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>
  <p:sldMasterIdLst>
    <p:sldMasterId id="2147483925" r:id="rId4"/>
    <p:sldMasterId id="2147483975" r:id="rId5"/>
    <p:sldMasterId id="2147483943" r:id="rId6"/>
    <p:sldMasterId id="2147483994" r:id="rId7"/>
    <p:sldMasterId id="2147483952" r:id="rId8"/>
    <p:sldMasterId id="2147484003" r:id="rId9"/>
  </p:sldMasterIdLst>
  <p:notesMasterIdLst>
    <p:notesMasterId r:id="rId59"/>
  </p:notesMasterIdLst>
  <p:handoutMasterIdLst>
    <p:handoutMasterId r:id="rId60"/>
  </p:handoutMasterIdLst>
  <p:sldIdLst>
    <p:sldId id="256" r:id="rId10"/>
    <p:sldId id="346" r:id="rId11"/>
    <p:sldId id="331" r:id="rId12"/>
    <p:sldId id="352" r:id="rId13"/>
    <p:sldId id="368" r:id="rId14"/>
    <p:sldId id="369" r:id="rId15"/>
    <p:sldId id="344" r:id="rId16"/>
    <p:sldId id="265" r:id="rId17"/>
    <p:sldId id="374" r:id="rId18"/>
    <p:sldId id="380" r:id="rId19"/>
    <p:sldId id="268" r:id="rId20"/>
    <p:sldId id="269" r:id="rId21"/>
    <p:sldId id="270" r:id="rId22"/>
    <p:sldId id="351" r:id="rId23"/>
    <p:sldId id="273" r:id="rId24"/>
    <p:sldId id="275" r:id="rId25"/>
    <p:sldId id="276" r:id="rId26"/>
    <p:sldId id="277" r:id="rId27"/>
    <p:sldId id="381" r:id="rId28"/>
    <p:sldId id="322" r:id="rId29"/>
    <p:sldId id="323" r:id="rId30"/>
    <p:sldId id="324" r:id="rId31"/>
    <p:sldId id="325" r:id="rId32"/>
    <p:sldId id="326" r:id="rId33"/>
    <p:sldId id="402" r:id="rId34"/>
    <p:sldId id="382" r:id="rId35"/>
    <p:sldId id="372" r:id="rId36"/>
    <p:sldId id="373" r:id="rId37"/>
    <p:sldId id="338" r:id="rId38"/>
    <p:sldId id="283" r:id="rId39"/>
    <p:sldId id="303" r:id="rId40"/>
    <p:sldId id="285" r:id="rId41"/>
    <p:sldId id="304" r:id="rId42"/>
    <p:sldId id="384" r:id="rId43"/>
    <p:sldId id="383" r:id="rId44"/>
    <p:sldId id="379" r:id="rId45"/>
    <p:sldId id="306" r:id="rId46"/>
    <p:sldId id="387" r:id="rId47"/>
    <p:sldId id="389" r:id="rId48"/>
    <p:sldId id="390" r:id="rId49"/>
    <p:sldId id="391" r:id="rId50"/>
    <p:sldId id="392" r:id="rId51"/>
    <p:sldId id="395" r:id="rId52"/>
    <p:sldId id="396" r:id="rId53"/>
    <p:sldId id="397" r:id="rId54"/>
    <p:sldId id="400" r:id="rId55"/>
    <p:sldId id="401" r:id="rId56"/>
    <p:sldId id="386" r:id="rId57"/>
    <p:sldId id="385" r:id="rId58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16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61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1">
          <p15:clr>
            <a:srgbClr val="A4A3A4"/>
          </p15:clr>
        </p15:guide>
        <p15:guide id="2" pos="2160">
          <p15:clr>
            <a:srgbClr val="A4A3A4"/>
          </p15:clr>
        </p15:guide>
        <p15:guide id="3" orient="horz" pos="287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0C0C0"/>
    <a:srgbClr val="FFFFFF"/>
    <a:srgbClr val="AFC4F3"/>
    <a:srgbClr val="969696"/>
    <a:srgbClr val="FFCC00"/>
    <a:srgbClr val="006600"/>
    <a:srgbClr val="FFFF99"/>
    <a:srgbClr val="FFEBFF"/>
    <a:srgbClr val="FFCCFF"/>
    <a:srgbClr val="2946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79181" autoAdjust="0"/>
  </p:normalViewPr>
  <p:slideViewPr>
    <p:cSldViewPr snapToGrid="0" snapToObjects="1" showGuides="1">
      <p:cViewPr varScale="1">
        <p:scale>
          <a:sx n="120" d="100"/>
          <a:sy n="120" d="100"/>
        </p:scale>
        <p:origin x="1326" y="90"/>
      </p:cViewPr>
      <p:guideLst>
        <p:guide orient="horz" pos="1616"/>
        <p:guide pos="2880"/>
        <p:guide orient="horz" pos="161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 showGuides="1">
      <p:cViewPr>
        <p:scale>
          <a:sx n="100" d="100"/>
          <a:sy n="100" d="100"/>
        </p:scale>
        <p:origin x="2016" y="-966"/>
      </p:cViewPr>
      <p:guideLst>
        <p:guide orient="horz" pos="2881"/>
        <p:guide pos="2160"/>
        <p:guide orient="horz" pos="2876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50" Type="http://schemas.openxmlformats.org/officeDocument/2006/relationships/slide" Target="slides/slide41.xml"/><Relationship Id="rId55" Type="http://schemas.openxmlformats.org/officeDocument/2006/relationships/slide" Target="slides/slide46.xml"/><Relationship Id="rId63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openxmlformats.org/officeDocument/2006/relationships/slide" Target="slides/slide32.xml"/><Relationship Id="rId54" Type="http://schemas.openxmlformats.org/officeDocument/2006/relationships/slide" Target="slides/slide45.xml"/><Relationship Id="rId62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slide" Target="slides/slide44.xml"/><Relationship Id="rId58" Type="http://schemas.openxmlformats.org/officeDocument/2006/relationships/slide" Target="slides/slide49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openxmlformats.org/officeDocument/2006/relationships/slide" Target="slides/slide48.xml"/><Relationship Id="rId61" Type="http://schemas.openxmlformats.org/officeDocument/2006/relationships/presProps" Target="presProp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slide" Target="slides/slide43.xml"/><Relationship Id="rId60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56" Type="http://schemas.openxmlformats.org/officeDocument/2006/relationships/slide" Target="slides/slide47.xml"/><Relationship Id="rId64" Type="http://schemas.openxmlformats.org/officeDocument/2006/relationships/tableStyles" Target="tableStyles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42.xml"/><Relationship Id="rId3" Type="http://schemas.openxmlformats.org/officeDocument/2006/relationships/customXml" Target="../customXml/item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59" Type="http://schemas.openxmlformats.org/officeDocument/2006/relationships/notesMaster" Target="notesMasters/notesMaster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image" Target="../media/image42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image" Target="../media/image4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B2ED0E6-2FFA-4131-99F1-5E38066CC15C}" type="doc">
      <dgm:prSet loTypeId="urn:microsoft.com/office/officeart/2005/8/layout/pList2" loCatId="list" qsTypeId="urn:microsoft.com/office/officeart/2005/8/quickstyle/simple1" qsCatId="simple" csTypeId="urn:microsoft.com/office/officeart/2005/8/colors/accent1_2" csCatId="accent1" phldr="1"/>
      <dgm:spPr/>
    </dgm:pt>
    <dgm:pt modelId="{BB60FFE6-85EF-4B0C-8329-D27617F3EA6F}">
      <dgm:prSet phldrT="[Text]" custT="1"/>
      <dgm:spPr>
        <a:solidFill>
          <a:schemeClr val="accent1">
            <a:lumMod val="5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en-US" sz="1400" dirty="0"/>
        </a:p>
        <a:p>
          <a:r>
            <a:rPr lang="en-US" sz="1600" dirty="0"/>
            <a:t>Can I improve my model?</a:t>
          </a:r>
        </a:p>
        <a:p>
          <a:r>
            <a:rPr lang="en-US" sz="1600" dirty="0"/>
            <a:t>Which model should I pick?</a:t>
          </a:r>
        </a:p>
        <a:p>
          <a:r>
            <a:rPr lang="en-US" sz="1600" dirty="0"/>
            <a:t>How can I communicate the results?</a:t>
          </a:r>
        </a:p>
      </dgm:t>
    </dgm:pt>
    <dgm:pt modelId="{28B51C69-6FEE-4FC5-81F2-CDA8B6E49C2E}" type="parTrans" cxnId="{4D2E11B6-946B-4B5C-90E0-35CEF2B8760C}">
      <dgm:prSet/>
      <dgm:spPr/>
      <dgm:t>
        <a:bodyPr/>
        <a:lstStyle/>
        <a:p>
          <a:endParaRPr lang="en-US"/>
        </a:p>
      </dgm:t>
    </dgm:pt>
    <dgm:pt modelId="{40514ACF-9C96-407F-BC50-5309FD2CEB77}" type="sibTrans" cxnId="{4D2E11B6-946B-4B5C-90E0-35CEF2B8760C}">
      <dgm:prSet/>
      <dgm:spPr/>
      <dgm:t>
        <a:bodyPr/>
        <a:lstStyle/>
        <a:p>
          <a:endParaRPr lang="en-US"/>
        </a:p>
      </dgm:t>
    </dgm:pt>
    <dgm:pt modelId="{4C60AE38-6048-4AED-9851-29CD2F180A23}">
      <dgm:prSet phldrT="[Text]" custT="1"/>
      <dgm:spPr>
        <a:solidFill>
          <a:schemeClr val="accent1">
            <a:lumMod val="5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en-US" sz="1200" dirty="0"/>
        </a:p>
        <a:p>
          <a:r>
            <a:rPr lang="en-US" sz="1600" dirty="0"/>
            <a:t>How will I understand the results?</a:t>
          </a:r>
        </a:p>
        <a:p>
          <a:r>
            <a:rPr lang="en-US" sz="1600" dirty="0"/>
            <a:t>Am I being treated fairly?</a:t>
          </a:r>
        </a:p>
        <a:p>
          <a:r>
            <a:rPr lang="en-US" sz="1600" b="0" i="0" dirty="0"/>
            <a:t>What can I change for a more positive outcome?</a:t>
          </a:r>
          <a:r>
            <a:rPr lang="en-US" sz="1400" b="0" i="0" dirty="0"/>
            <a:t> </a:t>
          </a:r>
          <a:endParaRPr lang="en-US" sz="1400" dirty="0"/>
        </a:p>
        <a:p>
          <a:endParaRPr lang="en-US" sz="1400" dirty="0"/>
        </a:p>
      </dgm:t>
    </dgm:pt>
    <dgm:pt modelId="{FA360764-A18B-4E5E-91C8-AEC6B1F1A61B}" type="parTrans" cxnId="{6A6F7E74-335F-4847-A316-66BC19012E33}">
      <dgm:prSet/>
      <dgm:spPr/>
      <dgm:t>
        <a:bodyPr/>
        <a:lstStyle/>
        <a:p>
          <a:endParaRPr lang="en-US"/>
        </a:p>
      </dgm:t>
    </dgm:pt>
    <dgm:pt modelId="{5F3F5319-09AD-4BCE-8B59-4C76830963CE}" type="sibTrans" cxnId="{6A6F7E74-335F-4847-A316-66BC19012E33}">
      <dgm:prSet/>
      <dgm:spPr/>
      <dgm:t>
        <a:bodyPr/>
        <a:lstStyle/>
        <a:p>
          <a:endParaRPr lang="en-US"/>
        </a:p>
      </dgm:t>
    </dgm:pt>
    <dgm:pt modelId="{D8B13EED-5939-4DFD-AFF7-F4896EDBBA9A}">
      <dgm:prSet phldrT="[Text]" custT="1"/>
      <dgm:spPr>
        <a:solidFill>
          <a:schemeClr val="accent1">
            <a:lumMod val="5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en-US" sz="1400" i="0" dirty="0"/>
        </a:p>
        <a:p>
          <a:r>
            <a:rPr lang="en-US" sz="1600" i="0" dirty="0"/>
            <a:t>Does the model make fair decisions?</a:t>
          </a:r>
        </a:p>
        <a:p>
          <a:r>
            <a:rPr lang="en-US" sz="1600" i="0" dirty="0"/>
            <a:t>Is it transparent?</a:t>
          </a:r>
        </a:p>
        <a:p>
          <a:r>
            <a:rPr lang="en-US" sz="1600" i="0" dirty="0"/>
            <a:t>Is it acceptable?</a:t>
          </a:r>
        </a:p>
        <a:p>
          <a:endParaRPr lang="en-US" sz="1200" dirty="0"/>
        </a:p>
      </dgm:t>
    </dgm:pt>
    <dgm:pt modelId="{744C7A24-9451-4C22-887E-EBD2BED6417B}" type="parTrans" cxnId="{AA5A2DA3-266A-43A6-8D83-891F2E73A69C}">
      <dgm:prSet/>
      <dgm:spPr/>
      <dgm:t>
        <a:bodyPr/>
        <a:lstStyle/>
        <a:p>
          <a:endParaRPr lang="en-US"/>
        </a:p>
      </dgm:t>
    </dgm:pt>
    <dgm:pt modelId="{CB24A375-D24A-484A-944C-D68EA24B465B}" type="sibTrans" cxnId="{AA5A2DA3-266A-43A6-8D83-891F2E73A69C}">
      <dgm:prSet/>
      <dgm:spPr/>
      <dgm:t>
        <a:bodyPr/>
        <a:lstStyle/>
        <a:p>
          <a:endParaRPr lang="en-US"/>
        </a:p>
      </dgm:t>
    </dgm:pt>
    <dgm:pt modelId="{F29E5E1B-B943-4AE8-AA7D-BC8665EB6E9E}" type="pres">
      <dgm:prSet presAssocID="{2B2ED0E6-2FFA-4131-99F1-5E38066CC15C}" presName="Name0" presStyleCnt="0">
        <dgm:presLayoutVars>
          <dgm:dir/>
          <dgm:resizeHandles val="exact"/>
        </dgm:presLayoutVars>
      </dgm:prSet>
      <dgm:spPr/>
    </dgm:pt>
    <dgm:pt modelId="{A34E2EC0-701F-45D6-BF62-B7193A94B16E}" type="pres">
      <dgm:prSet presAssocID="{2B2ED0E6-2FFA-4131-99F1-5E38066CC15C}" presName="bkgdShp" presStyleLbl="alignAccFollowNode1" presStyleIdx="0" presStyleCnt="1" custScaleY="112368" custLinFactNeighborY="6184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C8B2B98C-0953-4B7A-95AD-2EA90DAAC30F}" type="pres">
      <dgm:prSet presAssocID="{2B2ED0E6-2FFA-4131-99F1-5E38066CC15C}" presName="linComp" presStyleCnt="0"/>
      <dgm:spPr/>
    </dgm:pt>
    <dgm:pt modelId="{9BCDCC0D-0E3E-4A86-959E-BE53E13D5664}" type="pres">
      <dgm:prSet presAssocID="{BB60FFE6-85EF-4B0C-8329-D27617F3EA6F}" presName="compNode" presStyleCnt="0"/>
      <dgm:spPr/>
    </dgm:pt>
    <dgm:pt modelId="{4F56E46D-5F61-42C7-978E-F498ABCBBA0E}" type="pres">
      <dgm:prSet presAssocID="{BB60FFE6-85EF-4B0C-8329-D27617F3EA6F}" presName="node" presStyleLbl="node1" presStyleIdx="0" presStyleCnt="3" custLinFactNeighborY="-552">
        <dgm:presLayoutVars>
          <dgm:bulletEnabled val="1"/>
        </dgm:presLayoutVars>
      </dgm:prSet>
      <dgm:spPr/>
    </dgm:pt>
    <dgm:pt modelId="{94A81AAD-6023-4B61-84F3-1B31E2DDD12A}" type="pres">
      <dgm:prSet presAssocID="{BB60FFE6-85EF-4B0C-8329-D27617F3EA6F}" presName="invisiNode" presStyleLbl="node1" presStyleIdx="0" presStyleCnt="3"/>
      <dgm:spPr/>
    </dgm:pt>
    <dgm:pt modelId="{7620F8A1-4015-40AF-9F28-2B6A0F8DEB6E}" type="pres">
      <dgm:prSet presAssocID="{BB60FFE6-85EF-4B0C-8329-D27617F3EA6F}" presName="imagNode" presStyleLbl="fgImgPlace1" presStyleIdx="0" presStyleCnt="3" custScaleX="65493" custScaleY="92407" custLinFactNeighborX="-407" custLinFactNeighborY="-6671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37F49893-6600-46D1-9200-B066506ABAE7}" type="pres">
      <dgm:prSet presAssocID="{40514ACF-9C96-407F-BC50-5309FD2CEB77}" presName="sibTrans" presStyleLbl="sibTrans2D1" presStyleIdx="0" presStyleCnt="0"/>
      <dgm:spPr/>
    </dgm:pt>
    <dgm:pt modelId="{78B08ACF-73C5-44A2-A896-081FBFAF6B4A}" type="pres">
      <dgm:prSet presAssocID="{4C60AE38-6048-4AED-9851-29CD2F180A23}" presName="compNode" presStyleCnt="0"/>
      <dgm:spPr/>
    </dgm:pt>
    <dgm:pt modelId="{057C3FAA-7E8C-4618-922F-97C98487657F}" type="pres">
      <dgm:prSet presAssocID="{4C60AE38-6048-4AED-9851-29CD2F180A23}" presName="node" presStyleLbl="node1" presStyleIdx="1" presStyleCnt="3" custLinFactNeighborY="-552">
        <dgm:presLayoutVars>
          <dgm:bulletEnabled val="1"/>
        </dgm:presLayoutVars>
      </dgm:prSet>
      <dgm:spPr/>
    </dgm:pt>
    <dgm:pt modelId="{26B6D6B0-7A39-4D97-B0A3-08C8DB999D83}" type="pres">
      <dgm:prSet presAssocID="{4C60AE38-6048-4AED-9851-29CD2F180A23}" presName="invisiNode" presStyleLbl="node1" presStyleIdx="1" presStyleCnt="3"/>
      <dgm:spPr/>
    </dgm:pt>
    <dgm:pt modelId="{7A4CD5E1-FF86-4B76-BE4A-CD64F6B073D9}" type="pres">
      <dgm:prSet presAssocID="{4C60AE38-6048-4AED-9851-29CD2F180A23}" presName="imagNode" presStyleLbl="fgImgPlace1" presStyleIdx="1" presStyleCnt="3" custScaleX="65493" custScaleY="92407" custLinFactNeighborX="30" custLinFactNeighborY="-6742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69684458-8C1C-4E38-A2CE-C3523F11F95C}" type="pres">
      <dgm:prSet presAssocID="{5F3F5319-09AD-4BCE-8B59-4C76830963CE}" presName="sibTrans" presStyleLbl="sibTrans2D1" presStyleIdx="0" presStyleCnt="0"/>
      <dgm:spPr/>
    </dgm:pt>
    <dgm:pt modelId="{17865479-A198-40A5-9D66-D70429BF8CEA}" type="pres">
      <dgm:prSet presAssocID="{D8B13EED-5939-4DFD-AFF7-F4896EDBBA9A}" presName="compNode" presStyleCnt="0"/>
      <dgm:spPr/>
    </dgm:pt>
    <dgm:pt modelId="{A149EAD4-6397-4D67-B17C-A1D100B2CFAF}" type="pres">
      <dgm:prSet presAssocID="{D8B13EED-5939-4DFD-AFF7-F4896EDBBA9A}" presName="node" presStyleLbl="node1" presStyleIdx="2" presStyleCnt="3" custLinFactNeighborY="-552">
        <dgm:presLayoutVars>
          <dgm:bulletEnabled val="1"/>
        </dgm:presLayoutVars>
      </dgm:prSet>
      <dgm:spPr/>
    </dgm:pt>
    <dgm:pt modelId="{BF251D57-ACF4-47C3-8147-7321EBA703FC}" type="pres">
      <dgm:prSet presAssocID="{D8B13EED-5939-4DFD-AFF7-F4896EDBBA9A}" presName="invisiNode" presStyleLbl="node1" presStyleIdx="2" presStyleCnt="3"/>
      <dgm:spPr/>
    </dgm:pt>
    <dgm:pt modelId="{CE3251EA-45B1-4FF2-BC0F-E476BF6D1649}" type="pres">
      <dgm:prSet presAssocID="{D8B13EED-5939-4DFD-AFF7-F4896EDBBA9A}" presName="imagNode" presStyleLbl="fgImgPlace1" presStyleIdx="2" presStyleCnt="3" custScaleX="65618" custScaleY="92305" custLinFactNeighborX="-178" custLinFactNeighborY="-7071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12859A4C-2F8F-4AE4-8DFF-28D226AA20D9}" type="presOf" srcId="{BB60FFE6-85EF-4B0C-8329-D27617F3EA6F}" destId="{4F56E46D-5F61-42C7-978E-F498ABCBBA0E}" srcOrd="0" destOrd="0" presId="urn:microsoft.com/office/officeart/2005/8/layout/pList2"/>
    <dgm:cxn modelId="{6A6F7E74-335F-4847-A316-66BC19012E33}" srcId="{2B2ED0E6-2FFA-4131-99F1-5E38066CC15C}" destId="{4C60AE38-6048-4AED-9851-29CD2F180A23}" srcOrd="1" destOrd="0" parTransId="{FA360764-A18B-4E5E-91C8-AEC6B1F1A61B}" sibTransId="{5F3F5319-09AD-4BCE-8B59-4C76830963CE}"/>
    <dgm:cxn modelId="{AA5A2DA3-266A-43A6-8D83-891F2E73A69C}" srcId="{2B2ED0E6-2FFA-4131-99F1-5E38066CC15C}" destId="{D8B13EED-5939-4DFD-AFF7-F4896EDBBA9A}" srcOrd="2" destOrd="0" parTransId="{744C7A24-9451-4C22-887E-EBD2BED6417B}" sibTransId="{CB24A375-D24A-484A-944C-D68EA24B465B}"/>
    <dgm:cxn modelId="{AF94B2A5-E4A1-4EE8-8238-4C0E978FBFE5}" type="presOf" srcId="{2B2ED0E6-2FFA-4131-99F1-5E38066CC15C}" destId="{F29E5E1B-B943-4AE8-AA7D-BC8665EB6E9E}" srcOrd="0" destOrd="0" presId="urn:microsoft.com/office/officeart/2005/8/layout/pList2"/>
    <dgm:cxn modelId="{4D2E11B6-946B-4B5C-90E0-35CEF2B8760C}" srcId="{2B2ED0E6-2FFA-4131-99F1-5E38066CC15C}" destId="{BB60FFE6-85EF-4B0C-8329-D27617F3EA6F}" srcOrd="0" destOrd="0" parTransId="{28B51C69-6FEE-4FC5-81F2-CDA8B6E49C2E}" sibTransId="{40514ACF-9C96-407F-BC50-5309FD2CEB77}"/>
    <dgm:cxn modelId="{4FF03FBB-6513-4B75-BD7D-0A13C24F03BB}" type="presOf" srcId="{40514ACF-9C96-407F-BC50-5309FD2CEB77}" destId="{37F49893-6600-46D1-9200-B066506ABAE7}" srcOrd="0" destOrd="0" presId="urn:microsoft.com/office/officeart/2005/8/layout/pList2"/>
    <dgm:cxn modelId="{9CE853D9-50D3-4C9B-B50E-044B37D74DA7}" type="presOf" srcId="{D8B13EED-5939-4DFD-AFF7-F4896EDBBA9A}" destId="{A149EAD4-6397-4D67-B17C-A1D100B2CFAF}" srcOrd="0" destOrd="0" presId="urn:microsoft.com/office/officeart/2005/8/layout/pList2"/>
    <dgm:cxn modelId="{E5D102ED-E44D-4A68-9580-EE49CC1C82F7}" type="presOf" srcId="{4C60AE38-6048-4AED-9851-29CD2F180A23}" destId="{057C3FAA-7E8C-4618-922F-97C98487657F}" srcOrd="0" destOrd="0" presId="urn:microsoft.com/office/officeart/2005/8/layout/pList2"/>
    <dgm:cxn modelId="{2A76DFFF-D833-4EE5-BC59-4B5115924746}" type="presOf" srcId="{5F3F5319-09AD-4BCE-8B59-4C76830963CE}" destId="{69684458-8C1C-4E38-A2CE-C3523F11F95C}" srcOrd="0" destOrd="0" presId="urn:microsoft.com/office/officeart/2005/8/layout/pList2"/>
    <dgm:cxn modelId="{A3CE1940-4F5D-48C7-9E78-B32CBAFCF988}" type="presParOf" srcId="{F29E5E1B-B943-4AE8-AA7D-BC8665EB6E9E}" destId="{A34E2EC0-701F-45D6-BF62-B7193A94B16E}" srcOrd="0" destOrd="0" presId="urn:microsoft.com/office/officeart/2005/8/layout/pList2"/>
    <dgm:cxn modelId="{14645F1D-ADD2-4658-A2DE-5F4F67DFDDE7}" type="presParOf" srcId="{F29E5E1B-B943-4AE8-AA7D-BC8665EB6E9E}" destId="{C8B2B98C-0953-4B7A-95AD-2EA90DAAC30F}" srcOrd="1" destOrd="0" presId="urn:microsoft.com/office/officeart/2005/8/layout/pList2"/>
    <dgm:cxn modelId="{751A7855-A245-4C7B-B321-C88DECF60711}" type="presParOf" srcId="{C8B2B98C-0953-4B7A-95AD-2EA90DAAC30F}" destId="{9BCDCC0D-0E3E-4A86-959E-BE53E13D5664}" srcOrd="0" destOrd="0" presId="urn:microsoft.com/office/officeart/2005/8/layout/pList2"/>
    <dgm:cxn modelId="{1AA88802-2DD1-4545-9E53-8BDB264C89FD}" type="presParOf" srcId="{9BCDCC0D-0E3E-4A86-959E-BE53E13D5664}" destId="{4F56E46D-5F61-42C7-978E-F498ABCBBA0E}" srcOrd="0" destOrd="0" presId="urn:microsoft.com/office/officeart/2005/8/layout/pList2"/>
    <dgm:cxn modelId="{3C9743F0-8C0E-4D79-B3B2-17E6C68BF5D6}" type="presParOf" srcId="{9BCDCC0D-0E3E-4A86-959E-BE53E13D5664}" destId="{94A81AAD-6023-4B61-84F3-1B31E2DDD12A}" srcOrd="1" destOrd="0" presId="urn:microsoft.com/office/officeart/2005/8/layout/pList2"/>
    <dgm:cxn modelId="{AC1A5E3D-1F74-4489-B5BC-BD861FACF832}" type="presParOf" srcId="{9BCDCC0D-0E3E-4A86-959E-BE53E13D5664}" destId="{7620F8A1-4015-40AF-9F28-2B6A0F8DEB6E}" srcOrd="2" destOrd="0" presId="urn:microsoft.com/office/officeart/2005/8/layout/pList2"/>
    <dgm:cxn modelId="{72AAC5CD-A392-4608-BFC7-582AA5AD5BA4}" type="presParOf" srcId="{C8B2B98C-0953-4B7A-95AD-2EA90DAAC30F}" destId="{37F49893-6600-46D1-9200-B066506ABAE7}" srcOrd="1" destOrd="0" presId="urn:microsoft.com/office/officeart/2005/8/layout/pList2"/>
    <dgm:cxn modelId="{4F757314-79CB-40C4-A7F8-B38769D3FEFC}" type="presParOf" srcId="{C8B2B98C-0953-4B7A-95AD-2EA90DAAC30F}" destId="{78B08ACF-73C5-44A2-A896-081FBFAF6B4A}" srcOrd="2" destOrd="0" presId="urn:microsoft.com/office/officeart/2005/8/layout/pList2"/>
    <dgm:cxn modelId="{9CD8612C-ABE0-41A7-A715-0091659805C1}" type="presParOf" srcId="{78B08ACF-73C5-44A2-A896-081FBFAF6B4A}" destId="{057C3FAA-7E8C-4618-922F-97C98487657F}" srcOrd="0" destOrd="0" presId="urn:microsoft.com/office/officeart/2005/8/layout/pList2"/>
    <dgm:cxn modelId="{56CFD59B-D171-4467-9768-EA5AEB1965E7}" type="presParOf" srcId="{78B08ACF-73C5-44A2-A896-081FBFAF6B4A}" destId="{26B6D6B0-7A39-4D97-B0A3-08C8DB999D83}" srcOrd="1" destOrd="0" presId="urn:microsoft.com/office/officeart/2005/8/layout/pList2"/>
    <dgm:cxn modelId="{F3DAABF7-24DA-446C-BFB6-117D6E7C52B5}" type="presParOf" srcId="{78B08ACF-73C5-44A2-A896-081FBFAF6B4A}" destId="{7A4CD5E1-FF86-4B76-BE4A-CD64F6B073D9}" srcOrd="2" destOrd="0" presId="urn:microsoft.com/office/officeart/2005/8/layout/pList2"/>
    <dgm:cxn modelId="{F2B78591-F437-4E0A-ACC6-1E0FED905141}" type="presParOf" srcId="{C8B2B98C-0953-4B7A-95AD-2EA90DAAC30F}" destId="{69684458-8C1C-4E38-A2CE-C3523F11F95C}" srcOrd="3" destOrd="0" presId="urn:microsoft.com/office/officeart/2005/8/layout/pList2"/>
    <dgm:cxn modelId="{AA2C1834-ADB6-46E5-908C-FE1A50797BF1}" type="presParOf" srcId="{C8B2B98C-0953-4B7A-95AD-2EA90DAAC30F}" destId="{17865479-A198-40A5-9D66-D70429BF8CEA}" srcOrd="4" destOrd="0" presId="urn:microsoft.com/office/officeart/2005/8/layout/pList2"/>
    <dgm:cxn modelId="{C06FA311-5AF8-40A5-AF72-3EB02CC79A8B}" type="presParOf" srcId="{17865479-A198-40A5-9D66-D70429BF8CEA}" destId="{A149EAD4-6397-4D67-B17C-A1D100B2CFAF}" srcOrd="0" destOrd="0" presId="urn:microsoft.com/office/officeart/2005/8/layout/pList2"/>
    <dgm:cxn modelId="{27B5FA92-BA29-4443-8887-DCC91E0E77B8}" type="presParOf" srcId="{17865479-A198-40A5-9D66-D70429BF8CEA}" destId="{BF251D57-ACF4-47C3-8147-7321EBA703FC}" srcOrd="1" destOrd="0" presId="urn:microsoft.com/office/officeart/2005/8/layout/pList2"/>
    <dgm:cxn modelId="{4B5DF5DF-ADD6-42B3-A0A0-203410EA1BCB}" type="presParOf" srcId="{17865479-A198-40A5-9D66-D70429BF8CEA}" destId="{CE3251EA-45B1-4FF2-BC0F-E476BF6D1649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06ACF9E-33E2-4C13-A51C-238528D4066E}" type="doc">
      <dgm:prSet loTypeId="urn:microsoft.com/office/officeart/2005/8/layout/process3" loCatId="process" qsTypeId="urn:microsoft.com/office/officeart/2005/8/quickstyle/3d4" qsCatId="3D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47AAA4AF-8125-4980-B876-3571E6867130}">
      <dgm:prSet phldrT="[Text]"/>
      <dgm:spPr>
        <a:solidFill>
          <a:schemeClr val="accent6"/>
        </a:solidFill>
      </dgm:spPr>
      <dgm:t>
        <a:bodyPr/>
        <a:lstStyle/>
        <a:p>
          <a:pPr algn="l"/>
          <a:r>
            <a:rPr lang="en-US" b="1" dirty="0">
              <a:solidFill>
                <a:schemeClr val="tx1">
                  <a:lumMod val="95000"/>
                  <a:lumOff val="5000"/>
                </a:schemeClr>
              </a:solidFill>
            </a:rPr>
            <a:t>Pre-modelling</a:t>
          </a:r>
        </a:p>
      </dgm:t>
    </dgm:pt>
    <dgm:pt modelId="{14694ABA-E268-4B95-9D79-F3F7A9A6023C}" type="parTrans" cxnId="{10CF404B-7386-471E-A78B-B2268FA33C16}">
      <dgm:prSet/>
      <dgm:spPr/>
      <dgm:t>
        <a:bodyPr/>
        <a:lstStyle/>
        <a:p>
          <a:endParaRPr lang="en-US"/>
        </a:p>
      </dgm:t>
    </dgm:pt>
    <dgm:pt modelId="{71DFB02C-FAC2-4A90-AFE7-08FBCA33696F}" type="sibTrans" cxnId="{10CF404B-7386-471E-A78B-B2268FA33C16}">
      <dgm:prSet/>
      <dgm:spPr>
        <a:solidFill>
          <a:schemeClr val="bg2">
            <a:lumMod val="1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 z="-70000">
          <a:bevelT w="190500" h="38100"/>
        </a:sp3d>
      </dgm:spPr>
      <dgm:t>
        <a:bodyPr/>
        <a:lstStyle/>
        <a:p>
          <a:endParaRPr lang="en-US"/>
        </a:p>
      </dgm:t>
    </dgm:pt>
    <dgm:pt modelId="{61A6A128-1977-431A-A10E-DC9BC5229EAB}">
      <dgm:prSet phldrT="[Text]"/>
      <dgm:spPr>
        <a:solidFill>
          <a:schemeClr val="accent6"/>
        </a:solidFill>
      </dgm:spPr>
      <dgm:t>
        <a:bodyPr/>
        <a:lstStyle/>
        <a:p>
          <a:r>
            <a:rPr lang="en-US" b="1" dirty="0">
              <a:solidFill>
                <a:schemeClr val="tx1">
                  <a:lumMod val="95000"/>
                  <a:lumOff val="5000"/>
                </a:schemeClr>
              </a:solidFill>
            </a:rPr>
            <a:t>Modelling</a:t>
          </a:r>
        </a:p>
      </dgm:t>
    </dgm:pt>
    <dgm:pt modelId="{70B15112-EB8B-4F6C-99BC-552A8D533CB7}" type="parTrans" cxnId="{C7F04235-0ECC-4479-BCDF-79BED5C31C35}">
      <dgm:prSet/>
      <dgm:spPr/>
      <dgm:t>
        <a:bodyPr/>
        <a:lstStyle/>
        <a:p>
          <a:endParaRPr lang="en-US"/>
        </a:p>
      </dgm:t>
    </dgm:pt>
    <dgm:pt modelId="{7C51755B-BE5F-410F-A0DA-0A495FA78908}" type="sibTrans" cxnId="{C7F04235-0ECC-4479-BCDF-79BED5C31C35}">
      <dgm:prSet/>
      <dgm:spPr>
        <a:solidFill>
          <a:schemeClr val="bg2">
            <a:lumMod val="1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 z="-70000">
          <a:bevelT w="190500" h="38100"/>
        </a:sp3d>
      </dgm:spPr>
      <dgm:t>
        <a:bodyPr/>
        <a:lstStyle/>
        <a:p>
          <a:endParaRPr lang="en-US"/>
        </a:p>
      </dgm:t>
    </dgm:pt>
    <dgm:pt modelId="{02585651-AFE4-47CD-831D-19601307C747}">
      <dgm:prSet phldrT="[Text]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 z="12700">
          <a:bevelT w="190500" h="38100"/>
        </a:sp3d>
      </dgm:spPr>
      <dgm:t>
        <a:bodyPr/>
        <a:lstStyle/>
        <a:p>
          <a:r>
            <a:rPr lang="en-US" dirty="0"/>
            <a:t>Design</a:t>
          </a:r>
        </a:p>
      </dgm:t>
    </dgm:pt>
    <dgm:pt modelId="{3D292DDB-EF12-4299-822E-3DAA69DBBC5F}" type="parTrans" cxnId="{E5240244-036E-4067-824E-3719D74B81EE}">
      <dgm:prSet/>
      <dgm:spPr/>
      <dgm:t>
        <a:bodyPr/>
        <a:lstStyle/>
        <a:p>
          <a:endParaRPr lang="en-US"/>
        </a:p>
      </dgm:t>
    </dgm:pt>
    <dgm:pt modelId="{EB0CE276-285C-438C-AE30-53B4EB137B82}" type="sibTrans" cxnId="{E5240244-036E-4067-824E-3719D74B81EE}">
      <dgm:prSet/>
      <dgm:spPr/>
      <dgm:t>
        <a:bodyPr/>
        <a:lstStyle/>
        <a:p>
          <a:endParaRPr lang="en-US"/>
        </a:p>
      </dgm:t>
    </dgm:pt>
    <dgm:pt modelId="{3EA450BB-B704-4397-9BDA-502F0CB76F27}">
      <dgm:prSet phldrT="[Text]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 z="12700">
          <a:bevelT w="190500" h="38100"/>
        </a:sp3d>
      </dgm:spPr>
      <dgm:t>
        <a:bodyPr/>
        <a:lstStyle/>
        <a:p>
          <a:r>
            <a:rPr lang="en-US" dirty="0"/>
            <a:t>Selection</a:t>
          </a:r>
        </a:p>
      </dgm:t>
    </dgm:pt>
    <dgm:pt modelId="{9C7524F8-9505-4301-A068-50A880A48B56}" type="parTrans" cxnId="{4D016DC0-DB34-4A16-9834-BCC96D19AA1C}">
      <dgm:prSet/>
      <dgm:spPr/>
      <dgm:t>
        <a:bodyPr/>
        <a:lstStyle/>
        <a:p>
          <a:endParaRPr lang="en-US"/>
        </a:p>
      </dgm:t>
    </dgm:pt>
    <dgm:pt modelId="{51B0F7FD-E176-45A7-9659-A076708E6104}" type="sibTrans" cxnId="{4D016DC0-DB34-4A16-9834-BCC96D19AA1C}">
      <dgm:prSet/>
      <dgm:spPr/>
      <dgm:t>
        <a:bodyPr/>
        <a:lstStyle/>
        <a:p>
          <a:endParaRPr lang="en-US"/>
        </a:p>
      </dgm:t>
    </dgm:pt>
    <dgm:pt modelId="{BF3818C2-BBD7-4740-878E-CC7AB9DE0241}">
      <dgm:prSet phldrT="[Text]"/>
      <dgm:spPr>
        <a:solidFill>
          <a:schemeClr val="accent6"/>
        </a:solidFill>
      </dgm:spPr>
      <dgm:t>
        <a:bodyPr/>
        <a:lstStyle/>
        <a:p>
          <a:r>
            <a:rPr lang="en-US" b="1" dirty="0">
              <a:solidFill>
                <a:schemeClr val="tx1">
                  <a:lumMod val="95000"/>
                  <a:lumOff val="5000"/>
                </a:schemeClr>
              </a:solidFill>
            </a:rPr>
            <a:t>Post-modelling</a:t>
          </a:r>
        </a:p>
      </dgm:t>
    </dgm:pt>
    <dgm:pt modelId="{BA66A1AC-9EB6-4C65-8BF8-8DA7CE37938F}" type="parTrans" cxnId="{18AC698B-F0DD-4146-9C0F-0061032F173E}">
      <dgm:prSet/>
      <dgm:spPr/>
      <dgm:t>
        <a:bodyPr/>
        <a:lstStyle/>
        <a:p>
          <a:endParaRPr lang="en-US"/>
        </a:p>
      </dgm:t>
    </dgm:pt>
    <dgm:pt modelId="{AF6EC6A3-C754-4826-A463-2FDA4182771D}" type="sibTrans" cxnId="{18AC698B-F0DD-4146-9C0F-0061032F173E}">
      <dgm:prSet/>
      <dgm:spPr/>
      <dgm:t>
        <a:bodyPr/>
        <a:lstStyle/>
        <a:p>
          <a:endParaRPr lang="en-US"/>
        </a:p>
      </dgm:t>
    </dgm:pt>
    <dgm:pt modelId="{F3B4B0F5-2C01-4967-A335-0BEE09BE9D76}">
      <dgm:prSet phldrT="[Text]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 z="12700">
          <a:bevelT w="190500" h="38100"/>
        </a:sp3d>
      </dgm:spPr>
      <dgm:t>
        <a:bodyPr/>
        <a:lstStyle/>
        <a:p>
          <a:r>
            <a:rPr lang="en-US" dirty="0"/>
            <a:t>Prototypes</a:t>
          </a:r>
        </a:p>
      </dgm:t>
    </dgm:pt>
    <dgm:pt modelId="{2E106AA7-9CEB-41A2-9FBA-764E62732E7F}" type="parTrans" cxnId="{DBFFAE97-2744-48F2-871C-C6C36247AEE6}">
      <dgm:prSet/>
      <dgm:spPr/>
      <dgm:t>
        <a:bodyPr/>
        <a:lstStyle/>
        <a:p>
          <a:endParaRPr lang="en-US"/>
        </a:p>
      </dgm:t>
    </dgm:pt>
    <dgm:pt modelId="{51343A36-8DE6-4001-A635-D7A1017775A3}" type="sibTrans" cxnId="{DBFFAE97-2744-48F2-871C-C6C36247AEE6}">
      <dgm:prSet/>
      <dgm:spPr/>
      <dgm:t>
        <a:bodyPr/>
        <a:lstStyle/>
        <a:p>
          <a:endParaRPr lang="en-US"/>
        </a:p>
      </dgm:t>
    </dgm:pt>
    <dgm:pt modelId="{B30EBCC4-1889-4A2D-B5F1-82AE1EABC0AE}">
      <dgm:prSet phldrT="[Text]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 z="12700">
          <a:bevelT w="190500" h="38100"/>
        </a:sp3d>
      </dgm:spPr>
      <dgm:t>
        <a:bodyPr/>
        <a:lstStyle/>
        <a:p>
          <a:r>
            <a:rPr lang="en-US" dirty="0"/>
            <a:t>Embedding</a:t>
          </a:r>
        </a:p>
      </dgm:t>
    </dgm:pt>
    <dgm:pt modelId="{ECD5BDA4-EF7D-474D-86B9-4CDD93E7D6E3}" type="parTrans" cxnId="{1B4B563B-02D2-4050-AE05-7B148AB9B024}">
      <dgm:prSet/>
      <dgm:spPr/>
      <dgm:t>
        <a:bodyPr/>
        <a:lstStyle/>
        <a:p>
          <a:endParaRPr lang="en-US"/>
        </a:p>
      </dgm:t>
    </dgm:pt>
    <dgm:pt modelId="{41153B0B-CE07-4027-8E82-4A506221AA03}" type="sibTrans" cxnId="{1B4B563B-02D2-4050-AE05-7B148AB9B024}">
      <dgm:prSet/>
      <dgm:spPr/>
      <dgm:t>
        <a:bodyPr/>
        <a:lstStyle/>
        <a:p>
          <a:endParaRPr lang="en-US"/>
        </a:p>
      </dgm:t>
    </dgm:pt>
    <dgm:pt modelId="{2FB2A450-EEFE-45DB-B4BA-99C62F658FCE}">
      <dgm:prSet phldrT="[Text]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 z="12700">
          <a:bevelT w="190500" h="38100"/>
        </a:sp3d>
      </dgm:spPr>
      <dgm:t>
        <a:bodyPr/>
        <a:lstStyle/>
        <a:p>
          <a:r>
            <a:rPr lang="en-US" dirty="0"/>
            <a:t>Topology</a:t>
          </a:r>
        </a:p>
      </dgm:t>
    </dgm:pt>
    <dgm:pt modelId="{CF0628B1-4C51-455D-BB56-399CA053137E}" type="parTrans" cxnId="{CA2E0763-F9B7-48D1-9576-374E378415FB}">
      <dgm:prSet/>
      <dgm:spPr/>
      <dgm:t>
        <a:bodyPr/>
        <a:lstStyle/>
        <a:p>
          <a:endParaRPr lang="en-US"/>
        </a:p>
      </dgm:t>
    </dgm:pt>
    <dgm:pt modelId="{6A75E251-53DC-4514-8714-3141096E5F48}" type="sibTrans" cxnId="{CA2E0763-F9B7-48D1-9576-374E378415FB}">
      <dgm:prSet/>
      <dgm:spPr/>
      <dgm:t>
        <a:bodyPr/>
        <a:lstStyle/>
        <a:p>
          <a:endParaRPr lang="en-US"/>
        </a:p>
      </dgm:t>
    </dgm:pt>
    <dgm:pt modelId="{3F2BDBB9-CE85-4CE3-B0D3-928F3F158DF9}">
      <dgm:prSet phldrT="[Text]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 z="12700">
          <a:bevelT w="190500" h="38100"/>
        </a:sp3d>
      </dgm:spPr>
      <dgm:t>
        <a:bodyPr/>
        <a:lstStyle/>
        <a:p>
          <a:r>
            <a:rPr lang="en-US" dirty="0"/>
            <a:t>Relationships</a:t>
          </a:r>
        </a:p>
      </dgm:t>
    </dgm:pt>
    <dgm:pt modelId="{080F6DC7-6DB4-4309-A6D4-E8A071572CAC}" type="parTrans" cxnId="{73B82E71-BDDA-4CCD-85B1-206BE3ADE829}">
      <dgm:prSet/>
      <dgm:spPr/>
      <dgm:t>
        <a:bodyPr/>
        <a:lstStyle/>
        <a:p>
          <a:endParaRPr lang="en-US"/>
        </a:p>
      </dgm:t>
    </dgm:pt>
    <dgm:pt modelId="{4284C689-ACDB-43F1-AB4B-DCE206BABA40}" type="sibTrans" cxnId="{73B82E71-BDDA-4CCD-85B1-206BE3ADE829}">
      <dgm:prSet/>
      <dgm:spPr/>
      <dgm:t>
        <a:bodyPr/>
        <a:lstStyle/>
        <a:p>
          <a:endParaRPr lang="en-US"/>
        </a:p>
      </dgm:t>
    </dgm:pt>
    <dgm:pt modelId="{10B765B9-43AD-4D90-8C9B-999BB530116A}">
      <dgm:prSet phldrT="[Text]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 z="12700">
          <a:bevelT w="190500" h="38100"/>
        </a:sp3d>
      </dgm:spPr>
      <dgm:t>
        <a:bodyPr/>
        <a:lstStyle/>
        <a:p>
          <a:r>
            <a:rPr lang="en-US" dirty="0"/>
            <a:t>Representations</a:t>
          </a:r>
        </a:p>
      </dgm:t>
    </dgm:pt>
    <dgm:pt modelId="{3E17C92C-812F-4EAB-B01A-720DCC6BFFAE}" type="parTrans" cxnId="{BCF32927-ABFB-429D-B190-88B883A24365}">
      <dgm:prSet/>
      <dgm:spPr/>
      <dgm:t>
        <a:bodyPr/>
        <a:lstStyle/>
        <a:p>
          <a:endParaRPr lang="en-US"/>
        </a:p>
      </dgm:t>
    </dgm:pt>
    <dgm:pt modelId="{2B1AB123-A36E-48E7-B952-7D8871F062B9}" type="sibTrans" cxnId="{BCF32927-ABFB-429D-B190-88B883A24365}">
      <dgm:prSet/>
      <dgm:spPr/>
      <dgm:t>
        <a:bodyPr/>
        <a:lstStyle/>
        <a:p>
          <a:endParaRPr lang="en-US"/>
        </a:p>
      </dgm:t>
    </dgm:pt>
    <dgm:pt modelId="{5D1FE893-817D-4E35-887F-90914BBF03D6}">
      <dgm:prSet phldrT="[Text]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 z="12700">
          <a:bevelT w="190500" h="38100"/>
        </a:sp3d>
      </dgm:spPr>
      <dgm:t>
        <a:bodyPr/>
        <a:lstStyle/>
        <a:p>
          <a:r>
            <a:rPr lang="en-US" dirty="0"/>
            <a:t>Operations</a:t>
          </a:r>
        </a:p>
      </dgm:t>
    </dgm:pt>
    <dgm:pt modelId="{97B8410F-9B77-4D74-9075-3DC5DE430DD7}" type="parTrans" cxnId="{FEFB6345-6FAA-4C41-85A5-B8038B9B082E}">
      <dgm:prSet/>
      <dgm:spPr/>
      <dgm:t>
        <a:bodyPr/>
        <a:lstStyle/>
        <a:p>
          <a:endParaRPr lang="en-US"/>
        </a:p>
      </dgm:t>
    </dgm:pt>
    <dgm:pt modelId="{7C3D4DD0-F0E8-4909-AEA5-5BE3673B4265}" type="sibTrans" cxnId="{FEFB6345-6FAA-4C41-85A5-B8038B9B082E}">
      <dgm:prSet/>
      <dgm:spPr/>
      <dgm:t>
        <a:bodyPr/>
        <a:lstStyle/>
        <a:p>
          <a:endParaRPr lang="en-US"/>
        </a:p>
      </dgm:t>
    </dgm:pt>
    <dgm:pt modelId="{F5C4A55F-D3F1-4705-9E1B-ED642580A281}">
      <dgm:prSet phldrT="[Text]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 z="12700">
          <a:bevelT w="190500" h="38100"/>
        </a:sp3d>
      </dgm:spPr>
      <dgm:t>
        <a:bodyPr/>
        <a:lstStyle/>
        <a:p>
          <a:r>
            <a:rPr lang="en-US" dirty="0"/>
            <a:t>Unknowns</a:t>
          </a:r>
        </a:p>
      </dgm:t>
    </dgm:pt>
    <dgm:pt modelId="{60E490CE-90EE-4337-BDDE-C3001A283543}" type="parTrans" cxnId="{59AB1D8B-B041-4BE1-9A2D-218FA7ED598E}">
      <dgm:prSet/>
      <dgm:spPr/>
      <dgm:t>
        <a:bodyPr/>
        <a:lstStyle/>
        <a:p>
          <a:endParaRPr lang="en-US"/>
        </a:p>
      </dgm:t>
    </dgm:pt>
    <dgm:pt modelId="{0386DAF2-C9A0-4339-ACDA-6B50BB37487D}" type="sibTrans" cxnId="{59AB1D8B-B041-4BE1-9A2D-218FA7ED598E}">
      <dgm:prSet/>
      <dgm:spPr/>
      <dgm:t>
        <a:bodyPr/>
        <a:lstStyle/>
        <a:p>
          <a:endParaRPr lang="en-US"/>
        </a:p>
      </dgm:t>
    </dgm:pt>
    <dgm:pt modelId="{A90455A7-AADC-43A5-8DE5-DA71486AD4B1}" type="pres">
      <dgm:prSet presAssocID="{406ACF9E-33E2-4C13-A51C-238528D4066E}" presName="linearFlow" presStyleCnt="0">
        <dgm:presLayoutVars>
          <dgm:dir/>
          <dgm:animLvl val="lvl"/>
          <dgm:resizeHandles val="exact"/>
        </dgm:presLayoutVars>
      </dgm:prSet>
      <dgm:spPr/>
    </dgm:pt>
    <dgm:pt modelId="{A63986C6-E20C-4F64-825A-93C9A2874EAD}" type="pres">
      <dgm:prSet presAssocID="{47AAA4AF-8125-4980-B876-3571E6867130}" presName="composite" presStyleCnt="0"/>
      <dgm:spPr/>
    </dgm:pt>
    <dgm:pt modelId="{4A44A0D6-176E-47BC-90EF-64643836E977}" type="pres">
      <dgm:prSet presAssocID="{47AAA4AF-8125-4980-B876-3571E6867130}" presName="par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D8DA6C8D-8287-4308-88CE-4C9FA8DC291C}" type="pres">
      <dgm:prSet presAssocID="{47AAA4AF-8125-4980-B876-3571E6867130}" presName="parSh" presStyleLbl="node1" presStyleIdx="0" presStyleCnt="3"/>
      <dgm:spPr/>
    </dgm:pt>
    <dgm:pt modelId="{0B76751C-C60E-45D8-B8C2-8227D66CC7DF}" type="pres">
      <dgm:prSet presAssocID="{47AAA4AF-8125-4980-B876-3571E6867130}" presName="desTx" presStyleLbl="fgAcc1" presStyleIdx="0" presStyleCnt="3">
        <dgm:presLayoutVars>
          <dgm:bulletEnabled val="1"/>
        </dgm:presLayoutVars>
      </dgm:prSet>
      <dgm:spPr/>
    </dgm:pt>
    <dgm:pt modelId="{842DD230-C857-4ED4-A1C1-767FC7925117}" type="pres">
      <dgm:prSet presAssocID="{71DFB02C-FAC2-4A90-AFE7-08FBCA33696F}" presName="sibTrans" presStyleLbl="sibTrans2D1" presStyleIdx="0" presStyleCnt="2"/>
      <dgm:spPr/>
    </dgm:pt>
    <dgm:pt modelId="{84620CFB-98D5-47ED-8616-3301845E09E8}" type="pres">
      <dgm:prSet presAssocID="{71DFB02C-FAC2-4A90-AFE7-08FBCA33696F}" presName="connTx" presStyleLbl="sibTrans2D1" presStyleIdx="0" presStyleCnt="2"/>
      <dgm:spPr/>
    </dgm:pt>
    <dgm:pt modelId="{F1C42565-0710-410C-A73F-5890B4BE7FE7}" type="pres">
      <dgm:prSet presAssocID="{61A6A128-1977-431A-A10E-DC9BC5229EAB}" presName="composite" presStyleCnt="0"/>
      <dgm:spPr/>
    </dgm:pt>
    <dgm:pt modelId="{75033CA0-F404-4338-8408-6A60A4DC9686}" type="pres">
      <dgm:prSet presAssocID="{61A6A128-1977-431A-A10E-DC9BC5229EAB}" presName="par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37381993-E197-4187-A150-3E36E2389331}" type="pres">
      <dgm:prSet presAssocID="{61A6A128-1977-431A-A10E-DC9BC5229EAB}" presName="parSh" presStyleLbl="node1" presStyleIdx="1" presStyleCnt="3"/>
      <dgm:spPr/>
    </dgm:pt>
    <dgm:pt modelId="{3BDEB19F-58AA-4BAF-8956-597FF597A8F8}" type="pres">
      <dgm:prSet presAssocID="{61A6A128-1977-431A-A10E-DC9BC5229EAB}" presName="desTx" presStyleLbl="fgAcc1" presStyleIdx="1" presStyleCnt="3">
        <dgm:presLayoutVars>
          <dgm:bulletEnabled val="1"/>
        </dgm:presLayoutVars>
      </dgm:prSet>
      <dgm:spPr/>
    </dgm:pt>
    <dgm:pt modelId="{08566125-3D7E-450F-AA8C-BD464FA65046}" type="pres">
      <dgm:prSet presAssocID="{7C51755B-BE5F-410F-A0DA-0A495FA78908}" presName="sibTrans" presStyleLbl="sibTrans2D1" presStyleIdx="1" presStyleCnt="2"/>
      <dgm:spPr/>
    </dgm:pt>
    <dgm:pt modelId="{82840483-B9D6-471A-BEA7-5AE95DF4AD6B}" type="pres">
      <dgm:prSet presAssocID="{7C51755B-BE5F-410F-A0DA-0A495FA78908}" presName="connTx" presStyleLbl="sibTrans2D1" presStyleIdx="1" presStyleCnt="2"/>
      <dgm:spPr/>
    </dgm:pt>
    <dgm:pt modelId="{F020BE96-864C-4608-AE36-2E273DB30985}" type="pres">
      <dgm:prSet presAssocID="{BF3818C2-BBD7-4740-878E-CC7AB9DE0241}" presName="composite" presStyleCnt="0"/>
      <dgm:spPr/>
    </dgm:pt>
    <dgm:pt modelId="{464ADC2A-1556-4F35-8860-CB05BC462C15}" type="pres">
      <dgm:prSet presAssocID="{BF3818C2-BBD7-4740-878E-CC7AB9DE0241}" presName="par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7C840892-35DE-4480-8684-7CEA60F390F6}" type="pres">
      <dgm:prSet presAssocID="{BF3818C2-BBD7-4740-878E-CC7AB9DE0241}" presName="parSh" presStyleLbl="node1" presStyleIdx="2" presStyleCnt="3"/>
      <dgm:spPr/>
    </dgm:pt>
    <dgm:pt modelId="{51A49456-2F7B-423C-A84C-5D9565FB4228}" type="pres">
      <dgm:prSet presAssocID="{BF3818C2-BBD7-4740-878E-CC7AB9DE0241}" presName="desTx" presStyleLbl="fgAcc1" presStyleIdx="2" presStyleCnt="3" custLinFactNeighborX="21249" custLinFactNeighborY="1074">
        <dgm:presLayoutVars>
          <dgm:bulletEnabled val="1"/>
        </dgm:presLayoutVars>
      </dgm:prSet>
      <dgm:spPr/>
    </dgm:pt>
  </dgm:ptLst>
  <dgm:cxnLst>
    <dgm:cxn modelId="{BCF32927-ABFB-429D-B190-88B883A24365}" srcId="{BF3818C2-BBD7-4740-878E-CC7AB9DE0241}" destId="{10B765B9-43AD-4D90-8C9B-999BB530116A}" srcOrd="0" destOrd="0" parTransId="{3E17C92C-812F-4EAB-B01A-720DCC6BFFAE}" sibTransId="{2B1AB123-A36E-48E7-B952-7D8871F062B9}"/>
    <dgm:cxn modelId="{F5AD8027-D0E7-4F05-853E-1C5BB225B035}" type="presOf" srcId="{3F2BDBB9-CE85-4CE3-B0D3-928F3F158DF9}" destId="{51A49456-2F7B-423C-A84C-5D9565FB4228}" srcOrd="0" destOrd="2" presId="urn:microsoft.com/office/officeart/2005/8/layout/process3"/>
    <dgm:cxn modelId="{C7F04235-0ECC-4479-BCDF-79BED5C31C35}" srcId="{406ACF9E-33E2-4C13-A51C-238528D4066E}" destId="{61A6A128-1977-431A-A10E-DC9BC5229EAB}" srcOrd="1" destOrd="0" parTransId="{70B15112-EB8B-4F6C-99BC-552A8D533CB7}" sibTransId="{7C51755B-BE5F-410F-A0DA-0A495FA78908}"/>
    <dgm:cxn modelId="{E0A7CE35-1CBF-4FA1-BEF2-F1B912659D03}" type="presOf" srcId="{61A6A128-1977-431A-A10E-DC9BC5229EAB}" destId="{37381993-E197-4187-A150-3E36E2389331}" srcOrd="1" destOrd="0" presId="urn:microsoft.com/office/officeart/2005/8/layout/process3"/>
    <dgm:cxn modelId="{20E0B038-C1FC-466A-83A3-4F56490BB557}" type="presOf" srcId="{B30EBCC4-1889-4A2D-B5F1-82AE1EABC0AE}" destId="{0B76751C-C60E-45D8-B8C2-8227D66CC7DF}" srcOrd="0" destOrd="1" presId="urn:microsoft.com/office/officeart/2005/8/layout/process3"/>
    <dgm:cxn modelId="{96A76C39-67F4-40D7-A321-24C8DE7C72EA}" type="presOf" srcId="{71DFB02C-FAC2-4A90-AFE7-08FBCA33696F}" destId="{84620CFB-98D5-47ED-8616-3301845E09E8}" srcOrd="1" destOrd="0" presId="urn:microsoft.com/office/officeart/2005/8/layout/process3"/>
    <dgm:cxn modelId="{0FF16E3A-9595-4AEE-82DC-2C981356B04F}" type="presOf" srcId="{47AAA4AF-8125-4980-B876-3571E6867130}" destId="{D8DA6C8D-8287-4308-88CE-4C9FA8DC291C}" srcOrd="1" destOrd="0" presId="urn:microsoft.com/office/officeart/2005/8/layout/process3"/>
    <dgm:cxn modelId="{1B4B563B-02D2-4050-AE05-7B148AB9B024}" srcId="{47AAA4AF-8125-4980-B876-3571E6867130}" destId="{B30EBCC4-1889-4A2D-B5F1-82AE1EABC0AE}" srcOrd="1" destOrd="0" parTransId="{ECD5BDA4-EF7D-474D-86B9-4CDD93E7D6E3}" sibTransId="{41153B0B-CE07-4027-8E82-4A506221AA03}"/>
    <dgm:cxn modelId="{CA2E0763-F9B7-48D1-9576-374E378415FB}" srcId="{47AAA4AF-8125-4980-B876-3571E6867130}" destId="{2FB2A450-EEFE-45DB-B4BA-99C62F658FCE}" srcOrd="2" destOrd="0" parTransId="{CF0628B1-4C51-455D-BB56-399CA053137E}" sibTransId="{6A75E251-53DC-4514-8714-3141096E5F48}"/>
    <dgm:cxn modelId="{E5240244-036E-4067-824E-3719D74B81EE}" srcId="{61A6A128-1977-431A-A10E-DC9BC5229EAB}" destId="{02585651-AFE4-47CD-831D-19601307C747}" srcOrd="0" destOrd="0" parTransId="{3D292DDB-EF12-4299-822E-3DAA69DBBC5F}" sibTransId="{EB0CE276-285C-438C-AE30-53B4EB137B82}"/>
    <dgm:cxn modelId="{FEFB6345-6FAA-4C41-85A5-B8038B9B082E}" srcId="{61A6A128-1977-431A-A10E-DC9BC5229EAB}" destId="{5D1FE893-817D-4E35-887F-90914BBF03D6}" srcOrd="1" destOrd="0" parTransId="{97B8410F-9B77-4D74-9075-3DC5DE430DD7}" sibTransId="{7C3D4DD0-F0E8-4909-AEA5-5BE3673B4265}"/>
    <dgm:cxn modelId="{10CF404B-7386-471E-A78B-B2268FA33C16}" srcId="{406ACF9E-33E2-4C13-A51C-238528D4066E}" destId="{47AAA4AF-8125-4980-B876-3571E6867130}" srcOrd="0" destOrd="0" parTransId="{14694ABA-E268-4B95-9D79-F3F7A9A6023C}" sibTransId="{71DFB02C-FAC2-4A90-AFE7-08FBCA33696F}"/>
    <dgm:cxn modelId="{73B82E71-BDDA-4CCD-85B1-206BE3ADE829}" srcId="{BF3818C2-BBD7-4740-878E-CC7AB9DE0241}" destId="{3F2BDBB9-CE85-4CE3-B0D3-928F3F158DF9}" srcOrd="2" destOrd="0" parTransId="{080F6DC7-6DB4-4309-A6D4-E8A071572CAC}" sibTransId="{4284C689-ACDB-43F1-AB4B-DCE206BABA40}"/>
    <dgm:cxn modelId="{1632C452-BFF0-4F83-850A-2F3FEB4CF9C5}" type="presOf" srcId="{F3B4B0F5-2C01-4967-A335-0BEE09BE9D76}" destId="{0B76751C-C60E-45D8-B8C2-8227D66CC7DF}" srcOrd="0" destOrd="0" presId="urn:microsoft.com/office/officeart/2005/8/layout/process3"/>
    <dgm:cxn modelId="{59AB1D8B-B041-4BE1-9A2D-218FA7ED598E}" srcId="{BF3818C2-BBD7-4740-878E-CC7AB9DE0241}" destId="{F5C4A55F-D3F1-4705-9E1B-ED642580A281}" srcOrd="1" destOrd="0" parTransId="{60E490CE-90EE-4337-BDDE-C3001A283543}" sibTransId="{0386DAF2-C9A0-4339-ACDA-6B50BB37487D}"/>
    <dgm:cxn modelId="{18AC698B-F0DD-4146-9C0F-0061032F173E}" srcId="{406ACF9E-33E2-4C13-A51C-238528D4066E}" destId="{BF3818C2-BBD7-4740-878E-CC7AB9DE0241}" srcOrd="2" destOrd="0" parTransId="{BA66A1AC-9EB6-4C65-8BF8-8DA7CE37938F}" sibTransId="{AF6EC6A3-C754-4826-A463-2FDA4182771D}"/>
    <dgm:cxn modelId="{19C04291-1DE4-442D-93DB-38CF78EED97E}" type="presOf" srcId="{47AAA4AF-8125-4980-B876-3571E6867130}" destId="{4A44A0D6-176E-47BC-90EF-64643836E977}" srcOrd="0" destOrd="0" presId="urn:microsoft.com/office/officeart/2005/8/layout/process3"/>
    <dgm:cxn modelId="{DC35D491-C284-42CE-BDD5-88E405A53C44}" type="presOf" srcId="{10B765B9-43AD-4D90-8C9B-999BB530116A}" destId="{51A49456-2F7B-423C-A84C-5D9565FB4228}" srcOrd="0" destOrd="0" presId="urn:microsoft.com/office/officeart/2005/8/layout/process3"/>
    <dgm:cxn modelId="{6320C592-133A-4A59-B8AB-BC638EF82D8A}" type="presOf" srcId="{406ACF9E-33E2-4C13-A51C-238528D4066E}" destId="{A90455A7-AADC-43A5-8DE5-DA71486AD4B1}" srcOrd="0" destOrd="0" presId="urn:microsoft.com/office/officeart/2005/8/layout/process3"/>
    <dgm:cxn modelId="{5AD67597-11C4-4F8F-904C-A9E01C1EAE97}" type="presOf" srcId="{7C51755B-BE5F-410F-A0DA-0A495FA78908}" destId="{82840483-B9D6-471A-BEA7-5AE95DF4AD6B}" srcOrd="1" destOrd="0" presId="urn:microsoft.com/office/officeart/2005/8/layout/process3"/>
    <dgm:cxn modelId="{DBFFAE97-2744-48F2-871C-C6C36247AEE6}" srcId="{47AAA4AF-8125-4980-B876-3571E6867130}" destId="{F3B4B0F5-2C01-4967-A335-0BEE09BE9D76}" srcOrd="0" destOrd="0" parTransId="{2E106AA7-9CEB-41A2-9FBA-764E62732E7F}" sibTransId="{51343A36-8DE6-4001-A635-D7A1017775A3}"/>
    <dgm:cxn modelId="{80FAACB4-0B5A-4522-B4BB-61910BB3FA70}" type="presOf" srcId="{BF3818C2-BBD7-4740-878E-CC7AB9DE0241}" destId="{7C840892-35DE-4480-8684-7CEA60F390F6}" srcOrd="1" destOrd="0" presId="urn:microsoft.com/office/officeart/2005/8/layout/process3"/>
    <dgm:cxn modelId="{5C0715B6-8FE4-4B62-93DD-9BE76655959E}" type="presOf" srcId="{61A6A128-1977-431A-A10E-DC9BC5229EAB}" destId="{75033CA0-F404-4338-8408-6A60A4DC9686}" srcOrd="0" destOrd="0" presId="urn:microsoft.com/office/officeart/2005/8/layout/process3"/>
    <dgm:cxn modelId="{4D016DC0-DB34-4A16-9834-BCC96D19AA1C}" srcId="{61A6A128-1977-431A-A10E-DC9BC5229EAB}" destId="{3EA450BB-B704-4397-9BDA-502F0CB76F27}" srcOrd="2" destOrd="0" parTransId="{9C7524F8-9505-4301-A068-50A880A48B56}" sibTransId="{51B0F7FD-E176-45A7-9659-A076708E6104}"/>
    <dgm:cxn modelId="{8A01A7C3-D634-4E38-835F-2F4C85641984}" type="presOf" srcId="{71DFB02C-FAC2-4A90-AFE7-08FBCA33696F}" destId="{842DD230-C857-4ED4-A1C1-767FC7925117}" srcOrd="0" destOrd="0" presId="urn:microsoft.com/office/officeart/2005/8/layout/process3"/>
    <dgm:cxn modelId="{8975BBE2-6151-448E-BEBF-F420981CFB7C}" type="presOf" srcId="{5D1FE893-817D-4E35-887F-90914BBF03D6}" destId="{3BDEB19F-58AA-4BAF-8956-597FF597A8F8}" srcOrd="0" destOrd="1" presId="urn:microsoft.com/office/officeart/2005/8/layout/process3"/>
    <dgm:cxn modelId="{9616FBE4-A409-4409-92C6-5293AE2A248B}" type="presOf" srcId="{3EA450BB-B704-4397-9BDA-502F0CB76F27}" destId="{3BDEB19F-58AA-4BAF-8956-597FF597A8F8}" srcOrd="0" destOrd="2" presId="urn:microsoft.com/office/officeart/2005/8/layout/process3"/>
    <dgm:cxn modelId="{4D2CEBE6-D805-4F0B-B1D4-C25B00A528E0}" type="presOf" srcId="{7C51755B-BE5F-410F-A0DA-0A495FA78908}" destId="{08566125-3D7E-450F-AA8C-BD464FA65046}" srcOrd="0" destOrd="0" presId="urn:microsoft.com/office/officeart/2005/8/layout/process3"/>
    <dgm:cxn modelId="{C56D29E7-9BBD-4180-AB13-E535839059E6}" type="presOf" srcId="{BF3818C2-BBD7-4740-878E-CC7AB9DE0241}" destId="{464ADC2A-1556-4F35-8860-CB05BC462C15}" srcOrd="0" destOrd="0" presId="urn:microsoft.com/office/officeart/2005/8/layout/process3"/>
    <dgm:cxn modelId="{926EB5EF-905B-4891-9AE0-471740D9BE68}" type="presOf" srcId="{02585651-AFE4-47CD-831D-19601307C747}" destId="{3BDEB19F-58AA-4BAF-8956-597FF597A8F8}" srcOrd="0" destOrd="0" presId="urn:microsoft.com/office/officeart/2005/8/layout/process3"/>
    <dgm:cxn modelId="{039EE6F4-FB8B-4562-8878-CF58B5E0D19C}" type="presOf" srcId="{2FB2A450-EEFE-45DB-B4BA-99C62F658FCE}" destId="{0B76751C-C60E-45D8-B8C2-8227D66CC7DF}" srcOrd="0" destOrd="2" presId="urn:microsoft.com/office/officeart/2005/8/layout/process3"/>
    <dgm:cxn modelId="{E0368CF8-1BE8-44C7-B695-0D0AE0C3186F}" type="presOf" srcId="{F5C4A55F-D3F1-4705-9E1B-ED642580A281}" destId="{51A49456-2F7B-423C-A84C-5D9565FB4228}" srcOrd="0" destOrd="1" presId="urn:microsoft.com/office/officeart/2005/8/layout/process3"/>
    <dgm:cxn modelId="{A0468C90-AC6A-4EC4-9736-ABF183F97929}" type="presParOf" srcId="{A90455A7-AADC-43A5-8DE5-DA71486AD4B1}" destId="{A63986C6-E20C-4F64-825A-93C9A2874EAD}" srcOrd="0" destOrd="0" presId="urn:microsoft.com/office/officeart/2005/8/layout/process3"/>
    <dgm:cxn modelId="{607137FB-0F04-46B2-AC4E-B27DD23D5F98}" type="presParOf" srcId="{A63986C6-E20C-4F64-825A-93C9A2874EAD}" destId="{4A44A0D6-176E-47BC-90EF-64643836E977}" srcOrd="0" destOrd="0" presId="urn:microsoft.com/office/officeart/2005/8/layout/process3"/>
    <dgm:cxn modelId="{CE44A41F-0368-4836-8A04-B36015371AE0}" type="presParOf" srcId="{A63986C6-E20C-4F64-825A-93C9A2874EAD}" destId="{D8DA6C8D-8287-4308-88CE-4C9FA8DC291C}" srcOrd="1" destOrd="0" presId="urn:microsoft.com/office/officeart/2005/8/layout/process3"/>
    <dgm:cxn modelId="{875CDC87-F6D2-474F-BEC3-279B4B41BDE1}" type="presParOf" srcId="{A63986C6-E20C-4F64-825A-93C9A2874EAD}" destId="{0B76751C-C60E-45D8-B8C2-8227D66CC7DF}" srcOrd="2" destOrd="0" presId="urn:microsoft.com/office/officeart/2005/8/layout/process3"/>
    <dgm:cxn modelId="{0A68D2A4-ECD1-4C9B-BCDB-35261D409F6C}" type="presParOf" srcId="{A90455A7-AADC-43A5-8DE5-DA71486AD4B1}" destId="{842DD230-C857-4ED4-A1C1-767FC7925117}" srcOrd="1" destOrd="0" presId="urn:microsoft.com/office/officeart/2005/8/layout/process3"/>
    <dgm:cxn modelId="{BE15E51A-4083-49B0-BA1B-6691793AA689}" type="presParOf" srcId="{842DD230-C857-4ED4-A1C1-767FC7925117}" destId="{84620CFB-98D5-47ED-8616-3301845E09E8}" srcOrd="0" destOrd="0" presId="urn:microsoft.com/office/officeart/2005/8/layout/process3"/>
    <dgm:cxn modelId="{6721477C-1335-4174-8E36-12C58A3C149E}" type="presParOf" srcId="{A90455A7-AADC-43A5-8DE5-DA71486AD4B1}" destId="{F1C42565-0710-410C-A73F-5890B4BE7FE7}" srcOrd="2" destOrd="0" presId="urn:microsoft.com/office/officeart/2005/8/layout/process3"/>
    <dgm:cxn modelId="{C4DAAAB1-7442-48ED-9F0D-7D0C9819A03C}" type="presParOf" srcId="{F1C42565-0710-410C-A73F-5890B4BE7FE7}" destId="{75033CA0-F404-4338-8408-6A60A4DC9686}" srcOrd="0" destOrd="0" presId="urn:microsoft.com/office/officeart/2005/8/layout/process3"/>
    <dgm:cxn modelId="{05390881-AE13-409B-9AFA-CF20394C10DC}" type="presParOf" srcId="{F1C42565-0710-410C-A73F-5890B4BE7FE7}" destId="{37381993-E197-4187-A150-3E36E2389331}" srcOrd="1" destOrd="0" presId="urn:microsoft.com/office/officeart/2005/8/layout/process3"/>
    <dgm:cxn modelId="{48559210-8372-454D-AB52-E13751373457}" type="presParOf" srcId="{F1C42565-0710-410C-A73F-5890B4BE7FE7}" destId="{3BDEB19F-58AA-4BAF-8956-597FF597A8F8}" srcOrd="2" destOrd="0" presId="urn:microsoft.com/office/officeart/2005/8/layout/process3"/>
    <dgm:cxn modelId="{48BB6286-AB7A-430D-9EC1-5C1EC62EC95B}" type="presParOf" srcId="{A90455A7-AADC-43A5-8DE5-DA71486AD4B1}" destId="{08566125-3D7E-450F-AA8C-BD464FA65046}" srcOrd="3" destOrd="0" presId="urn:microsoft.com/office/officeart/2005/8/layout/process3"/>
    <dgm:cxn modelId="{815E254A-7AD2-4DA8-A060-858F9C469CB7}" type="presParOf" srcId="{08566125-3D7E-450F-AA8C-BD464FA65046}" destId="{82840483-B9D6-471A-BEA7-5AE95DF4AD6B}" srcOrd="0" destOrd="0" presId="urn:microsoft.com/office/officeart/2005/8/layout/process3"/>
    <dgm:cxn modelId="{C518CAC9-EBD6-44C3-A034-43D96A51B28E}" type="presParOf" srcId="{A90455A7-AADC-43A5-8DE5-DA71486AD4B1}" destId="{F020BE96-864C-4608-AE36-2E273DB30985}" srcOrd="4" destOrd="0" presId="urn:microsoft.com/office/officeart/2005/8/layout/process3"/>
    <dgm:cxn modelId="{DABD0165-DBC6-4C03-AB1B-3F5EF932B50E}" type="presParOf" srcId="{F020BE96-864C-4608-AE36-2E273DB30985}" destId="{464ADC2A-1556-4F35-8860-CB05BC462C15}" srcOrd="0" destOrd="0" presId="urn:microsoft.com/office/officeart/2005/8/layout/process3"/>
    <dgm:cxn modelId="{8125E0CF-643E-4B86-8B24-AD9EBF98958E}" type="presParOf" srcId="{F020BE96-864C-4608-AE36-2E273DB30985}" destId="{7C840892-35DE-4480-8684-7CEA60F390F6}" srcOrd="1" destOrd="0" presId="urn:microsoft.com/office/officeart/2005/8/layout/process3"/>
    <dgm:cxn modelId="{C4E8821B-8FBA-48F6-BB26-F4DF591AD749}" type="presParOf" srcId="{F020BE96-864C-4608-AE36-2E273DB30985}" destId="{51A49456-2F7B-423C-A84C-5D9565FB4228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06ACF9E-33E2-4C13-A51C-238528D4066E}" type="doc">
      <dgm:prSet loTypeId="urn:microsoft.com/office/officeart/2005/8/layout/process3" loCatId="process" qsTypeId="urn:microsoft.com/office/officeart/2005/8/quickstyle/3d4" qsCatId="3D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47AAA4AF-8125-4980-B876-3571E6867130}">
      <dgm:prSet phldrT="[Text]"/>
      <dgm:spPr>
        <a:solidFill>
          <a:schemeClr val="accent6"/>
        </a:solidFill>
      </dgm:spPr>
      <dgm:t>
        <a:bodyPr/>
        <a:lstStyle/>
        <a:p>
          <a:pPr algn="l"/>
          <a:r>
            <a:rPr lang="en-US" b="1" dirty="0">
              <a:solidFill>
                <a:schemeClr val="tx1">
                  <a:lumMod val="95000"/>
                  <a:lumOff val="5000"/>
                </a:schemeClr>
              </a:solidFill>
            </a:rPr>
            <a:t>Pre-modelling</a:t>
          </a:r>
        </a:p>
      </dgm:t>
    </dgm:pt>
    <dgm:pt modelId="{14694ABA-E268-4B95-9D79-F3F7A9A6023C}" type="parTrans" cxnId="{10CF404B-7386-471E-A78B-B2268FA33C16}">
      <dgm:prSet/>
      <dgm:spPr/>
      <dgm:t>
        <a:bodyPr/>
        <a:lstStyle/>
        <a:p>
          <a:endParaRPr lang="en-US"/>
        </a:p>
      </dgm:t>
    </dgm:pt>
    <dgm:pt modelId="{71DFB02C-FAC2-4A90-AFE7-08FBCA33696F}" type="sibTrans" cxnId="{10CF404B-7386-471E-A78B-B2268FA33C16}">
      <dgm:prSet/>
      <dgm:spPr>
        <a:solidFill>
          <a:schemeClr val="bg1">
            <a:lumMod val="5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 z="-70000">
          <a:bevelT w="190500" h="38100"/>
        </a:sp3d>
      </dgm:spPr>
      <dgm:t>
        <a:bodyPr/>
        <a:lstStyle/>
        <a:p>
          <a:endParaRPr lang="en-US"/>
        </a:p>
      </dgm:t>
    </dgm:pt>
    <dgm:pt modelId="{61A6A128-1977-431A-A10E-DC9BC5229EAB}">
      <dgm:prSet phldrT="[Text]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en-US" b="1" dirty="0">
              <a:solidFill>
                <a:schemeClr val="tx1">
                  <a:lumMod val="95000"/>
                  <a:lumOff val="5000"/>
                </a:schemeClr>
              </a:solidFill>
            </a:rPr>
            <a:t>Modelling</a:t>
          </a:r>
        </a:p>
      </dgm:t>
    </dgm:pt>
    <dgm:pt modelId="{70B15112-EB8B-4F6C-99BC-552A8D533CB7}" type="parTrans" cxnId="{C7F04235-0ECC-4479-BCDF-79BED5C31C35}">
      <dgm:prSet/>
      <dgm:spPr/>
      <dgm:t>
        <a:bodyPr/>
        <a:lstStyle/>
        <a:p>
          <a:endParaRPr lang="en-US"/>
        </a:p>
      </dgm:t>
    </dgm:pt>
    <dgm:pt modelId="{7C51755B-BE5F-410F-A0DA-0A495FA78908}" type="sibTrans" cxnId="{C7F04235-0ECC-4479-BCDF-79BED5C31C35}">
      <dgm:prSet/>
      <dgm:spPr>
        <a:solidFill>
          <a:schemeClr val="bg1">
            <a:lumMod val="5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 z="-70000">
          <a:bevelT w="190500" h="38100"/>
        </a:sp3d>
      </dgm:spPr>
      <dgm:t>
        <a:bodyPr/>
        <a:lstStyle/>
        <a:p>
          <a:endParaRPr lang="en-US"/>
        </a:p>
      </dgm:t>
    </dgm:pt>
    <dgm:pt modelId="{02585651-AFE4-47CD-831D-19601307C747}">
      <dgm:prSet phldrT="[Text]"/>
      <dgm:spPr>
        <a:solidFill>
          <a:schemeClr val="bg1">
            <a:lumMod val="5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 z="12700">
          <a:bevelT w="190500" h="38100"/>
        </a:sp3d>
      </dgm:spPr>
      <dgm:t>
        <a:bodyPr/>
        <a:lstStyle/>
        <a:p>
          <a:r>
            <a:rPr lang="en-US" dirty="0"/>
            <a:t>Design</a:t>
          </a:r>
        </a:p>
      </dgm:t>
    </dgm:pt>
    <dgm:pt modelId="{3D292DDB-EF12-4299-822E-3DAA69DBBC5F}" type="parTrans" cxnId="{E5240244-036E-4067-824E-3719D74B81EE}">
      <dgm:prSet/>
      <dgm:spPr/>
      <dgm:t>
        <a:bodyPr/>
        <a:lstStyle/>
        <a:p>
          <a:endParaRPr lang="en-US"/>
        </a:p>
      </dgm:t>
    </dgm:pt>
    <dgm:pt modelId="{EB0CE276-285C-438C-AE30-53B4EB137B82}" type="sibTrans" cxnId="{E5240244-036E-4067-824E-3719D74B81EE}">
      <dgm:prSet/>
      <dgm:spPr/>
      <dgm:t>
        <a:bodyPr/>
        <a:lstStyle/>
        <a:p>
          <a:endParaRPr lang="en-US"/>
        </a:p>
      </dgm:t>
    </dgm:pt>
    <dgm:pt modelId="{3EA450BB-B704-4397-9BDA-502F0CB76F27}">
      <dgm:prSet phldrT="[Text]"/>
      <dgm:spPr>
        <a:solidFill>
          <a:schemeClr val="bg1">
            <a:lumMod val="5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 z="12700">
          <a:bevelT w="190500" h="38100"/>
        </a:sp3d>
      </dgm:spPr>
      <dgm:t>
        <a:bodyPr/>
        <a:lstStyle/>
        <a:p>
          <a:r>
            <a:rPr lang="en-US" dirty="0"/>
            <a:t>Selection</a:t>
          </a:r>
        </a:p>
      </dgm:t>
    </dgm:pt>
    <dgm:pt modelId="{9C7524F8-9505-4301-A068-50A880A48B56}" type="parTrans" cxnId="{4D016DC0-DB34-4A16-9834-BCC96D19AA1C}">
      <dgm:prSet/>
      <dgm:spPr/>
      <dgm:t>
        <a:bodyPr/>
        <a:lstStyle/>
        <a:p>
          <a:endParaRPr lang="en-US"/>
        </a:p>
      </dgm:t>
    </dgm:pt>
    <dgm:pt modelId="{51B0F7FD-E176-45A7-9659-A076708E6104}" type="sibTrans" cxnId="{4D016DC0-DB34-4A16-9834-BCC96D19AA1C}">
      <dgm:prSet/>
      <dgm:spPr/>
      <dgm:t>
        <a:bodyPr/>
        <a:lstStyle/>
        <a:p>
          <a:endParaRPr lang="en-US"/>
        </a:p>
      </dgm:t>
    </dgm:pt>
    <dgm:pt modelId="{BF3818C2-BBD7-4740-878E-CC7AB9DE0241}">
      <dgm:prSet phldrT="[Text]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en-US" b="1" dirty="0">
              <a:solidFill>
                <a:schemeClr val="tx1">
                  <a:lumMod val="95000"/>
                  <a:lumOff val="5000"/>
                </a:schemeClr>
              </a:solidFill>
            </a:rPr>
            <a:t>Post-modelling</a:t>
          </a:r>
        </a:p>
      </dgm:t>
    </dgm:pt>
    <dgm:pt modelId="{BA66A1AC-9EB6-4C65-8BF8-8DA7CE37938F}" type="parTrans" cxnId="{18AC698B-F0DD-4146-9C0F-0061032F173E}">
      <dgm:prSet/>
      <dgm:spPr/>
      <dgm:t>
        <a:bodyPr/>
        <a:lstStyle/>
        <a:p>
          <a:endParaRPr lang="en-US"/>
        </a:p>
      </dgm:t>
    </dgm:pt>
    <dgm:pt modelId="{AF6EC6A3-C754-4826-A463-2FDA4182771D}" type="sibTrans" cxnId="{18AC698B-F0DD-4146-9C0F-0061032F173E}">
      <dgm:prSet/>
      <dgm:spPr/>
      <dgm:t>
        <a:bodyPr/>
        <a:lstStyle/>
        <a:p>
          <a:endParaRPr lang="en-US"/>
        </a:p>
      </dgm:t>
    </dgm:pt>
    <dgm:pt modelId="{F3B4B0F5-2C01-4967-A335-0BEE09BE9D76}">
      <dgm:prSet phldrT="[Text]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 z="12700">
          <a:bevelT w="190500" h="38100"/>
        </a:sp3d>
      </dgm:spPr>
      <dgm:t>
        <a:bodyPr/>
        <a:lstStyle/>
        <a:p>
          <a:r>
            <a:rPr lang="en-US" dirty="0"/>
            <a:t>Prototypes</a:t>
          </a:r>
        </a:p>
      </dgm:t>
    </dgm:pt>
    <dgm:pt modelId="{2E106AA7-9CEB-41A2-9FBA-764E62732E7F}" type="parTrans" cxnId="{DBFFAE97-2744-48F2-871C-C6C36247AEE6}">
      <dgm:prSet/>
      <dgm:spPr/>
      <dgm:t>
        <a:bodyPr/>
        <a:lstStyle/>
        <a:p>
          <a:endParaRPr lang="en-US"/>
        </a:p>
      </dgm:t>
    </dgm:pt>
    <dgm:pt modelId="{51343A36-8DE6-4001-A635-D7A1017775A3}" type="sibTrans" cxnId="{DBFFAE97-2744-48F2-871C-C6C36247AEE6}">
      <dgm:prSet/>
      <dgm:spPr/>
      <dgm:t>
        <a:bodyPr/>
        <a:lstStyle/>
        <a:p>
          <a:endParaRPr lang="en-US"/>
        </a:p>
      </dgm:t>
    </dgm:pt>
    <dgm:pt modelId="{B30EBCC4-1889-4A2D-B5F1-82AE1EABC0AE}">
      <dgm:prSet phldrT="[Text]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 z="12700">
          <a:bevelT w="190500" h="38100"/>
        </a:sp3d>
      </dgm:spPr>
      <dgm:t>
        <a:bodyPr/>
        <a:lstStyle/>
        <a:p>
          <a:r>
            <a:rPr lang="en-US" dirty="0"/>
            <a:t>Embedding</a:t>
          </a:r>
        </a:p>
      </dgm:t>
    </dgm:pt>
    <dgm:pt modelId="{ECD5BDA4-EF7D-474D-86B9-4CDD93E7D6E3}" type="parTrans" cxnId="{1B4B563B-02D2-4050-AE05-7B148AB9B024}">
      <dgm:prSet/>
      <dgm:spPr/>
      <dgm:t>
        <a:bodyPr/>
        <a:lstStyle/>
        <a:p>
          <a:endParaRPr lang="en-US"/>
        </a:p>
      </dgm:t>
    </dgm:pt>
    <dgm:pt modelId="{41153B0B-CE07-4027-8E82-4A506221AA03}" type="sibTrans" cxnId="{1B4B563B-02D2-4050-AE05-7B148AB9B024}">
      <dgm:prSet/>
      <dgm:spPr/>
      <dgm:t>
        <a:bodyPr/>
        <a:lstStyle/>
        <a:p>
          <a:endParaRPr lang="en-US"/>
        </a:p>
      </dgm:t>
    </dgm:pt>
    <dgm:pt modelId="{2FB2A450-EEFE-45DB-B4BA-99C62F658FCE}">
      <dgm:prSet phldrT="[Text]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 z="12700">
          <a:bevelT w="190500" h="38100"/>
        </a:sp3d>
      </dgm:spPr>
      <dgm:t>
        <a:bodyPr/>
        <a:lstStyle/>
        <a:p>
          <a:r>
            <a:rPr lang="en-US" dirty="0"/>
            <a:t>Topology</a:t>
          </a:r>
        </a:p>
      </dgm:t>
    </dgm:pt>
    <dgm:pt modelId="{CF0628B1-4C51-455D-BB56-399CA053137E}" type="parTrans" cxnId="{CA2E0763-F9B7-48D1-9576-374E378415FB}">
      <dgm:prSet/>
      <dgm:spPr/>
      <dgm:t>
        <a:bodyPr/>
        <a:lstStyle/>
        <a:p>
          <a:endParaRPr lang="en-US"/>
        </a:p>
      </dgm:t>
    </dgm:pt>
    <dgm:pt modelId="{6A75E251-53DC-4514-8714-3141096E5F48}" type="sibTrans" cxnId="{CA2E0763-F9B7-48D1-9576-374E378415FB}">
      <dgm:prSet/>
      <dgm:spPr/>
      <dgm:t>
        <a:bodyPr/>
        <a:lstStyle/>
        <a:p>
          <a:endParaRPr lang="en-US"/>
        </a:p>
      </dgm:t>
    </dgm:pt>
    <dgm:pt modelId="{3F2BDBB9-CE85-4CE3-B0D3-928F3F158DF9}">
      <dgm:prSet phldrT="[Text]"/>
      <dgm:spPr>
        <a:solidFill>
          <a:schemeClr val="bg1">
            <a:lumMod val="5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 z="12700">
          <a:bevelT w="190500" h="38100"/>
        </a:sp3d>
      </dgm:spPr>
      <dgm:t>
        <a:bodyPr/>
        <a:lstStyle/>
        <a:p>
          <a:r>
            <a:rPr lang="en-US" dirty="0"/>
            <a:t>Relationships</a:t>
          </a:r>
        </a:p>
      </dgm:t>
    </dgm:pt>
    <dgm:pt modelId="{080F6DC7-6DB4-4309-A6D4-E8A071572CAC}" type="parTrans" cxnId="{73B82E71-BDDA-4CCD-85B1-206BE3ADE829}">
      <dgm:prSet/>
      <dgm:spPr/>
      <dgm:t>
        <a:bodyPr/>
        <a:lstStyle/>
        <a:p>
          <a:endParaRPr lang="en-US"/>
        </a:p>
      </dgm:t>
    </dgm:pt>
    <dgm:pt modelId="{4284C689-ACDB-43F1-AB4B-DCE206BABA40}" type="sibTrans" cxnId="{73B82E71-BDDA-4CCD-85B1-206BE3ADE829}">
      <dgm:prSet/>
      <dgm:spPr/>
      <dgm:t>
        <a:bodyPr/>
        <a:lstStyle/>
        <a:p>
          <a:endParaRPr lang="en-US"/>
        </a:p>
      </dgm:t>
    </dgm:pt>
    <dgm:pt modelId="{10B765B9-43AD-4D90-8C9B-999BB530116A}">
      <dgm:prSet phldrT="[Text]"/>
      <dgm:spPr>
        <a:solidFill>
          <a:schemeClr val="bg1">
            <a:lumMod val="5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 z="12700">
          <a:bevelT w="190500" h="38100"/>
        </a:sp3d>
      </dgm:spPr>
      <dgm:t>
        <a:bodyPr/>
        <a:lstStyle/>
        <a:p>
          <a:r>
            <a:rPr lang="en-US" dirty="0"/>
            <a:t>Representations</a:t>
          </a:r>
        </a:p>
      </dgm:t>
    </dgm:pt>
    <dgm:pt modelId="{3E17C92C-812F-4EAB-B01A-720DCC6BFFAE}" type="parTrans" cxnId="{BCF32927-ABFB-429D-B190-88B883A24365}">
      <dgm:prSet/>
      <dgm:spPr/>
      <dgm:t>
        <a:bodyPr/>
        <a:lstStyle/>
        <a:p>
          <a:endParaRPr lang="en-US"/>
        </a:p>
      </dgm:t>
    </dgm:pt>
    <dgm:pt modelId="{2B1AB123-A36E-48E7-B952-7D8871F062B9}" type="sibTrans" cxnId="{BCF32927-ABFB-429D-B190-88B883A24365}">
      <dgm:prSet/>
      <dgm:spPr/>
      <dgm:t>
        <a:bodyPr/>
        <a:lstStyle/>
        <a:p>
          <a:endParaRPr lang="en-US"/>
        </a:p>
      </dgm:t>
    </dgm:pt>
    <dgm:pt modelId="{5D1FE893-817D-4E35-887F-90914BBF03D6}">
      <dgm:prSet phldrT="[Text]"/>
      <dgm:spPr>
        <a:solidFill>
          <a:schemeClr val="bg1">
            <a:lumMod val="5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 z="12700">
          <a:bevelT w="190500" h="38100"/>
        </a:sp3d>
      </dgm:spPr>
      <dgm:t>
        <a:bodyPr/>
        <a:lstStyle/>
        <a:p>
          <a:r>
            <a:rPr lang="en-US" dirty="0"/>
            <a:t>Operations</a:t>
          </a:r>
        </a:p>
      </dgm:t>
    </dgm:pt>
    <dgm:pt modelId="{97B8410F-9B77-4D74-9075-3DC5DE430DD7}" type="parTrans" cxnId="{FEFB6345-6FAA-4C41-85A5-B8038B9B082E}">
      <dgm:prSet/>
      <dgm:spPr/>
      <dgm:t>
        <a:bodyPr/>
        <a:lstStyle/>
        <a:p>
          <a:endParaRPr lang="en-US"/>
        </a:p>
      </dgm:t>
    </dgm:pt>
    <dgm:pt modelId="{7C3D4DD0-F0E8-4909-AEA5-5BE3673B4265}" type="sibTrans" cxnId="{FEFB6345-6FAA-4C41-85A5-B8038B9B082E}">
      <dgm:prSet/>
      <dgm:spPr/>
      <dgm:t>
        <a:bodyPr/>
        <a:lstStyle/>
        <a:p>
          <a:endParaRPr lang="en-US"/>
        </a:p>
      </dgm:t>
    </dgm:pt>
    <dgm:pt modelId="{F5C4A55F-D3F1-4705-9E1B-ED642580A281}">
      <dgm:prSet phldrT="[Text]"/>
      <dgm:spPr>
        <a:solidFill>
          <a:schemeClr val="bg1">
            <a:lumMod val="5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 z="12700">
          <a:bevelT w="190500" h="38100"/>
        </a:sp3d>
      </dgm:spPr>
      <dgm:t>
        <a:bodyPr/>
        <a:lstStyle/>
        <a:p>
          <a:r>
            <a:rPr lang="en-US" dirty="0"/>
            <a:t>Unknowns</a:t>
          </a:r>
        </a:p>
      </dgm:t>
    </dgm:pt>
    <dgm:pt modelId="{60E490CE-90EE-4337-BDDE-C3001A283543}" type="parTrans" cxnId="{59AB1D8B-B041-4BE1-9A2D-218FA7ED598E}">
      <dgm:prSet/>
      <dgm:spPr/>
      <dgm:t>
        <a:bodyPr/>
        <a:lstStyle/>
        <a:p>
          <a:endParaRPr lang="en-US"/>
        </a:p>
      </dgm:t>
    </dgm:pt>
    <dgm:pt modelId="{0386DAF2-C9A0-4339-ACDA-6B50BB37487D}" type="sibTrans" cxnId="{59AB1D8B-B041-4BE1-9A2D-218FA7ED598E}">
      <dgm:prSet/>
      <dgm:spPr/>
      <dgm:t>
        <a:bodyPr/>
        <a:lstStyle/>
        <a:p>
          <a:endParaRPr lang="en-US"/>
        </a:p>
      </dgm:t>
    </dgm:pt>
    <dgm:pt modelId="{A90455A7-AADC-43A5-8DE5-DA71486AD4B1}" type="pres">
      <dgm:prSet presAssocID="{406ACF9E-33E2-4C13-A51C-238528D4066E}" presName="linearFlow" presStyleCnt="0">
        <dgm:presLayoutVars>
          <dgm:dir/>
          <dgm:animLvl val="lvl"/>
          <dgm:resizeHandles val="exact"/>
        </dgm:presLayoutVars>
      </dgm:prSet>
      <dgm:spPr/>
    </dgm:pt>
    <dgm:pt modelId="{A63986C6-E20C-4F64-825A-93C9A2874EAD}" type="pres">
      <dgm:prSet presAssocID="{47AAA4AF-8125-4980-B876-3571E6867130}" presName="composite" presStyleCnt="0"/>
      <dgm:spPr/>
    </dgm:pt>
    <dgm:pt modelId="{4A44A0D6-176E-47BC-90EF-64643836E977}" type="pres">
      <dgm:prSet presAssocID="{47AAA4AF-8125-4980-B876-3571E6867130}" presName="par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D8DA6C8D-8287-4308-88CE-4C9FA8DC291C}" type="pres">
      <dgm:prSet presAssocID="{47AAA4AF-8125-4980-B876-3571E6867130}" presName="parSh" presStyleLbl="node1" presStyleIdx="0" presStyleCnt="3"/>
      <dgm:spPr/>
    </dgm:pt>
    <dgm:pt modelId="{0B76751C-C60E-45D8-B8C2-8227D66CC7DF}" type="pres">
      <dgm:prSet presAssocID="{47AAA4AF-8125-4980-B876-3571E6867130}" presName="desTx" presStyleLbl="fgAcc1" presStyleIdx="0" presStyleCnt="3">
        <dgm:presLayoutVars>
          <dgm:bulletEnabled val="1"/>
        </dgm:presLayoutVars>
      </dgm:prSet>
      <dgm:spPr/>
    </dgm:pt>
    <dgm:pt modelId="{842DD230-C857-4ED4-A1C1-767FC7925117}" type="pres">
      <dgm:prSet presAssocID="{71DFB02C-FAC2-4A90-AFE7-08FBCA33696F}" presName="sibTrans" presStyleLbl="sibTrans2D1" presStyleIdx="0" presStyleCnt="2"/>
      <dgm:spPr/>
    </dgm:pt>
    <dgm:pt modelId="{84620CFB-98D5-47ED-8616-3301845E09E8}" type="pres">
      <dgm:prSet presAssocID="{71DFB02C-FAC2-4A90-AFE7-08FBCA33696F}" presName="connTx" presStyleLbl="sibTrans2D1" presStyleIdx="0" presStyleCnt="2"/>
      <dgm:spPr/>
    </dgm:pt>
    <dgm:pt modelId="{F1C42565-0710-410C-A73F-5890B4BE7FE7}" type="pres">
      <dgm:prSet presAssocID="{61A6A128-1977-431A-A10E-DC9BC5229EAB}" presName="composite" presStyleCnt="0"/>
      <dgm:spPr/>
    </dgm:pt>
    <dgm:pt modelId="{75033CA0-F404-4338-8408-6A60A4DC9686}" type="pres">
      <dgm:prSet presAssocID="{61A6A128-1977-431A-A10E-DC9BC5229EAB}" presName="par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37381993-E197-4187-A150-3E36E2389331}" type="pres">
      <dgm:prSet presAssocID="{61A6A128-1977-431A-A10E-DC9BC5229EAB}" presName="parSh" presStyleLbl="node1" presStyleIdx="1" presStyleCnt="3"/>
      <dgm:spPr/>
    </dgm:pt>
    <dgm:pt modelId="{3BDEB19F-58AA-4BAF-8956-597FF597A8F8}" type="pres">
      <dgm:prSet presAssocID="{61A6A128-1977-431A-A10E-DC9BC5229EAB}" presName="desTx" presStyleLbl="fgAcc1" presStyleIdx="1" presStyleCnt="3">
        <dgm:presLayoutVars>
          <dgm:bulletEnabled val="1"/>
        </dgm:presLayoutVars>
      </dgm:prSet>
      <dgm:spPr/>
    </dgm:pt>
    <dgm:pt modelId="{08566125-3D7E-450F-AA8C-BD464FA65046}" type="pres">
      <dgm:prSet presAssocID="{7C51755B-BE5F-410F-A0DA-0A495FA78908}" presName="sibTrans" presStyleLbl="sibTrans2D1" presStyleIdx="1" presStyleCnt="2"/>
      <dgm:spPr/>
    </dgm:pt>
    <dgm:pt modelId="{82840483-B9D6-471A-BEA7-5AE95DF4AD6B}" type="pres">
      <dgm:prSet presAssocID="{7C51755B-BE5F-410F-A0DA-0A495FA78908}" presName="connTx" presStyleLbl="sibTrans2D1" presStyleIdx="1" presStyleCnt="2"/>
      <dgm:spPr/>
    </dgm:pt>
    <dgm:pt modelId="{F020BE96-864C-4608-AE36-2E273DB30985}" type="pres">
      <dgm:prSet presAssocID="{BF3818C2-BBD7-4740-878E-CC7AB9DE0241}" presName="composite" presStyleCnt="0"/>
      <dgm:spPr/>
    </dgm:pt>
    <dgm:pt modelId="{464ADC2A-1556-4F35-8860-CB05BC462C15}" type="pres">
      <dgm:prSet presAssocID="{BF3818C2-BBD7-4740-878E-CC7AB9DE0241}" presName="par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7C840892-35DE-4480-8684-7CEA60F390F6}" type="pres">
      <dgm:prSet presAssocID="{BF3818C2-BBD7-4740-878E-CC7AB9DE0241}" presName="parSh" presStyleLbl="node1" presStyleIdx="2" presStyleCnt="3"/>
      <dgm:spPr/>
    </dgm:pt>
    <dgm:pt modelId="{51A49456-2F7B-423C-A84C-5D9565FB4228}" type="pres">
      <dgm:prSet presAssocID="{BF3818C2-BBD7-4740-878E-CC7AB9DE0241}" presName="desTx" presStyleLbl="fgAcc1" presStyleIdx="2" presStyleCnt="3" custLinFactNeighborX="21249" custLinFactNeighborY="1074">
        <dgm:presLayoutVars>
          <dgm:bulletEnabled val="1"/>
        </dgm:presLayoutVars>
      </dgm:prSet>
      <dgm:spPr/>
    </dgm:pt>
  </dgm:ptLst>
  <dgm:cxnLst>
    <dgm:cxn modelId="{8E89BB06-95E9-407E-8669-900475C5299A}" type="presOf" srcId="{B30EBCC4-1889-4A2D-B5F1-82AE1EABC0AE}" destId="{0B76751C-C60E-45D8-B8C2-8227D66CC7DF}" srcOrd="0" destOrd="1" presId="urn:microsoft.com/office/officeart/2005/8/layout/process3"/>
    <dgm:cxn modelId="{2A8FC60A-16B0-414C-BEF2-F8358DC39D19}" type="presOf" srcId="{5D1FE893-817D-4E35-887F-90914BBF03D6}" destId="{3BDEB19F-58AA-4BAF-8956-597FF597A8F8}" srcOrd="0" destOrd="1" presId="urn:microsoft.com/office/officeart/2005/8/layout/process3"/>
    <dgm:cxn modelId="{E72EDF14-6771-4A9D-8BCC-326F8FA4F6F9}" type="presOf" srcId="{47AAA4AF-8125-4980-B876-3571E6867130}" destId="{4A44A0D6-176E-47BC-90EF-64643836E977}" srcOrd="0" destOrd="0" presId="urn:microsoft.com/office/officeart/2005/8/layout/process3"/>
    <dgm:cxn modelId="{117B0F1A-E35F-434A-80B8-9FBF0485A19A}" type="presOf" srcId="{7C51755B-BE5F-410F-A0DA-0A495FA78908}" destId="{82840483-B9D6-471A-BEA7-5AE95DF4AD6B}" srcOrd="1" destOrd="0" presId="urn:microsoft.com/office/officeart/2005/8/layout/process3"/>
    <dgm:cxn modelId="{88126F26-4860-4A03-83D2-0B6705265332}" type="presOf" srcId="{F5C4A55F-D3F1-4705-9E1B-ED642580A281}" destId="{51A49456-2F7B-423C-A84C-5D9565FB4228}" srcOrd="0" destOrd="1" presId="urn:microsoft.com/office/officeart/2005/8/layout/process3"/>
    <dgm:cxn modelId="{BCF32927-ABFB-429D-B190-88B883A24365}" srcId="{BF3818C2-BBD7-4740-878E-CC7AB9DE0241}" destId="{10B765B9-43AD-4D90-8C9B-999BB530116A}" srcOrd="0" destOrd="0" parTransId="{3E17C92C-812F-4EAB-B01A-720DCC6BFFAE}" sibTransId="{2B1AB123-A36E-48E7-B952-7D8871F062B9}"/>
    <dgm:cxn modelId="{E6354B32-DF1E-4AA6-8B66-DC46EA92EAFF}" type="presOf" srcId="{71DFB02C-FAC2-4A90-AFE7-08FBCA33696F}" destId="{84620CFB-98D5-47ED-8616-3301845E09E8}" srcOrd="1" destOrd="0" presId="urn:microsoft.com/office/officeart/2005/8/layout/process3"/>
    <dgm:cxn modelId="{00450535-50AD-4061-84ED-D4AB2AB74E99}" type="presOf" srcId="{2FB2A450-EEFE-45DB-B4BA-99C62F658FCE}" destId="{0B76751C-C60E-45D8-B8C2-8227D66CC7DF}" srcOrd="0" destOrd="2" presId="urn:microsoft.com/office/officeart/2005/8/layout/process3"/>
    <dgm:cxn modelId="{C7F04235-0ECC-4479-BCDF-79BED5C31C35}" srcId="{406ACF9E-33E2-4C13-A51C-238528D4066E}" destId="{61A6A128-1977-431A-A10E-DC9BC5229EAB}" srcOrd="1" destOrd="0" parTransId="{70B15112-EB8B-4F6C-99BC-552A8D533CB7}" sibTransId="{7C51755B-BE5F-410F-A0DA-0A495FA78908}"/>
    <dgm:cxn modelId="{1B4B563B-02D2-4050-AE05-7B148AB9B024}" srcId="{47AAA4AF-8125-4980-B876-3571E6867130}" destId="{B30EBCC4-1889-4A2D-B5F1-82AE1EABC0AE}" srcOrd="1" destOrd="0" parTransId="{ECD5BDA4-EF7D-474D-86B9-4CDD93E7D6E3}" sibTransId="{41153B0B-CE07-4027-8E82-4A506221AA03}"/>
    <dgm:cxn modelId="{BDECDC3B-A563-481D-B210-051765556E6D}" type="presOf" srcId="{02585651-AFE4-47CD-831D-19601307C747}" destId="{3BDEB19F-58AA-4BAF-8956-597FF597A8F8}" srcOrd="0" destOrd="0" presId="urn:microsoft.com/office/officeart/2005/8/layout/process3"/>
    <dgm:cxn modelId="{CA2E0763-F9B7-48D1-9576-374E378415FB}" srcId="{47AAA4AF-8125-4980-B876-3571E6867130}" destId="{2FB2A450-EEFE-45DB-B4BA-99C62F658FCE}" srcOrd="2" destOrd="0" parTransId="{CF0628B1-4C51-455D-BB56-399CA053137E}" sibTransId="{6A75E251-53DC-4514-8714-3141096E5F48}"/>
    <dgm:cxn modelId="{E5240244-036E-4067-824E-3719D74B81EE}" srcId="{61A6A128-1977-431A-A10E-DC9BC5229EAB}" destId="{02585651-AFE4-47CD-831D-19601307C747}" srcOrd="0" destOrd="0" parTransId="{3D292DDB-EF12-4299-822E-3DAA69DBBC5F}" sibTransId="{EB0CE276-285C-438C-AE30-53B4EB137B82}"/>
    <dgm:cxn modelId="{0FDDC544-0719-4D9E-A80D-7F595D526AE8}" type="presOf" srcId="{3F2BDBB9-CE85-4CE3-B0D3-928F3F158DF9}" destId="{51A49456-2F7B-423C-A84C-5D9565FB4228}" srcOrd="0" destOrd="2" presId="urn:microsoft.com/office/officeart/2005/8/layout/process3"/>
    <dgm:cxn modelId="{FEFB6345-6FAA-4C41-85A5-B8038B9B082E}" srcId="{61A6A128-1977-431A-A10E-DC9BC5229EAB}" destId="{5D1FE893-817D-4E35-887F-90914BBF03D6}" srcOrd="1" destOrd="0" parTransId="{97B8410F-9B77-4D74-9075-3DC5DE430DD7}" sibTransId="{7C3D4DD0-F0E8-4909-AEA5-5BE3673B4265}"/>
    <dgm:cxn modelId="{10CF404B-7386-471E-A78B-B2268FA33C16}" srcId="{406ACF9E-33E2-4C13-A51C-238528D4066E}" destId="{47AAA4AF-8125-4980-B876-3571E6867130}" srcOrd="0" destOrd="0" parTransId="{14694ABA-E268-4B95-9D79-F3F7A9A6023C}" sibTransId="{71DFB02C-FAC2-4A90-AFE7-08FBCA33696F}"/>
    <dgm:cxn modelId="{A34AA050-15AD-43AE-AC70-FCA42CB3EC60}" type="presOf" srcId="{3EA450BB-B704-4397-9BDA-502F0CB76F27}" destId="{3BDEB19F-58AA-4BAF-8956-597FF597A8F8}" srcOrd="0" destOrd="2" presId="urn:microsoft.com/office/officeart/2005/8/layout/process3"/>
    <dgm:cxn modelId="{73B82E71-BDDA-4CCD-85B1-206BE3ADE829}" srcId="{BF3818C2-BBD7-4740-878E-CC7AB9DE0241}" destId="{3F2BDBB9-CE85-4CE3-B0D3-928F3F158DF9}" srcOrd="2" destOrd="0" parTransId="{080F6DC7-6DB4-4309-A6D4-E8A071572CAC}" sibTransId="{4284C689-ACDB-43F1-AB4B-DCE206BABA40}"/>
    <dgm:cxn modelId="{4E3A3C86-D291-44D3-A9F3-72E1880720C9}" type="presOf" srcId="{F3B4B0F5-2C01-4967-A335-0BEE09BE9D76}" destId="{0B76751C-C60E-45D8-B8C2-8227D66CC7DF}" srcOrd="0" destOrd="0" presId="urn:microsoft.com/office/officeart/2005/8/layout/process3"/>
    <dgm:cxn modelId="{F289B688-569E-497D-87EB-4F8123951C2C}" type="presOf" srcId="{10B765B9-43AD-4D90-8C9B-999BB530116A}" destId="{51A49456-2F7B-423C-A84C-5D9565FB4228}" srcOrd="0" destOrd="0" presId="urn:microsoft.com/office/officeart/2005/8/layout/process3"/>
    <dgm:cxn modelId="{59AB1D8B-B041-4BE1-9A2D-218FA7ED598E}" srcId="{BF3818C2-BBD7-4740-878E-CC7AB9DE0241}" destId="{F5C4A55F-D3F1-4705-9E1B-ED642580A281}" srcOrd="1" destOrd="0" parTransId="{60E490CE-90EE-4337-BDDE-C3001A283543}" sibTransId="{0386DAF2-C9A0-4339-ACDA-6B50BB37487D}"/>
    <dgm:cxn modelId="{18AC698B-F0DD-4146-9C0F-0061032F173E}" srcId="{406ACF9E-33E2-4C13-A51C-238528D4066E}" destId="{BF3818C2-BBD7-4740-878E-CC7AB9DE0241}" srcOrd="2" destOrd="0" parTransId="{BA66A1AC-9EB6-4C65-8BF8-8DA7CE37938F}" sibTransId="{AF6EC6A3-C754-4826-A463-2FDA4182771D}"/>
    <dgm:cxn modelId="{DBFFAE97-2744-48F2-871C-C6C36247AEE6}" srcId="{47AAA4AF-8125-4980-B876-3571E6867130}" destId="{F3B4B0F5-2C01-4967-A335-0BEE09BE9D76}" srcOrd="0" destOrd="0" parTransId="{2E106AA7-9CEB-41A2-9FBA-764E62732E7F}" sibTransId="{51343A36-8DE6-4001-A635-D7A1017775A3}"/>
    <dgm:cxn modelId="{EB9A4F99-0833-4D19-8205-40CBADD1E8C6}" type="presOf" srcId="{7C51755B-BE5F-410F-A0DA-0A495FA78908}" destId="{08566125-3D7E-450F-AA8C-BD464FA65046}" srcOrd="0" destOrd="0" presId="urn:microsoft.com/office/officeart/2005/8/layout/process3"/>
    <dgm:cxn modelId="{4D016DC0-DB34-4A16-9834-BCC96D19AA1C}" srcId="{61A6A128-1977-431A-A10E-DC9BC5229EAB}" destId="{3EA450BB-B704-4397-9BDA-502F0CB76F27}" srcOrd="2" destOrd="0" parTransId="{9C7524F8-9505-4301-A068-50A880A48B56}" sibTransId="{51B0F7FD-E176-45A7-9659-A076708E6104}"/>
    <dgm:cxn modelId="{A638A9C4-F28C-4489-AA32-CF970D39E0E0}" type="presOf" srcId="{BF3818C2-BBD7-4740-878E-CC7AB9DE0241}" destId="{7C840892-35DE-4480-8684-7CEA60F390F6}" srcOrd="1" destOrd="0" presId="urn:microsoft.com/office/officeart/2005/8/layout/process3"/>
    <dgm:cxn modelId="{59F673CB-8B71-4266-9F09-8CC40394DEB3}" type="presOf" srcId="{406ACF9E-33E2-4C13-A51C-238528D4066E}" destId="{A90455A7-AADC-43A5-8DE5-DA71486AD4B1}" srcOrd="0" destOrd="0" presId="urn:microsoft.com/office/officeart/2005/8/layout/process3"/>
    <dgm:cxn modelId="{2C2701CF-3626-4FB6-8F57-A4C4F2DC076F}" type="presOf" srcId="{BF3818C2-BBD7-4740-878E-CC7AB9DE0241}" destId="{464ADC2A-1556-4F35-8860-CB05BC462C15}" srcOrd="0" destOrd="0" presId="urn:microsoft.com/office/officeart/2005/8/layout/process3"/>
    <dgm:cxn modelId="{1BA604D3-87D9-4B4B-97F1-9500A8595208}" type="presOf" srcId="{61A6A128-1977-431A-A10E-DC9BC5229EAB}" destId="{75033CA0-F404-4338-8408-6A60A4DC9686}" srcOrd="0" destOrd="0" presId="urn:microsoft.com/office/officeart/2005/8/layout/process3"/>
    <dgm:cxn modelId="{E2DC59D4-44E7-42EA-9A5C-A841EC68E5B1}" type="presOf" srcId="{47AAA4AF-8125-4980-B876-3571E6867130}" destId="{D8DA6C8D-8287-4308-88CE-4C9FA8DC291C}" srcOrd="1" destOrd="0" presId="urn:microsoft.com/office/officeart/2005/8/layout/process3"/>
    <dgm:cxn modelId="{661B1CE4-0101-4B74-98D0-A369115DB234}" type="presOf" srcId="{61A6A128-1977-431A-A10E-DC9BC5229EAB}" destId="{37381993-E197-4187-A150-3E36E2389331}" srcOrd="1" destOrd="0" presId="urn:microsoft.com/office/officeart/2005/8/layout/process3"/>
    <dgm:cxn modelId="{4E8940F4-8935-4B76-8CA0-8FC7C847AD0E}" type="presOf" srcId="{71DFB02C-FAC2-4A90-AFE7-08FBCA33696F}" destId="{842DD230-C857-4ED4-A1C1-767FC7925117}" srcOrd="0" destOrd="0" presId="urn:microsoft.com/office/officeart/2005/8/layout/process3"/>
    <dgm:cxn modelId="{A7CB2D53-7DA1-498D-B710-D94C27020002}" type="presParOf" srcId="{A90455A7-AADC-43A5-8DE5-DA71486AD4B1}" destId="{A63986C6-E20C-4F64-825A-93C9A2874EAD}" srcOrd="0" destOrd="0" presId="urn:microsoft.com/office/officeart/2005/8/layout/process3"/>
    <dgm:cxn modelId="{49BBC7FF-4B79-401F-97A7-F044F4D75D45}" type="presParOf" srcId="{A63986C6-E20C-4F64-825A-93C9A2874EAD}" destId="{4A44A0D6-176E-47BC-90EF-64643836E977}" srcOrd="0" destOrd="0" presId="urn:microsoft.com/office/officeart/2005/8/layout/process3"/>
    <dgm:cxn modelId="{DE2BFC4A-5F83-4B0D-9702-CB2C61001454}" type="presParOf" srcId="{A63986C6-E20C-4F64-825A-93C9A2874EAD}" destId="{D8DA6C8D-8287-4308-88CE-4C9FA8DC291C}" srcOrd="1" destOrd="0" presId="urn:microsoft.com/office/officeart/2005/8/layout/process3"/>
    <dgm:cxn modelId="{288CD4EB-ECA7-4A96-88D6-A7D56E6B91F2}" type="presParOf" srcId="{A63986C6-E20C-4F64-825A-93C9A2874EAD}" destId="{0B76751C-C60E-45D8-B8C2-8227D66CC7DF}" srcOrd="2" destOrd="0" presId="urn:microsoft.com/office/officeart/2005/8/layout/process3"/>
    <dgm:cxn modelId="{E59CB98F-C3C4-4808-8139-1113EC891AA9}" type="presParOf" srcId="{A90455A7-AADC-43A5-8DE5-DA71486AD4B1}" destId="{842DD230-C857-4ED4-A1C1-767FC7925117}" srcOrd="1" destOrd="0" presId="urn:microsoft.com/office/officeart/2005/8/layout/process3"/>
    <dgm:cxn modelId="{C96C346C-A2BC-4B12-BF54-5FC99316825F}" type="presParOf" srcId="{842DD230-C857-4ED4-A1C1-767FC7925117}" destId="{84620CFB-98D5-47ED-8616-3301845E09E8}" srcOrd="0" destOrd="0" presId="urn:microsoft.com/office/officeart/2005/8/layout/process3"/>
    <dgm:cxn modelId="{C86237C2-7895-43AC-A58E-D01341DE2760}" type="presParOf" srcId="{A90455A7-AADC-43A5-8DE5-DA71486AD4B1}" destId="{F1C42565-0710-410C-A73F-5890B4BE7FE7}" srcOrd="2" destOrd="0" presId="urn:microsoft.com/office/officeart/2005/8/layout/process3"/>
    <dgm:cxn modelId="{4C1513AD-9AD2-4FF1-A2E0-B4712AF6CDC1}" type="presParOf" srcId="{F1C42565-0710-410C-A73F-5890B4BE7FE7}" destId="{75033CA0-F404-4338-8408-6A60A4DC9686}" srcOrd="0" destOrd="0" presId="urn:microsoft.com/office/officeart/2005/8/layout/process3"/>
    <dgm:cxn modelId="{6AF61CCE-58F4-4D87-BF63-1DCC344360B1}" type="presParOf" srcId="{F1C42565-0710-410C-A73F-5890B4BE7FE7}" destId="{37381993-E197-4187-A150-3E36E2389331}" srcOrd="1" destOrd="0" presId="urn:microsoft.com/office/officeart/2005/8/layout/process3"/>
    <dgm:cxn modelId="{7ABEEE73-8859-4FC0-BC6F-75B2072278ED}" type="presParOf" srcId="{F1C42565-0710-410C-A73F-5890B4BE7FE7}" destId="{3BDEB19F-58AA-4BAF-8956-597FF597A8F8}" srcOrd="2" destOrd="0" presId="urn:microsoft.com/office/officeart/2005/8/layout/process3"/>
    <dgm:cxn modelId="{3486A155-A2B0-499F-BDA5-789398E7873B}" type="presParOf" srcId="{A90455A7-AADC-43A5-8DE5-DA71486AD4B1}" destId="{08566125-3D7E-450F-AA8C-BD464FA65046}" srcOrd="3" destOrd="0" presId="urn:microsoft.com/office/officeart/2005/8/layout/process3"/>
    <dgm:cxn modelId="{514344C4-1B81-4906-BA00-784A571BC149}" type="presParOf" srcId="{08566125-3D7E-450F-AA8C-BD464FA65046}" destId="{82840483-B9D6-471A-BEA7-5AE95DF4AD6B}" srcOrd="0" destOrd="0" presId="urn:microsoft.com/office/officeart/2005/8/layout/process3"/>
    <dgm:cxn modelId="{6A713141-6078-423B-9E74-8D88470740DF}" type="presParOf" srcId="{A90455A7-AADC-43A5-8DE5-DA71486AD4B1}" destId="{F020BE96-864C-4608-AE36-2E273DB30985}" srcOrd="4" destOrd="0" presId="urn:microsoft.com/office/officeart/2005/8/layout/process3"/>
    <dgm:cxn modelId="{CD22AFDF-21D6-4054-A60F-08696D2D8470}" type="presParOf" srcId="{F020BE96-864C-4608-AE36-2E273DB30985}" destId="{464ADC2A-1556-4F35-8860-CB05BC462C15}" srcOrd="0" destOrd="0" presId="urn:microsoft.com/office/officeart/2005/8/layout/process3"/>
    <dgm:cxn modelId="{4DF17931-DBCD-4E64-A223-174160EBB002}" type="presParOf" srcId="{F020BE96-864C-4608-AE36-2E273DB30985}" destId="{7C840892-35DE-4480-8684-7CEA60F390F6}" srcOrd="1" destOrd="0" presId="urn:microsoft.com/office/officeart/2005/8/layout/process3"/>
    <dgm:cxn modelId="{6BD02D79-6BC4-42AB-8E92-DACFB8FCC2F7}" type="presParOf" srcId="{F020BE96-864C-4608-AE36-2E273DB30985}" destId="{51A49456-2F7B-423C-A84C-5D9565FB4228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06ACF9E-33E2-4C13-A51C-238528D4066E}" type="doc">
      <dgm:prSet loTypeId="urn:microsoft.com/office/officeart/2005/8/layout/process3" loCatId="process" qsTypeId="urn:microsoft.com/office/officeart/2005/8/quickstyle/3d4" qsCatId="3D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47AAA4AF-8125-4980-B876-3571E6867130}">
      <dgm:prSet phldrT="[Text]"/>
      <dgm:spPr>
        <a:solidFill>
          <a:schemeClr val="bg1">
            <a:lumMod val="50000"/>
          </a:schemeClr>
        </a:solidFill>
      </dgm:spPr>
      <dgm:t>
        <a:bodyPr/>
        <a:lstStyle/>
        <a:p>
          <a:pPr algn="l"/>
          <a:r>
            <a:rPr lang="en-US" b="1" dirty="0">
              <a:solidFill>
                <a:schemeClr val="tx1">
                  <a:lumMod val="95000"/>
                  <a:lumOff val="5000"/>
                </a:schemeClr>
              </a:solidFill>
            </a:rPr>
            <a:t>Pre-modelling</a:t>
          </a:r>
        </a:p>
      </dgm:t>
    </dgm:pt>
    <dgm:pt modelId="{14694ABA-E268-4B95-9D79-F3F7A9A6023C}" type="parTrans" cxnId="{10CF404B-7386-471E-A78B-B2268FA33C16}">
      <dgm:prSet/>
      <dgm:spPr/>
      <dgm:t>
        <a:bodyPr/>
        <a:lstStyle/>
        <a:p>
          <a:endParaRPr lang="en-US"/>
        </a:p>
      </dgm:t>
    </dgm:pt>
    <dgm:pt modelId="{71DFB02C-FAC2-4A90-AFE7-08FBCA33696F}" type="sibTrans" cxnId="{10CF404B-7386-471E-A78B-B2268FA33C16}">
      <dgm:prSet/>
      <dgm:spPr>
        <a:solidFill>
          <a:schemeClr val="bg1">
            <a:lumMod val="5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 z="-70000">
          <a:bevelT w="190500" h="38100"/>
        </a:sp3d>
      </dgm:spPr>
      <dgm:t>
        <a:bodyPr/>
        <a:lstStyle/>
        <a:p>
          <a:endParaRPr lang="en-US"/>
        </a:p>
      </dgm:t>
    </dgm:pt>
    <dgm:pt modelId="{61A6A128-1977-431A-A10E-DC9BC5229EAB}">
      <dgm:prSet phldrT="[Text]"/>
      <dgm:spPr>
        <a:solidFill>
          <a:schemeClr val="accent6"/>
        </a:solidFill>
      </dgm:spPr>
      <dgm:t>
        <a:bodyPr/>
        <a:lstStyle/>
        <a:p>
          <a:r>
            <a:rPr lang="en-US" b="1" dirty="0">
              <a:solidFill>
                <a:schemeClr val="tx1">
                  <a:lumMod val="95000"/>
                  <a:lumOff val="5000"/>
                </a:schemeClr>
              </a:solidFill>
            </a:rPr>
            <a:t>Modelling</a:t>
          </a:r>
        </a:p>
      </dgm:t>
    </dgm:pt>
    <dgm:pt modelId="{70B15112-EB8B-4F6C-99BC-552A8D533CB7}" type="parTrans" cxnId="{C7F04235-0ECC-4479-BCDF-79BED5C31C35}">
      <dgm:prSet/>
      <dgm:spPr/>
      <dgm:t>
        <a:bodyPr/>
        <a:lstStyle/>
        <a:p>
          <a:endParaRPr lang="en-US"/>
        </a:p>
      </dgm:t>
    </dgm:pt>
    <dgm:pt modelId="{7C51755B-BE5F-410F-A0DA-0A495FA78908}" type="sibTrans" cxnId="{C7F04235-0ECC-4479-BCDF-79BED5C31C35}">
      <dgm:prSet/>
      <dgm:spPr>
        <a:solidFill>
          <a:schemeClr val="bg1">
            <a:lumMod val="5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 z="-70000">
          <a:bevelT w="190500" h="38100"/>
        </a:sp3d>
      </dgm:spPr>
      <dgm:t>
        <a:bodyPr/>
        <a:lstStyle/>
        <a:p>
          <a:endParaRPr lang="en-US"/>
        </a:p>
      </dgm:t>
    </dgm:pt>
    <dgm:pt modelId="{02585651-AFE4-47CD-831D-19601307C747}">
      <dgm:prSet phldrT="[Text]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 z="12700">
          <a:bevelT w="190500" h="38100"/>
        </a:sp3d>
      </dgm:spPr>
      <dgm:t>
        <a:bodyPr/>
        <a:lstStyle/>
        <a:p>
          <a:r>
            <a:rPr lang="en-US" dirty="0"/>
            <a:t>Design</a:t>
          </a:r>
        </a:p>
      </dgm:t>
    </dgm:pt>
    <dgm:pt modelId="{3D292DDB-EF12-4299-822E-3DAA69DBBC5F}" type="parTrans" cxnId="{E5240244-036E-4067-824E-3719D74B81EE}">
      <dgm:prSet/>
      <dgm:spPr/>
      <dgm:t>
        <a:bodyPr/>
        <a:lstStyle/>
        <a:p>
          <a:endParaRPr lang="en-US"/>
        </a:p>
      </dgm:t>
    </dgm:pt>
    <dgm:pt modelId="{EB0CE276-285C-438C-AE30-53B4EB137B82}" type="sibTrans" cxnId="{E5240244-036E-4067-824E-3719D74B81EE}">
      <dgm:prSet/>
      <dgm:spPr/>
      <dgm:t>
        <a:bodyPr/>
        <a:lstStyle/>
        <a:p>
          <a:endParaRPr lang="en-US"/>
        </a:p>
      </dgm:t>
    </dgm:pt>
    <dgm:pt modelId="{3EA450BB-B704-4397-9BDA-502F0CB76F27}">
      <dgm:prSet phldrT="[Text]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 z="12700">
          <a:bevelT w="190500" h="38100"/>
        </a:sp3d>
      </dgm:spPr>
      <dgm:t>
        <a:bodyPr/>
        <a:lstStyle/>
        <a:p>
          <a:r>
            <a:rPr lang="en-US" dirty="0"/>
            <a:t>Selection</a:t>
          </a:r>
        </a:p>
      </dgm:t>
    </dgm:pt>
    <dgm:pt modelId="{9C7524F8-9505-4301-A068-50A880A48B56}" type="parTrans" cxnId="{4D016DC0-DB34-4A16-9834-BCC96D19AA1C}">
      <dgm:prSet/>
      <dgm:spPr/>
      <dgm:t>
        <a:bodyPr/>
        <a:lstStyle/>
        <a:p>
          <a:endParaRPr lang="en-US"/>
        </a:p>
      </dgm:t>
    </dgm:pt>
    <dgm:pt modelId="{51B0F7FD-E176-45A7-9659-A076708E6104}" type="sibTrans" cxnId="{4D016DC0-DB34-4A16-9834-BCC96D19AA1C}">
      <dgm:prSet/>
      <dgm:spPr/>
      <dgm:t>
        <a:bodyPr/>
        <a:lstStyle/>
        <a:p>
          <a:endParaRPr lang="en-US"/>
        </a:p>
      </dgm:t>
    </dgm:pt>
    <dgm:pt modelId="{BF3818C2-BBD7-4740-878E-CC7AB9DE0241}">
      <dgm:prSet phldrT="[Text]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en-US" b="1" dirty="0">
              <a:solidFill>
                <a:schemeClr val="tx1">
                  <a:lumMod val="95000"/>
                  <a:lumOff val="5000"/>
                </a:schemeClr>
              </a:solidFill>
            </a:rPr>
            <a:t>Post-modelling</a:t>
          </a:r>
        </a:p>
      </dgm:t>
    </dgm:pt>
    <dgm:pt modelId="{BA66A1AC-9EB6-4C65-8BF8-8DA7CE37938F}" type="parTrans" cxnId="{18AC698B-F0DD-4146-9C0F-0061032F173E}">
      <dgm:prSet/>
      <dgm:spPr/>
      <dgm:t>
        <a:bodyPr/>
        <a:lstStyle/>
        <a:p>
          <a:endParaRPr lang="en-US"/>
        </a:p>
      </dgm:t>
    </dgm:pt>
    <dgm:pt modelId="{AF6EC6A3-C754-4826-A463-2FDA4182771D}" type="sibTrans" cxnId="{18AC698B-F0DD-4146-9C0F-0061032F173E}">
      <dgm:prSet/>
      <dgm:spPr/>
      <dgm:t>
        <a:bodyPr/>
        <a:lstStyle/>
        <a:p>
          <a:endParaRPr lang="en-US"/>
        </a:p>
      </dgm:t>
    </dgm:pt>
    <dgm:pt modelId="{F3B4B0F5-2C01-4967-A335-0BEE09BE9D76}">
      <dgm:prSet phldrT="[Text]"/>
      <dgm:spPr>
        <a:solidFill>
          <a:schemeClr val="bg1">
            <a:lumMod val="5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 z="12700">
          <a:bevelT w="190500" h="38100"/>
        </a:sp3d>
      </dgm:spPr>
      <dgm:t>
        <a:bodyPr/>
        <a:lstStyle/>
        <a:p>
          <a:r>
            <a:rPr lang="en-US" dirty="0"/>
            <a:t>Prototypes</a:t>
          </a:r>
        </a:p>
      </dgm:t>
    </dgm:pt>
    <dgm:pt modelId="{2E106AA7-9CEB-41A2-9FBA-764E62732E7F}" type="parTrans" cxnId="{DBFFAE97-2744-48F2-871C-C6C36247AEE6}">
      <dgm:prSet/>
      <dgm:spPr/>
      <dgm:t>
        <a:bodyPr/>
        <a:lstStyle/>
        <a:p>
          <a:endParaRPr lang="en-US"/>
        </a:p>
      </dgm:t>
    </dgm:pt>
    <dgm:pt modelId="{51343A36-8DE6-4001-A635-D7A1017775A3}" type="sibTrans" cxnId="{DBFFAE97-2744-48F2-871C-C6C36247AEE6}">
      <dgm:prSet/>
      <dgm:spPr/>
      <dgm:t>
        <a:bodyPr/>
        <a:lstStyle/>
        <a:p>
          <a:endParaRPr lang="en-US"/>
        </a:p>
      </dgm:t>
    </dgm:pt>
    <dgm:pt modelId="{B30EBCC4-1889-4A2D-B5F1-82AE1EABC0AE}">
      <dgm:prSet phldrT="[Text]"/>
      <dgm:spPr>
        <a:solidFill>
          <a:schemeClr val="bg1">
            <a:lumMod val="5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 z="12700">
          <a:bevelT w="190500" h="38100"/>
        </a:sp3d>
      </dgm:spPr>
      <dgm:t>
        <a:bodyPr/>
        <a:lstStyle/>
        <a:p>
          <a:r>
            <a:rPr lang="en-US" dirty="0"/>
            <a:t>Embedding</a:t>
          </a:r>
        </a:p>
      </dgm:t>
    </dgm:pt>
    <dgm:pt modelId="{ECD5BDA4-EF7D-474D-86B9-4CDD93E7D6E3}" type="parTrans" cxnId="{1B4B563B-02D2-4050-AE05-7B148AB9B024}">
      <dgm:prSet/>
      <dgm:spPr/>
      <dgm:t>
        <a:bodyPr/>
        <a:lstStyle/>
        <a:p>
          <a:endParaRPr lang="en-US"/>
        </a:p>
      </dgm:t>
    </dgm:pt>
    <dgm:pt modelId="{41153B0B-CE07-4027-8E82-4A506221AA03}" type="sibTrans" cxnId="{1B4B563B-02D2-4050-AE05-7B148AB9B024}">
      <dgm:prSet/>
      <dgm:spPr/>
      <dgm:t>
        <a:bodyPr/>
        <a:lstStyle/>
        <a:p>
          <a:endParaRPr lang="en-US"/>
        </a:p>
      </dgm:t>
    </dgm:pt>
    <dgm:pt modelId="{2FB2A450-EEFE-45DB-B4BA-99C62F658FCE}">
      <dgm:prSet phldrT="[Text]"/>
      <dgm:spPr>
        <a:solidFill>
          <a:schemeClr val="bg1">
            <a:lumMod val="5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 z="12700">
          <a:bevelT w="190500" h="38100"/>
        </a:sp3d>
      </dgm:spPr>
      <dgm:t>
        <a:bodyPr/>
        <a:lstStyle/>
        <a:p>
          <a:r>
            <a:rPr lang="en-US" dirty="0"/>
            <a:t>Topology</a:t>
          </a:r>
        </a:p>
      </dgm:t>
    </dgm:pt>
    <dgm:pt modelId="{CF0628B1-4C51-455D-BB56-399CA053137E}" type="parTrans" cxnId="{CA2E0763-F9B7-48D1-9576-374E378415FB}">
      <dgm:prSet/>
      <dgm:spPr/>
      <dgm:t>
        <a:bodyPr/>
        <a:lstStyle/>
        <a:p>
          <a:endParaRPr lang="en-US"/>
        </a:p>
      </dgm:t>
    </dgm:pt>
    <dgm:pt modelId="{6A75E251-53DC-4514-8714-3141096E5F48}" type="sibTrans" cxnId="{CA2E0763-F9B7-48D1-9576-374E378415FB}">
      <dgm:prSet/>
      <dgm:spPr/>
      <dgm:t>
        <a:bodyPr/>
        <a:lstStyle/>
        <a:p>
          <a:endParaRPr lang="en-US"/>
        </a:p>
      </dgm:t>
    </dgm:pt>
    <dgm:pt modelId="{3F2BDBB9-CE85-4CE3-B0D3-928F3F158DF9}">
      <dgm:prSet phldrT="[Text]"/>
      <dgm:spPr>
        <a:solidFill>
          <a:schemeClr val="bg1">
            <a:lumMod val="5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 z="12700">
          <a:bevelT w="190500" h="38100"/>
        </a:sp3d>
      </dgm:spPr>
      <dgm:t>
        <a:bodyPr/>
        <a:lstStyle/>
        <a:p>
          <a:r>
            <a:rPr lang="en-US" dirty="0"/>
            <a:t>Relationships</a:t>
          </a:r>
        </a:p>
      </dgm:t>
    </dgm:pt>
    <dgm:pt modelId="{080F6DC7-6DB4-4309-A6D4-E8A071572CAC}" type="parTrans" cxnId="{73B82E71-BDDA-4CCD-85B1-206BE3ADE829}">
      <dgm:prSet/>
      <dgm:spPr/>
      <dgm:t>
        <a:bodyPr/>
        <a:lstStyle/>
        <a:p>
          <a:endParaRPr lang="en-US"/>
        </a:p>
      </dgm:t>
    </dgm:pt>
    <dgm:pt modelId="{4284C689-ACDB-43F1-AB4B-DCE206BABA40}" type="sibTrans" cxnId="{73B82E71-BDDA-4CCD-85B1-206BE3ADE829}">
      <dgm:prSet/>
      <dgm:spPr/>
      <dgm:t>
        <a:bodyPr/>
        <a:lstStyle/>
        <a:p>
          <a:endParaRPr lang="en-US"/>
        </a:p>
      </dgm:t>
    </dgm:pt>
    <dgm:pt modelId="{10B765B9-43AD-4D90-8C9B-999BB530116A}">
      <dgm:prSet phldrT="[Text]"/>
      <dgm:spPr>
        <a:solidFill>
          <a:schemeClr val="bg1">
            <a:lumMod val="5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 z="12700">
          <a:bevelT w="190500" h="38100"/>
        </a:sp3d>
      </dgm:spPr>
      <dgm:t>
        <a:bodyPr/>
        <a:lstStyle/>
        <a:p>
          <a:r>
            <a:rPr lang="en-US" dirty="0"/>
            <a:t>Representations</a:t>
          </a:r>
        </a:p>
      </dgm:t>
    </dgm:pt>
    <dgm:pt modelId="{3E17C92C-812F-4EAB-B01A-720DCC6BFFAE}" type="parTrans" cxnId="{BCF32927-ABFB-429D-B190-88B883A24365}">
      <dgm:prSet/>
      <dgm:spPr/>
      <dgm:t>
        <a:bodyPr/>
        <a:lstStyle/>
        <a:p>
          <a:endParaRPr lang="en-US"/>
        </a:p>
      </dgm:t>
    </dgm:pt>
    <dgm:pt modelId="{2B1AB123-A36E-48E7-B952-7D8871F062B9}" type="sibTrans" cxnId="{BCF32927-ABFB-429D-B190-88B883A24365}">
      <dgm:prSet/>
      <dgm:spPr/>
      <dgm:t>
        <a:bodyPr/>
        <a:lstStyle/>
        <a:p>
          <a:endParaRPr lang="en-US"/>
        </a:p>
      </dgm:t>
    </dgm:pt>
    <dgm:pt modelId="{5D1FE893-817D-4E35-887F-90914BBF03D6}">
      <dgm:prSet phldrT="[Text]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 z="12700">
          <a:bevelT w="190500" h="38100"/>
        </a:sp3d>
      </dgm:spPr>
      <dgm:t>
        <a:bodyPr/>
        <a:lstStyle/>
        <a:p>
          <a:r>
            <a:rPr lang="en-US" dirty="0"/>
            <a:t>Operations</a:t>
          </a:r>
        </a:p>
      </dgm:t>
    </dgm:pt>
    <dgm:pt modelId="{97B8410F-9B77-4D74-9075-3DC5DE430DD7}" type="parTrans" cxnId="{FEFB6345-6FAA-4C41-85A5-B8038B9B082E}">
      <dgm:prSet/>
      <dgm:spPr/>
      <dgm:t>
        <a:bodyPr/>
        <a:lstStyle/>
        <a:p>
          <a:endParaRPr lang="en-US"/>
        </a:p>
      </dgm:t>
    </dgm:pt>
    <dgm:pt modelId="{7C3D4DD0-F0E8-4909-AEA5-5BE3673B4265}" type="sibTrans" cxnId="{FEFB6345-6FAA-4C41-85A5-B8038B9B082E}">
      <dgm:prSet/>
      <dgm:spPr/>
      <dgm:t>
        <a:bodyPr/>
        <a:lstStyle/>
        <a:p>
          <a:endParaRPr lang="en-US"/>
        </a:p>
      </dgm:t>
    </dgm:pt>
    <dgm:pt modelId="{F5C4A55F-D3F1-4705-9E1B-ED642580A281}">
      <dgm:prSet phldrT="[Text]"/>
      <dgm:spPr>
        <a:solidFill>
          <a:schemeClr val="bg1">
            <a:lumMod val="5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 z="12700">
          <a:bevelT w="190500" h="38100"/>
        </a:sp3d>
      </dgm:spPr>
      <dgm:t>
        <a:bodyPr/>
        <a:lstStyle/>
        <a:p>
          <a:r>
            <a:rPr lang="en-US" dirty="0"/>
            <a:t>Unknowns</a:t>
          </a:r>
        </a:p>
      </dgm:t>
    </dgm:pt>
    <dgm:pt modelId="{60E490CE-90EE-4337-BDDE-C3001A283543}" type="parTrans" cxnId="{59AB1D8B-B041-4BE1-9A2D-218FA7ED598E}">
      <dgm:prSet/>
      <dgm:spPr/>
      <dgm:t>
        <a:bodyPr/>
        <a:lstStyle/>
        <a:p>
          <a:endParaRPr lang="en-US"/>
        </a:p>
      </dgm:t>
    </dgm:pt>
    <dgm:pt modelId="{0386DAF2-C9A0-4339-ACDA-6B50BB37487D}" type="sibTrans" cxnId="{59AB1D8B-B041-4BE1-9A2D-218FA7ED598E}">
      <dgm:prSet/>
      <dgm:spPr/>
      <dgm:t>
        <a:bodyPr/>
        <a:lstStyle/>
        <a:p>
          <a:endParaRPr lang="en-US"/>
        </a:p>
      </dgm:t>
    </dgm:pt>
    <dgm:pt modelId="{A90455A7-AADC-43A5-8DE5-DA71486AD4B1}" type="pres">
      <dgm:prSet presAssocID="{406ACF9E-33E2-4C13-A51C-238528D4066E}" presName="linearFlow" presStyleCnt="0">
        <dgm:presLayoutVars>
          <dgm:dir/>
          <dgm:animLvl val="lvl"/>
          <dgm:resizeHandles val="exact"/>
        </dgm:presLayoutVars>
      </dgm:prSet>
      <dgm:spPr/>
    </dgm:pt>
    <dgm:pt modelId="{A63986C6-E20C-4F64-825A-93C9A2874EAD}" type="pres">
      <dgm:prSet presAssocID="{47AAA4AF-8125-4980-B876-3571E6867130}" presName="composite" presStyleCnt="0"/>
      <dgm:spPr/>
    </dgm:pt>
    <dgm:pt modelId="{4A44A0D6-176E-47BC-90EF-64643836E977}" type="pres">
      <dgm:prSet presAssocID="{47AAA4AF-8125-4980-B876-3571E6867130}" presName="par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D8DA6C8D-8287-4308-88CE-4C9FA8DC291C}" type="pres">
      <dgm:prSet presAssocID="{47AAA4AF-8125-4980-B876-3571E6867130}" presName="parSh" presStyleLbl="node1" presStyleIdx="0" presStyleCnt="3"/>
      <dgm:spPr/>
    </dgm:pt>
    <dgm:pt modelId="{0B76751C-C60E-45D8-B8C2-8227D66CC7DF}" type="pres">
      <dgm:prSet presAssocID="{47AAA4AF-8125-4980-B876-3571E6867130}" presName="desTx" presStyleLbl="fgAcc1" presStyleIdx="0" presStyleCnt="3">
        <dgm:presLayoutVars>
          <dgm:bulletEnabled val="1"/>
        </dgm:presLayoutVars>
      </dgm:prSet>
      <dgm:spPr/>
    </dgm:pt>
    <dgm:pt modelId="{842DD230-C857-4ED4-A1C1-767FC7925117}" type="pres">
      <dgm:prSet presAssocID="{71DFB02C-FAC2-4A90-AFE7-08FBCA33696F}" presName="sibTrans" presStyleLbl="sibTrans2D1" presStyleIdx="0" presStyleCnt="2"/>
      <dgm:spPr/>
    </dgm:pt>
    <dgm:pt modelId="{84620CFB-98D5-47ED-8616-3301845E09E8}" type="pres">
      <dgm:prSet presAssocID="{71DFB02C-FAC2-4A90-AFE7-08FBCA33696F}" presName="connTx" presStyleLbl="sibTrans2D1" presStyleIdx="0" presStyleCnt="2"/>
      <dgm:spPr/>
    </dgm:pt>
    <dgm:pt modelId="{F1C42565-0710-410C-A73F-5890B4BE7FE7}" type="pres">
      <dgm:prSet presAssocID="{61A6A128-1977-431A-A10E-DC9BC5229EAB}" presName="composite" presStyleCnt="0"/>
      <dgm:spPr/>
    </dgm:pt>
    <dgm:pt modelId="{75033CA0-F404-4338-8408-6A60A4DC9686}" type="pres">
      <dgm:prSet presAssocID="{61A6A128-1977-431A-A10E-DC9BC5229EAB}" presName="par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37381993-E197-4187-A150-3E36E2389331}" type="pres">
      <dgm:prSet presAssocID="{61A6A128-1977-431A-A10E-DC9BC5229EAB}" presName="parSh" presStyleLbl="node1" presStyleIdx="1" presStyleCnt="3"/>
      <dgm:spPr/>
    </dgm:pt>
    <dgm:pt modelId="{3BDEB19F-58AA-4BAF-8956-597FF597A8F8}" type="pres">
      <dgm:prSet presAssocID="{61A6A128-1977-431A-A10E-DC9BC5229EAB}" presName="desTx" presStyleLbl="fgAcc1" presStyleIdx="1" presStyleCnt="3">
        <dgm:presLayoutVars>
          <dgm:bulletEnabled val="1"/>
        </dgm:presLayoutVars>
      </dgm:prSet>
      <dgm:spPr/>
    </dgm:pt>
    <dgm:pt modelId="{08566125-3D7E-450F-AA8C-BD464FA65046}" type="pres">
      <dgm:prSet presAssocID="{7C51755B-BE5F-410F-A0DA-0A495FA78908}" presName="sibTrans" presStyleLbl="sibTrans2D1" presStyleIdx="1" presStyleCnt="2"/>
      <dgm:spPr/>
    </dgm:pt>
    <dgm:pt modelId="{82840483-B9D6-471A-BEA7-5AE95DF4AD6B}" type="pres">
      <dgm:prSet presAssocID="{7C51755B-BE5F-410F-A0DA-0A495FA78908}" presName="connTx" presStyleLbl="sibTrans2D1" presStyleIdx="1" presStyleCnt="2"/>
      <dgm:spPr/>
    </dgm:pt>
    <dgm:pt modelId="{F020BE96-864C-4608-AE36-2E273DB30985}" type="pres">
      <dgm:prSet presAssocID="{BF3818C2-BBD7-4740-878E-CC7AB9DE0241}" presName="composite" presStyleCnt="0"/>
      <dgm:spPr/>
    </dgm:pt>
    <dgm:pt modelId="{464ADC2A-1556-4F35-8860-CB05BC462C15}" type="pres">
      <dgm:prSet presAssocID="{BF3818C2-BBD7-4740-878E-CC7AB9DE0241}" presName="par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7C840892-35DE-4480-8684-7CEA60F390F6}" type="pres">
      <dgm:prSet presAssocID="{BF3818C2-BBD7-4740-878E-CC7AB9DE0241}" presName="parSh" presStyleLbl="node1" presStyleIdx="2" presStyleCnt="3"/>
      <dgm:spPr/>
    </dgm:pt>
    <dgm:pt modelId="{51A49456-2F7B-423C-A84C-5D9565FB4228}" type="pres">
      <dgm:prSet presAssocID="{BF3818C2-BBD7-4740-878E-CC7AB9DE0241}" presName="desTx" presStyleLbl="fgAcc1" presStyleIdx="2" presStyleCnt="3" custLinFactNeighborX="21249" custLinFactNeighborY="1074">
        <dgm:presLayoutVars>
          <dgm:bulletEnabled val="1"/>
        </dgm:presLayoutVars>
      </dgm:prSet>
      <dgm:spPr/>
    </dgm:pt>
  </dgm:ptLst>
  <dgm:cxnLst>
    <dgm:cxn modelId="{8B76AB02-B586-48FF-A323-24BFD3EA5EE9}" type="presOf" srcId="{61A6A128-1977-431A-A10E-DC9BC5229EAB}" destId="{75033CA0-F404-4338-8408-6A60A4DC9686}" srcOrd="0" destOrd="0" presId="urn:microsoft.com/office/officeart/2005/8/layout/process3"/>
    <dgm:cxn modelId="{85F92D10-0881-4359-9179-FD9ACCBF8E36}" type="presOf" srcId="{61A6A128-1977-431A-A10E-DC9BC5229EAB}" destId="{37381993-E197-4187-A150-3E36E2389331}" srcOrd="1" destOrd="0" presId="urn:microsoft.com/office/officeart/2005/8/layout/process3"/>
    <dgm:cxn modelId="{90690F18-005A-47BE-B814-376D2A52C16F}" type="presOf" srcId="{47AAA4AF-8125-4980-B876-3571E6867130}" destId="{D8DA6C8D-8287-4308-88CE-4C9FA8DC291C}" srcOrd="1" destOrd="0" presId="urn:microsoft.com/office/officeart/2005/8/layout/process3"/>
    <dgm:cxn modelId="{BCF32927-ABFB-429D-B190-88B883A24365}" srcId="{BF3818C2-BBD7-4740-878E-CC7AB9DE0241}" destId="{10B765B9-43AD-4D90-8C9B-999BB530116A}" srcOrd="0" destOrd="0" parTransId="{3E17C92C-812F-4EAB-B01A-720DCC6BFFAE}" sibTransId="{2B1AB123-A36E-48E7-B952-7D8871F062B9}"/>
    <dgm:cxn modelId="{C7F04235-0ECC-4479-BCDF-79BED5C31C35}" srcId="{406ACF9E-33E2-4C13-A51C-238528D4066E}" destId="{61A6A128-1977-431A-A10E-DC9BC5229EAB}" srcOrd="1" destOrd="0" parTransId="{70B15112-EB8B-4F6C-99BC-552A8D533CB7}" sibTransId="{7C51755B-BE5F-410F-A0DA-0A495FA78908}"/>
    <dgm:cxn modelId="{1B4B563B-02D2-4050-AE05-7B148AB9B024}" srcId="{47AAA4AF-8125-4980-B876-3571E6867130}" destId="{B30EBCC4-1889-4A2D-B5F1-82AE1EABC0AE}" srcOrd="1" destOrd="0" parTransId="{ECD5BDA4-EF7D-474D-86B9-4CDD93E7D6E3}" sibTransId="{41153B0B-CE07-4027-8E82-4A506221AA03}"/>
    <dgm:cxn modelId="{CA2E0763-F9B7-48D1-9576-374E378415FB}" srcId="{47AAA4AF-8125-4980-B876-3571E6867130}" destId="{2FB2A450-EEFE-45DB-B4BA-99C62F658FCE}" srcOrd="2" destOrd="0" parTransId="{CF0628B1-4C51-455D-BB56-399CA053137E}" sibTransId="{6A75E251-53DC-4514-8714-3141096E5F48}"/>
    <dgm:cxn modelId="{E5240244-036E-4067-824E-3719D74B81EE}" srcId="{61A6A128-1977-431A-A10E-DC9BC5229EAB}" destId="{02585651-AFE4-47CD-831D-19601307C747}" srcOrd="0" destOrd="0" parTransId="{3D292DDB-EF12-4299-822E-3DAA69DBBC5F}" sibTransId="{EB0CE276-285C-438C-AE30-53B4EB137B82}"/>
    <dgm:cxn modelId="{FEFB6345-6FAA-4C41-85A5-B8038B9B082E}" srcId="{61A6A128-1977-431A-A10E-DC9BC5229EAB}" destId="{5D1FE893-817D-4E35-887F-90914BBF03D6}" srcOrd="1" destOrd="0" parTransId="{97B8410F-9B77-4D74-9075-3DC5DE430DD7}" sibTransId="{7C3D4DD0-F0E8-4909-AEA5-5BE3673B4265}"/>
    <dgm:cxn modelId="{87926545-BFC5-45A3-B46B-018B389951D2}" type="presOf" srcId="{47AAA4AF-8125-4980-B876-3571E6867130}" destId="{4A44A0D6-176E-47BC-90EF-64643836E977}" srcOrd="0" destOrd="0" presId="urn:microsoft.com/office/officeart/2005/8/layout/process3"/>
    <dgm:cxn modelId="{10CF404B-7386-471E-A78B-B2268FA33C16}" srcId="{406ACF9E-33E2-4C13-A51C-238528D4066E}" destId="{47AAA4AF-8125-4980-B876-3571E6867130}" srcOrd="0" destOrd="0" parTransId="{14694ABA-E268-4B95-9D79-F3F7A9A6023C}" sibTransId="{71DFB02C-FAC2-4A90-AFE7-08FBCA33696F}"/>
    <dgm:cxn modelId="{67B1EC6C-D73E-4EDA-91AB-90EDE8C6F794}" type="presOf" srcId="{10B765B9-43AD-4D90-8C9B-999BB530116A}" destId="{51A49456-2F7B-423C-A84C-5D9565FB4228}" srcOrd="0" destOrd="0" presId="urn:microsoft.com/office/officeart/2005/8/layout/process3"/>
    <dgm:cxn modelId="{F1D5C36D-3056-4213-94C2-948FD182AA86}" type="presOf" srcId="{3F2BDBB9-CE85-4CE3-B0D3-928F3F158DF9}" destId="{51A49456-2F7B-423C-A84C-5D9565FB4228}" srcOrd="0" destOrd="2" presId="urn:microsoft.com/office/officeart/2005/8/layout/process3"/>
    <dgm:cxn modelId="{86A01670-AC57-48E0-A278-5CFE22E7EB69}" type="presOf" srcId="{BF3818C2-BBD7-4740-878E-CC7AB9DE0241}" destId="{7C840892-35DE-4480-8684-7CEA60F390F6}" srcOrd="1" destOrd="0" presId="urn:microsoft.com/office/officeart/2005/8/layout/process3"/>
    <dgm:cxn modelId="{73B82E71-BDDA-4CCD-85B1-206BE3ADE829}" srcId="{BF3818C2-BBD7-4740-878E-CC7AB9DE0241}" destId="{3F2BDBB9-CE85-4CE3-B0D3-928F3F158DF9}" srcOrd="2" destOrd="0" parTransId="{080F6DC7-6DB4-4309-A6D4-E8A071572CAC}" sibTransId="{4284C689-ACDB-43F1-AB4B-DCE206BABA40}"/>
    <dgm:cxn modelId="{FA177E51-29D3-484F-AD87-C69CD37E6A15}" type="presOf" srcId="{71DFB02C-FAC2-4A90-AFE7-08FBCA33696F}" destId="{842DD230-C857-4ED4-A1C1-767FC7925117}" srcOrd="0" destOrd="0" presId="urn:microsoft.com/office/officeart/2005/8/layout/process3"/>
    <dgm:cxn modelId="{AB516E7A-6840-4725-A34C-9432E9614508}" type="presOf" srcId="{BF3818C2-BBD7-4740-878E-CC7AB9DE0241}" destId="{464ADC2A-1556-4F35-8860-CB05BC462C15}" srcOrd="0" destOrd="0" presId="urn:microsoft.com/office/officeart/2005/8/layout/process3"/>
    <dgm:cxn modelId="{2D15CB84-D8B9-4E36-9F6D-B6AF845DE4AB}" type="presOf" srcId="{B30EBCC4-1889-4A2D-B5F1-82AE1EABC0AE}" destId="{0B76751C-C60E-45D8-B8C2-8227D66CC7DF}" srcOrd="0" destOrd="1" presId="urn:microsoft.com/office/officeart/2005/8/layout/process3"/>
    <dgm:cxn modelId="{5B94F28A-62F3-44B7-862F-7F8846B9EBCC}" type="presOf" srcId="{3EA450BB-B704-4397-9BDA-502F0CB76F27}" destId="{3BDEB19F-58AA-4BAF-8956-597FF597A8F8}" srcOrd="0" destOrd="2" presId="urn:microsoft.com/office/officeart/2005/8/layout/process3"/>
    <dgm:cxn modelId="{59AB1D8B-B041-4BE1-9A2D-218FA7ED598E}" srcId="{BF3818C2-BBD7-4740-878E-CC7AB9DE0241}" destId="{F5C4A55F-D3F1-4705-9E1B-ED642580A281}" srcOrd="1" destOrd="0" parTransId="{60E490CE-90EE-4337-BDDE-C3001A283543}" sibTransId="{0386DAF2-C9A0-4339-ACDA-6B50BB37487D}"/>
    <dgm:cxn modelId="{18AC698B-F0DD-4146-9C0F-0061032F173E}" srcId="{406ACF9E-33E2-4C13-A51C-238528D4066E}" destId="{BF3818C2-BBD7-4740-878E-CC7AB9DE0241}" srcOrd="2" destOrd="0" parTransId="{BA66A1AC-9EB6-4C65-8BF8-8DA7CE37938F}" sibTransId="{AF6EC6A3-C754-4826-A463-2FDA4182771D}"/>
    <dgm:cxn modelId="{DBFFAE97-2744-48F2-871C-C6C36247AEE6}" srcId="{47AAA4AF-8125-4980-B876-3571E6867130}" destId="{F3B4B0F5-2C01-4967-A335-0BEE09BE9D76}" srcOrd="0" destOrd="0" parTransId="{2E106AA7-9CEB-41A2-9FBA-764E62732E7F}" sibTransId="{51343A36-8DE6-4001-A635-D7A1017775A3}"/>
    <dgm:cxn modelId="{1E449D9A-FEF7-4D0F-AB6F-449150DC7BCC}" type="presOf" srcId="{406ACF9E-33E2-4C13-A51C-238528D4066E}" destId="{A90455A7-AADC-43A5-8DE5-DA71486AD4B1}" srcOrd="0" destOrd="0" presId="urn:microsoft.com/office/officeart/2005/8/layout/process3"/>
    <dgm:cxn modelId="{F59892A3-AC06-4193-BE80-302BC9793C2D}" type="presOf" srcId="{71DFB02C-FAC2-4A90-AFE7-08FBCA33696F}" destId="{84620CFB-98D5-47ED-8616-3301845E09E8}" srcOrd="1" destOrd="0" presId="urn:microsoft.com/office/officeart/2005/8/layout/process3"/>
    <dgm:cxn modelId="{5A11E5B3-6230-4B4F-B670-F0DC3E3ECC09}" type="presOf" srcId="{F5C4A55F-D3F1-4705-9E1B-ED642580A281}" destId="{51A49456-2F7B-423C-A84C-5D9565FB4228}" srcOrd="0" destOrd="1" presId="urn:microsoft.com/office/officeart/2005/8/layout/process3"/>
    <dgm:cxn modelId="{07DFBBB6-057A-4628-BD0A-A116AFC39AC3}" type="presOf" srcId="{F3B4B0F5-2C01-4967-A335-0BEE09BE9D76}" destId="{0B76751C-C60E-45D8-B8C2-8227D66CC7DF}" srcOrd="0" destOrd="0" presId="urn:microsoft.com/office/officeart/2005/8/layout/process3"/>
    <dgm:cxn modelId="{4D016DC0-DB34-4A16-9834-BCC96D19AA1C}" srcId="{61A6A128-1977-431A-A10E-DC9BC5229EAB}" destId="{3EA450BB-B704-4397-9BDA-502F0CB76F27}" srcOrd="2" destOrd="0" parTransId="{9C7524F8-9505-4301-A068-50A880A48B56}" sibTransId="{51B0F7FD-E176-45A7-9659-A076708E6104}"/>
    <dgm:cxn modelId="{E1986FC0-25BD-45D0-AA2D-E9541782BC13}" type="presOf" srcId="{02585651-AFE4-47CD-831D-19601307C747}" destId="{3BDEB19F-58AA-4BAF-8956-597FF597A8F8}" srcOrd="0" destOrd="0" presId="urn:microsoft.com/office/officeart/2005/8/layout/process3"/>
    <dgm:cxn modelId="{1B10F4CD-F9F8-44CD-BA7D-1DE11A253282}" type="presOf" srcId="{5D1FE893-817D-4E35-887F-90914BBF03D6}" destId="{3BDEB19F-58AA-4BAF-8956-597FF597A8F8}" srcOrd="0" destOrd="1" presId="urn:microsoft.com/office/officeart/2005/8/layout/process3"/>
    <dgm:cxn modelId="{680888DC-2555-47F7-9C61-AD9AD5CF1A14}" type="presOf" srcId="{7C51755B-BE5F-410F-A0DA-0A495FA78908}" destId="{08566125-3D7E-450F-AA8C-BD464FA65046}" srcOrd="0" destOrd="0" presId="urn:microsoft.com/office/officeart/2005/8/layout/process3"/>
    <dgm:cxn modelId="{12AA62E2-3829-41DE-A6DF-EFD30529D95B}" type="presOf" srcId="{7C51755B-BE5F-410F-A0DA-0A495FA78908}" destId="{82840483-B9D6-471A-BEA7-5AE95DF4AD6B}" srcOrd="1" destOrd="0" presId="urn:microsoft.com/office/officeart/2005/8/layout/process3"/>
    <dgm:cxn modelId="{91563BF3-E9A0-4E81-8BA6-52C66808BE3D}" type="presOf" srcId="{2FB2A450-EEFE-45DB-B4BA-99C62F658FCE}" destId="{0B76751C-C60E-45D8-B8C2-8227D66CC7DF}" srcOrd="0" destOrd="2" presId="urn:microsoft.com/office/officeart/2005/8/layout/process3"/>
    <dgm:cxn modelId="{BCD2526C-209D-485A-A1A0-2700BC672289}" type="presParOf" srcId="{A90455A7-AADC-43A5-8DE5-DA71486AD4B1}" destId="{A63986C6-E20C-4F64-825A-93C9A2874EAD}" srcOrd="0" destOrd="0" presId="urn:microsoft.com/office/officeart/2005/8/layout/process3"/>
    <dgm:cxn modelId="{25B2FD26-31F0-4836-AAE0-B3CAD404E93C}" type="presParOf" srcId="{A63986C6-E20C-4F64-825A-93C9A2874EAD}" destId="{4A44A0D6-176E-47BC-90EF-64643836E977}" srcOrd="0" destOrd="0" presId="urn:microsoft.com/office/officeart/2005/8/layout/process3"/>
    <dgm:cxn modelId="{0D3B2776-D4F5-4BCF-B0A3-728DCA449249}" type="presParOf" srcId="{A63986C6-E20C-4F64-825A-93C9A2874EAD}" destId="{D8DA6C8D-8287-4308-88CE-4C9FA8DC291C}" srcOrd="1" destOrd="0" presId="urn:microsoft.com/office/officeart/2005/8/layout/process3"/>
    <dgm:cxn modelId="{AAF27032-C3DA-4D9C-B999-18218081B607}" type="presParOf" srcId="{A63986C6-E20C-4F64-825A-93C9A2874EAD}" destId="{0B76751C-C60E-45D8-B8C2-8227D66CC7DF}" srcOrd="2" destOrd="0" presId="urn:microsoft.com/office/officeart/2005/8/layout/process3"/>
    <dgm:cxn modelId="{24394F6C-FB6C-4713-8C64-BB996BA9854C}" type="presParOf" srcId="{A90455A7-AADC-43A5-8DE5-DA71486AD4B1}" destId="{842DD230-C857-4ED4-A1C1-767FC7925117}" srcOrd="1" destOrd="0" presId="urn:microsoft.com/office/officeart/2005/8/layout/process3"/>
    <dgm:cxn modelId="{75C46470-0730-4FC4-960E-D8CF4F64A0C4}" type="presParOf" srcId="{842DD230-C857-4ED4-A1C1-767FC7925117}" destId="{84620CFB-98D5-47ED-8616-3301845E09E8}" srcOrd="0" destOrd="0" presId="urn:microsoft.com/office/officeart/2005/8/layout/process3"/>
    <dgm:cxn modelId="{957B5E04-7FC2-4033-B38D-ADD39585B0F5}" type="presParOf" srcId="{A90455A7-AADC-43A5-8DE5-DA71486AD4B1}" destId="{F1C42565-0710-410C-A73F-5890B4BE7FE7}" srcOrd="2" destOrd="0" presId="urn:microsoft.com/office/officeart/2005/8/layout/process3"/>
    <dgm:cxn modelId="{1F020C32-7C14-44ED-931C-92835DDBD415}" type="presParOf" srcId="{F1C42565-0710-410C-A73F-5890B4BE7FE7}" destId="{75033CA0-F404-4338-8408-6A60A4DC9686}" srcOrd="0" destOrd="0" presId="urn:microsoft.com/office/officeart/2005/8/layout/process3"/>
    <dgm:cxn modelId="{D85E7DDE-01CF-4355-918F-FA42488B82EB}" type="presParOf" srcId="{F1C42565-0710-410C-A73F-5890B4BE7FE7}" destId="{37381993-E197-4187-A150-3E36E2389331}" srcOrd="1" destOrd="0" presId="urn:microsoft.com/office/officeart/2005/8/layout/process3"/>
    <dgm:cxn modelId="{48D3024A-F9D7-46ED-92BC-D9DB46F97430}" type="presParOf" srcId="{F1C42565-0710-410C-A73F-5890B4BE7FE7}" destId="{3BDEB19F-58AA-4BAF-8956-597FF597A8F8}" srcOrd="2" destOrd="0" presId="urn:microsoft.com/office/officeart/2005/8/layout/process3"/>
    <dgm:cxn modelId="{2724D9EB-D7FA-4153-A0AE-A2D9281FC5E2}" type="presParOf" srcId="{A90455A7-AADC-43A5-8DE5-DA71486AD4B1}" destId="{08566125-3D7E-450F-AA8C-BD464FA65046}" srcOrd="3" destOrd="0" presId="urn:microsoft.com/office/officeart/2005/8/layout/process3"/>
    <dgm:cxn modelId="{095EA39A-3A18-45C5-8FCB-B2DF622E51CB}" type="presParOf" srcId="{08566125-3D7E-450F-AA8C-BD464FA65046}" destId="{82840483-B9D6-471A-BEA7-5AE95DF4AD6B}" srcOrd="0" destOrd="0" presId="urn:microsoft.com/office/officeart/2005/8/layout/process3"/>
    <dgm:cxn modelId="{B6B48B14-8893-494E-8892-50C4371B8168}" type="presParOf" srcId="{A90455A7-AADC-43A5-8DE5-DA71486AD4B1}" destId="{F020BE96-864C-4608-AE36-2E273DB30985}" srcOrd="4" destOrd="0" presId="urn:microsoft.com/office/officeart/2005/8/layout/process3"/>
    <dgm:cxn modelId="{4D8F14D0-4ADC-459D-82C3-16690AD96442}" type="presParOf" srcId="{F020BE96-864C-4608-AE36-2E273DB30985}" destId="{464ADC2A-1556-4F35-8860-CB05BC462C15}" srcOrd="0" destOrd="0" presId="urn:microsoft.com/office/officeart/2005/8/layout/process3"/>
    <dgm:cxn modelId="{3B600B1B-2CEA-4967-ACB5-005BFE779378}" type="presParOf" srcId="{F020BE96-864C-4608-AE36-2E273DB30985}" destId="{7C840892-35DE-4480-8684-7CEA60F390F6}" srcOrd="1" destOrd="0" presId="urn:microsoft.com/office/officeart/2005/8/layout/process3"/>
    <dgm:cxn modelId="{5A7F57C8-FCD2-4C96-922A-368FB0C56E80}" type="presParOf" srcId="{F020BE96-864C-4608-AE36-2E273DB30985}" destId="{51A49456-2F7B-423C-A84C-5D9565FB4228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06ACF9E-33E2-4C13-A51C-238528D4066E}" type="doc">
      <dgm:prSet loTypeId="urn:microsoft.com/office/officeart/2005/8/layout/process3" loCatId="process" qsTypeId="urn:microsoft.com/office/officeart/2005/8/quickstyle/3d4" qsCatId="3D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47AAA4AF-8125-4980-B876-3571E6867130}">
      <dgm:prSet phldrT="[Text]"/>
      <dgm:spPr>
        <a:solidFill>
          <a:schemeClr val="bg1">
            <a:lumMod val="50000"/>
          </a:schemeClr>
        </a:solidFill>
      </dgm:spPr>
      <dgm:t>
        <a:bodyPr/>
        <a:lstStyle/>
        <a:p>
          <a:pPr algn="l"/>
          <a:r>
            <a:rPr lang="en-US" b="1" dirty="0">
              <a:solidFill>
                <a:schemeClr val="tx1">
                  <a:lumMod val="95000"/>
                  <a:lumOff val="5000"/>
                </a:schemeClr>
              </a:solidFill>
            </a:rPr>
            <a:t>Pre-modelling</a:t>
          </a:r>
        </a:p>
      </dgm:t>
    </dgm:pt>
    <dgm:pt modelId="{14694ABA-E268-4B95-9D79-F3F7A9A6023C}" type="parTrans" cxnId="{10CF404B-7386-471E-A78B-B2268FA33C16}">
      <dgm:prSet/>
      <dgm:spPr/>
      <dgm:t>
        <a:bodyPr/>
        <a:lstStyle/>
        <a:p>
          <a:endParaRPr lang="en-US"/>
        </a:p>
      </dgm:t>
    </dgm:pt>
    <dgm:pt modelId="{71DFB02C-FAC2-4A90-AFE7-08FBCA33696F}" type="sibTrans" cxnId="{10CF404B-7386-471E-A78B-B2268FA33C16}">
      <dgm:prSet/>
      <dgm:spPr>
        <a:solidFill>
          <a:schemeClr val="bg1">
            <a:lumMod val="5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 z="-70000">
          <a:bevelT w="190500" h="38100"/>
        </a:sp3d>
      </dgm:spPr>
      <dgm:t>
        <a:bodyPr/>
        <a:lstStyle/>
        <a:p>
          <a:endParaRPr lang="en-US"/>
        </a:p>
      </dgm:t>
    </dgm:pt>
    <dgm:pt modelId="{61A6A128-1977-431A-A10E-DC9BC5229EAB}">
      <dgm:prSet phldrT="[Text]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en-US" b="1" dirty="0">
              <a:solidFill>
                <a:schemeClr val="tx1">
                  <a:lumMod val="95000"/>
                  <a:lumOff val="5000"/>
                </a:schemeClr>
              </a:solidFill>
            </a:rPr>
            <a:t>Modelling</a:t>
          </a:r>
        </a:p>
      </dgm:t>
    </dgm:pt>
    <dgm:pt modelId="{70B15112-EB8B-4F6C-99BC-552A8D533CB7}" type="parTrans" cxnId="{C7F04235-0ECC-4479-BCDF-79BED5C31C35}">
      <dgm:prSet/>
      <dgm:spPr/>
      <dgm:t>
        <a:bodyPr/>
        <a:lstStyle/>
        <a:p>
          <a:endParaRPr lang="en-US"/>
        </a:p>
      </dgm:t>
    </dgm:pt>
    <dgm:pt modelId="{7C51755B-BE5F-410F-A0DA-0A495FA78908}" type="sibTrans" cxnId="{C7F04235-0ECC-4479-BCDF-79BED5C31C35}">
      <dgm:prSet/>
      <dgm:spPr>
        <a:solidFill>
          <a:schemeClr val="bg1">
            <a:lumMod val="5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 z="-70000">
          <a:bevelT w="190500" h="38100"/>
        </a:sp3d>
      </dgm:spPr>
      <dgm:t>
        <a:bodyPr/>
        <a:lstStyle/>
        <a:p>
          <a:endParaRPr lang="en-US"/>
        </a:p>
      </dgm:t>
    </dgm:pt>
    <dgm:pt modelId="{02585651-AFE4-47CD-831D-19601307C747}">
      <dgm:prSet phldrT="[Text]"/>
      <dgm:spPr>
        <a:solidFill>
          <a:schemeClr val="bg1">
            <a:lumMod val="5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 z="12700">
          <a:bevelT w="190500" h="38100"/>
        </a:sp3d>
      </dgm:spPr>
      <dgm:t>
        <a:bodyPr/>
        <a:lstStyle/>
        <a:p>
          <a:r>
            <a:rPr lang="en-US" dirty="0"/>
            <a:t>Design</a:t>
          </a:r>
        </a:p>
      </dgm:t>
    </dgm:pt>
    <dgm:pt modelId="{3D292DDB-EF12-4299-822E-3DAA69DBBC5F}" type="parTrans" cxnId="{E5240244-036E-4067-824E-3719D74B81EE}">
      <dgm:prSet/>
      <dgm:spPr/>
      <dgm:t>
        <a:bodyPr/>
        <a:lstStyle/>
        <a:p>
          <a:endParaRPr lang="en-US"/>
        </a:p>
      </dgm:t>
    </dgm:pt>
    <dgm:pt modelId="{EB0CE276-285C-438C-AE30-53B4EB137B82}" type="sibTrans" cxnId="{E5240244-036E-4067-824E-3719D74B81EE}">
      <dgm:prSet/>
      <dgm:spPr/>
      <dgm:t>
        <a:bodyPr/>
        <a:lstStyle/>
        <a:p>
          <a:endParaRPr lang="en-US"/>
        </a:p>
      </dgm:t>
    </dgm:pt>
    <dgm:pt modelId="{3EA450BB-B704-4397-9BDA-502F0CB76F27}">
      <dgm:prSet phldrT="[Text]"/>
      <dgm:spPr>
        <a:solidFill>
          <a:schemeClr val="bg1">
            <a:lumMod val="5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 z="12700">
          <a:bevelT w="190500" h="38100"/>
        </a:sp3d>
      </dgm:spPr>
      <dgm:t>
        <a:bodyPr/>
        <a:lstStyle/>
        <a:p>
          <a:r>
            <a:rPr lang="en-US" dirty="0"/>
            <a:t>Selection</a:t>
          </a:r>
        </a:p>
      </dgm:t>
    </dgm:pt>
    <dgm:pt modelId="{9C7524F8-9505-4301-A068-50A880A48B56}" type="parTrans" cxnId="{4D016DC0-DB34-4A16-9834-BCC96D19AA1C}">
      <dgm:prSet/>
      <dgm:spPr/>
      <dgm:t>
        <a:bodyPr/>
        <a:lstStyle/>
        <a:p>
          <a:endParaRPr lang="en-US"/>
        </a:p>
      </dgm:t>
    </dgm:pt>
    <dgm:pt modelId="{51B0F7FD-E176-45A7-9659-A076708E6104}" type="sibTrans" cxnId="{4D016DC0-DB34-4A16-9834-BCC96D19AA1C}">
      <dgm:prSet/>
      <dgm:spPr/>
      <dgm:t>
        <a:bodyPr/>
        <a:lstStyle/>
        <a:p>
          <a:endParaRPr lang="en-US"/>
        </a:p>
      </dgm:t>
    </dgm:pt>
    <dgm:pt modelId="{BF3818C2-BBD7-4740-878E-CC7AB9DE0241}">
      <dgm:prSet phldrT="[Text]"/>
      <dgm:spPr>
        <a:solidFill>
          <a:schemeClr val="accent6"/>
        </a:solidFill>
      </dgm:spPr>
      <dgm:t>
        <a:bodyPr/>
        <a:lstStyle/>
        <a:p>
          <a:r>
            <a:rPr lang="en-US" b="1" dirty="0">
              <a:solidFill>
                <a:schemeClr val="tx1">
                  <a:lumMod val="95000"/>
                  <a:lumOff val="5000"/>
                </a:schemeClr>
              </a:solidFill>
            </a:rPr>
            <a:t>Post-modelling</a:t>
          </a:r>
        </a:p>
      </dgm:t>
    </dgm:pt>
    <dgm:pt modelId="{BA66A1AC-9EB6-4C65-8BF8-8DA7CE37938F}" type="parTrans" cxnId="{18AC698B-F0DD-4146-9C0F-0061032F173E}">
      <dgm:prSet/>
      <dgm:spPr/>
      <dgm:t>
        <a:bodyPr/>
        <a:lstStyle/>
        <a:p>
          <a:endParaRPr lang="en-US"/>
        </a:p>
      </dgm:t>
    </dgm:pt>
    <dgm:pt modelId="{AF6EC6A3-C754-4826-A463-2FDA4182771D}" type="sibTrans" cxnId="{18AC698B-F0DD-4146-9C0F-0061032F173E}">
      <dgm:prSet/>
      <dgm:spPr/>
      <dgm:t>
        <a:bodyPr/>
        <a:lstStyle/>
        <a:p>
          <a:endParaRPr lang="en-US"/>
        </a:p>
      </dgm:t>
    </dgm:pt>
    <dgm:pt modelId="{F3B4B0F5-2C01-4967-A335-0BEE09BE9D76}">
      <dgm:prSet phldrT="[Text]"/>
      <dgm:spPr>
        <a:solidFill>
          <a:schemeClr val="bg1">
            <a:lumMod val="5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 z="12700">
          <a:bevelT w="190500" h="38100"/>
        </a:sp3d>
      </dgm:spPr>
      <dgm:t>
        <a:bodyPr/>
        <a:lstStyle/>
        <a:p>
          <a:r>
            <a:rPr lang="en-US" dirty="0"/>
            <a:t>Prototypes</a:t>
          </a:r>
        </a:p>
      </dgm:t>
    </dgm:pt>
    <dgm:pt modelId="{2E106AA7-9CEB-41A2-9FBA-764E62732E7F}" type="parTrans" cxnId="{DBFFAE97-2744-48F2-871C-C6C36247AEE6}">
      <dgm:prSet/>
      <dgm:spPr/>
      <dgm:t>
        <a:bodyPr/>
        <a:lstStyle/>
        <a:p>
          <a:endParaRPr lang="en-US"/>
        </a:p>
      </dgm:t>
    </dgm:pt>
    <dgm:pt modelId="{51343A36-8DE6-4001-A635-D7A1017775A3}" type="sibTrans" cxnId="{DBFFAE97-2744-48F2-871C-C6C36247AEE6}">
      <dgm:prSet/>
      <dgm:spPr/>
      <dgm:t>
        <a:bodyPr/>
        <a:lstStyle/>
        <a:p>
          <a:endParaRPr lang="en-US"/>
        </a:p>
      </dgm:t>
    </dgm:pt>
    <dgm:pt modelId="{B30EBCC4-1889-4A2D-B5F1-82AE1EABC0AE}">
      <dgm:prSet phldrT="[Text]"/>
      <dgm:spPr>
        <a:solidFill>
          <a:schemeClr val="bg1">
            <a:lumMod val="5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 z="12700">
          <a:bevelT w="190500" h="38100"/>
        </a:sp3d>
      </dgm:spPr>
      <dgm:t>
        <a:bodyPr/>
        <a:lstStyle/>
        <a:p>
          <a:r>
            <a:rPr lang="en-US" dirty="0"/>
            <a:t>Embedding</a:t>
          </a:r>
        </a:p>
      </dgm:t>
    </dgm:pt>
    <dgm:pt modelId="{ECD5BDA4-EF7D-474D-86B9-4CDD93E7D6E3}" type="parTrans" cxnId="{1B4B563B-02D2-4050-AE05-7B148AB9B024}">
      <dgm:prSet/>
      <dgm:spPr/>
      <dgm:t>
        <a:bodyPr/>
        <a:lstStyle/>
        <a:p>
          <a:endParaRPr lang="en-US"/>
        </a:p>
      </dgm:t>
    </dgm:pt>
    <dgm:pt modelId="{41153B0B-CE07-4027-8E82-4A506221AA03}" type="sibTrans" cxnId="{1B4B563B-02D2-4050-AE05-7B148AB9B024}">
      <dgm:prSet/>
      <dgm:spPr/>
      <dgm:t>
        <a:bodyPr/>
        <a:lstStyle/>
        <a:p>
          <a:endParaRPr lang="en-US"/>
        </a:p>
      </dgm:t>
    </dgm:pt>
    <dgm:pt modelId="{2FB2A450-EEFE-45DB-B4BA-99C62F658FCE}">
      <dgm:prSet phldrT="[Text]"/>
      <dgm:spPr>
        <a:solidFill>
          <a:schemeClr val="bg1">
            <a:lumMod val="5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 z="12700">
          <a:bevelT w="190500" h="38100"/>
        </a:sp3d>
      </dgm:spPr>
      <dgm:t>
        <a:bodyPr/>
        <a:lstStyle/>
        <a:p>
          <a:r>
            <a:rPr lang="en-US" dirty="0"/>
            <a:t>Topology</a:t>
          </a:r>
        </a:p>
      </dgm:t>
    </dgm:pt>
    <dgm:pt modelId="{CF0628B1-4C51-455D-BB56-399CA053137E}" type="parTrans" cxnId="{CA2E0763-F9B7-48D1-9576-374E378415FB}">
      <dgm:prSet/>
      <dgm:spPr/>
      <dgm:t>
        <a:bodyPr/>
        <a:lstStyle/>
        <a:p>
          <a:endParaRPr lang="en-US"/>
        </a:p>
      </dgm:t>
    </dgm:pt>
    <dgm:pt modelId="{6A75E251-53DC-4514-8714-3141096E5F48}" type="sibTrans" cxnId="{CA2E0763-F9B7-48D1-9576-374E378415FB}">
      <dgm:prSet/>
      <dgm:spPr/>
      <dgm:t>
        <a:bodyPr/>
        <a:lstStyle/>
        <a:p>
          <a:endParaRPr lang="en-US"/>
        </a:p>
      </dgm:t>
    </dgm:pt>
    <dgm:pt modelId="{3F2BDBB9-CE85-4CE3-B0D3-928F3F158DF9}">
      <dgm:prSet phldrT="[Text]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 z="12700">
          <a:bevelT w="190500" h="38100"/>
        </a:sp3d>
      </dgm:spPr>
      <dgm:t>
        <a:bodyPr/>
        <a:lstStyle/>
        <a:p>
          <a:r>
            <a:rPr lang="en-US" dirty="0"/>
            <a:t>Relationships</a:t>
          </a:r>
        </a:p>
      </dgm:t>
    </dgm:pt>
    <dgm:pt modelId="{080F6DC7-6DB4-4309-A6D4-E8A071572CAC}" type="parTrans" cxnId="{73B82E71-BDDA-4CCD-85B1-206BE3ADE829}">
      <dgm:prSet/>
      <dgm:spPr/>
      <dgm:t>
        <a:bodyPr/>
        <a:lstStyle/>
        <a:p>
          <a:endParaRPr lang="en-US"/>
        </a:p>
      </dgm:t>
    </dgm:pt>
    <dgm:pt modelId="{4284C689-ACDB-43F1-AB4B-DCE206BABA40}" type="sibTrans" cxnId="{73B82E71-BDDA-4CCD-85B1-206BE3ADE829}">
      <dgm:prSet/>
      <dgm:spPr/>
      <dgm:t>
        <a:bodyPr/>
        <a:lstStyle/>
        <a:p>
          <a:endParaRPr lang="en-US"/>
        </a:p>
      </dgm:t>
    </dgm:pt>
    <dgm:pt modelId="{10B765B9-43AD-4D90-8C9B-999BB530116A}">
      <dgm:prSet phldrT="[Text]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 z="12700">
          <a:bevelT w="190500" h="38100"/>
        </a:sp3d>
      </dgm:spPr>
      <dgm:t>
        <a:bodyPr/>
        <a:lstStyle/>
        <a:p>
          <a:r>
            <a:rPr lang="en-US" dirty="0"/>
            <a:t>Representations</a:t>
          </a:r>
        </a:p>
      </dgm:t>
    </dgm:pt>
    <dgm:pt modelId="{3E17C92C-812F-4EAB-B01A-720DCC6BFFAE}" type="parTrans" cxnId="{BCF32927-ABFB-429D-B190-88B883A24365}">
      <dgm:prSet/>
      <dgm:spPr/>
      <dgm:t>
        <a:bodyPr/>
        <a:lstStyle/>
        <a:p>
          <a:endParaRPr lang="en-US"/>
        </a:p>
      </dgm:t>
    </dgm:pt>
    <dgm:pt modelId="{2B1AB123-A36E-48E7-B952-7D8871F062B9}" type="sibTrans" cxnId="{BCF32927-ABFB-429D-B190-88B883A24365}">
      <dgm:prSet/>
      <dgm:spPr/>
      <dgm:t>
        <a:bodyPr/>
        <a:lstStyle/>
        <a:p>
          <a:endParaRPr lang="en-US"/>
        </a:p>
      </dgm:t>
    </dgm:pt>
    <dgm:pt modelId="{5D1FE893-817D-4E35-887F-90914BBF03D6}">
      <dgm:prSet phldrT="[Text]"/>
      <dgm:spPr>
        <a:solidFill>
          <a:schemeClr val="bg1">
            <a:lumMod val="5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 z="12700">
          <a:bevelT w="190500" h="38100"/>
        </a:sp3d>
      </dgm:spPr>
      <dgm:t>
        <a:bodyPr/>
        <a:lstStyle/>
        <a:p>
          <a:r>
            <a:rPr lang="en-US" dirty="0"/>
            <a:t>Operations</a:t>
          </a:r>
        </a:p>
      </dgm:t>
    </dgm:pt>
    <dgm:pt modelId="{97B8410F-9B77-4D74-9075-3DC5DE430DD7}" type="parTrans" cxnId="{FEFB6345-6FAA-4C41-85A5-B8038B9B082E}">
      <dgm:prSet/>
      <dgm:spPr/>
      <dgm:t>
        <a:bodyPr/>
        <a:lstStyle/>
        <a:p>
          <a:endParaRPr lang="en-US"/>
        </a:p>
      </dgm:t>
    </dgm:pt>
    <dgm:pt modelId="{7C3D4DD0-F0E8-4909-AEA5-5BE3673B4265}" type="sibTrans" cxnId="{FEFB6345-6FAA-4C41-85A5-B8038B9B082E}">
      <dgm:prSet/>
      <dgm:spPr/>
      <dgm:t>
        <a:bodyPr/>
        <a:lstStyle/>
        <a:p>
          <a:endParaRPr lang="en-US"/>
        </a:p>
      </dgm:t>
    </dgm:pt>
    <dgm:pt modelId="{F5C4A55F-D3F1-4705-9E1B-ED642580A281}">
      <dgm:prSet phldrT="[Text]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 z="12700">
          <a:bevelT w="190500" h="38100"/>
        </a:sp3d>
      </dgm:spPr>
      <dgm:t>
        <a:bodyPr/>
        <a:lstStyle/>
        <a:p>
          <a:r>
            <a:rPr lang="en-US" dirty="0"/>
            <a:t>Unknowns</a:t>
          </a:r>
        </a:p>
      </dgm:t>
    </dgm:pt>
    <dgm:pt modelId="{60E490CE-90EE-4337-BDDE-C3001A283543}" type="parTrans" cxnId="{59AB1D8B-B041-4BE1-9A2D-218FA7ED598E}">
      <dgm:prSet/>
      <dgm:spPr/>
      <dgm:t>
        <a:bodyPr/>
        <a:lstStyle/>
        <a:p>
          <a:endParaRPr lang="en-US"/>
        </a:p>
      </dgm:t>
    </dgm:pt>
    <dgm:pt modelId="{0386DAF2-C9A0-4339-ACDA-6B50BB37487D}" type="sibTrans" cxnId="{59AB1D8B-B041-4BE1-9A2D-218FA7ED598E}">
      <dgm:prSet/>
      <dgm:spPr/>
      <dgm:t>
        <a:bodyPr/>
        <a:lstStyle/>
        <a:p>
          <a:endParaRPr lang="en-US"/>
        </a:p>
      </dgm:t>
    </dgm:pt>
    <dgm:pt modelId="{A90455A7-AADC-43A5-8DE5-DA71486AD4B1}" type="pres">
      <dgm:prSet presAssocID="{406ACF9E-33E2-4C13-A51C-238528D4066E}" presName="linearFlow" presStyleCnt="0">
        <dgm:presLayoutVars>
          <dgm:dir/>
          <dgm:animLvl val="lvl"/>
          <dgm:resizeHandles val="exact"/>
        </dgm:presLayoutVars>
      </dgm:prSet>
      <dgm:spPr/>
    </dgm:pt>
    <dgm:pt modelId="{A63986C6-E20C-4F64-825A-93C9A2874EAD}" type="pres">
      <dgm:prSet presAssocID="{47AAA4AF-8125-4980-B876-3571E6867130}" presName="composite" presStyleCnt="0"/>
      <dgm:spPr/>
    </dgm:pt>
    <dgm:pt modelId="{4A44A0D6-176E-47BC-90EF-64643836E977}" type="pres">
      <dgm:prSet presAssocID="{47AAA4AF-8125-4980-B876-3571E6867130}" presName="par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D8DA6C8D-8287-4308-88CE-4C9FA8DC291C}" type="pres">
      <dgm:prSet presAssocID="{47AAA4AF-8125-4980-B876-3571E6867130}" presName="parSh" presStyleLbl="node1" presStyleIdx="0" presStyleCnt="3"/>
      <dgm:spPr/>
    </dgm:pt>
    <dgm:pt modelId="{0B76751C-C60E-45D8-B8C2-8227D66CC7DF}" type="pres">
      <dgm:prSet presAssocID="{47AAA4AF-8125-4980-B876-3571E6867130}" presName="desTx" presStyleLbl="fgAcc1" presStyleIdx="0" presStyleCnt="3">
        <dgm:presLayoutVars>
          <dgm:bulletEnabled val="1"/>
        </dgm:presLayoutVars>
      </dgm:prSet>
      <dgm:spPr/>
    </dgm:pt>
    <dgm:pt modelId="{842DD230-C857-4ED4-A1C1-767FC7925117}" type="pres">
      <dgm:prSet presAssocID="{71DFB02C-FAC2-4A90-AFE7-08FBCA33696F}" presName="sibTrans" presStyleLbl="sibTrans2D1" presStyleIdx="0" presStyleCnt="2"/>
      <dgm:spPr/>
    </dgm:pt>
    <dgm:pt modelId="{84620CFB-98D5-47ED-8616-3301845E09E8}" type="pres">
      <dgm:prSet presAssocID="{71DFB02C-FAC2-4A90-AFE7-08FBCA33696F}" presName="connTx" presStyleLbl="sibTrans2D1" presStyleIdx="0" presStyleCnt="2"/>
      <dgm:spPr/>
    </dgm:pt>
    <dgm:pt modelId="{F1C42565-0710-410C-A73F-5890B4BE7FE7}" type="pres">
      <dgm:prSet presAssocID="{61A6A128-1977-431A-A10E-DC9BC5229EAB}" presName="composite" presStyleCnt="0"/>
      <dgm:spPr/>
    </dgm:pt>
    <dgm:pt modelId="{75033CA0-F404-4338-8408-6A60A4DC9686}" type="pres">
      <dgm:prSet presAssocID="{61A6A128-1977-431A-A10E-DC9BC5229EAB}" presName="par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37381993-E197-4187-A150-3E36E2389331}" type="pres">
      <dgm:prSet presAssocID="{61A6A128-1977-431A-A10E-DC9BC5229EAB}" presName="parSh" presStyleLbl="node1" presStyleIdx="1" presStyleCnt="3"/>
      <dgm:spPr/>
    </dgm:pt>
    <dgm:pt modelId="{3BDEB19F-58AA-4BAF-8956-597FF597A8F8}" type="pres">
      <dgm:prSet presAssocID="{61A6A128-1977-431A-A10E-DC9BC5229EAB}" presName="desTx" presStyleLbl="fgAcc1" presStyleIdx="1" presStyleCnt="3">
        <dgm:presLayoutVars>
          <dgm:bulletEnabled val="1"/>
        </dgm:presLayoutVars>
      </dgm:prSet>
      <dgm:spPr/>
    </dgm:pt>
    <dgm:pt modelId="{08566125-3D7E-450F-AA8C-BD464FA65046}" type="pres">
      <dgm:prSet presAssocID="{7C51755B-BE5F-410F-A0DA-0A495FA78908}" presName="sibTrans" presStyleLbl="sibTrans2D1" presStyleIdx="1" presStyleCnt="2"/>
      <dgm:spPr/>
    </dgm:pt>
    <dgm:pt modelId="{82840483-B9D6-471A-BEA7-5AE95DF4AD6B}" type="pres">
      <dgm:prSet presAssocID="{7C51755B-BE5F-410F-A0DA-0A495FA78908}" presName="connTx" presStyleLbl="sibTrans2D1" presStyleIdx="1" presStyleCnt="2"/>
      <dgm:spPr/>
    </dgm:pt>
    <dgm:pt modelId="{F020BE96-864C-4608-AE36-2E273DB30985}" type="pres">
      <dgm:prSet presAssocID="{BF3818C2-BBD7-4740-878E-CC7AB9DE0241}" presName="composite" presStyleCnt="0"/>
      <dgm:spPr/>
    </dgm:pt>
    <dgm:pt modelId="{464ADC2A-1556-4F35-8860-CB05BC462C15}" type="pres">
      <dgm:prSet presAssocID="{BF3818C2-BBD7-4740-878E-CC7AB9DE0241}" presName="par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7C840892-35DE-4480-8684-7CEA60F390F6}" type="pres">
      <dgm:prSet presAssocID="{BF3818C2-BBD7-4740-878E-CC7AB9DE0241}" presName="parSh" presStyleLbl="node1" presStyleIdx="2" presStyleCnt="3"/>
      <dgm:spPr/>
    </dgm:pt>
    <dgm:pt modelId="{51A49456-2F7B-423C-A84C-5D9565FB4228}" type="pres">
      <dgm:prSet presAssocID="{BF3818C2-BBD7-4740-878E-CC7AB9DE0241}" presName="desTx" presStyleLbl="fgAcc1" presStyleIdx="2" presStyleCnt="3" custLinFactNeighborX="21249" custLinFactNeighborY="1074">
        <dgm:presLayoutVars>
          <dgm:bulletEnabled val="1"/>
        </dgm:presLayoutVars>
      </dgm:prSet>
      <dgm:spPr/>
    </dgm:pt>
  </dgm:ptLst>
  <dgm:cxnLst>
    <dgm:cxn modelId="{05591D00-48CB-45BF-BA9A-795D53791DDD}" type="presOf" srcId="{406ACF9E-33E2-4C13-A51C-238528D4066E}" destId="{A90455A7-AADC-43A5-8DE5-DA71486AD4B1}" srcOrd="0" destOrd="0" presId="urn:microsoft.com/office/officeart/2005/8/layout/process3"/>
    <dgm:cxn modelId="{B3868900-4457-4632-AF7D-1578B460170D}" type="presOf" srcId="{3EA450BB-B704-4397-9BDA-502F0CB76F27}" destId="{3BDEB19F-58AA-4BAF-8956-597FF597A8F8}" srcOrd="0" destOrd="2" presId="urn:microsoft.com/office/officeart/2005/8/layout/process3"/>
    <dgm:cxn modelId="{52E20806-E0A1-436E-AB6B-DF33B80DBFF1}" type="presOf" srcId="{5D1FE893-817D-4E35-887F-90914BBF03D6}" destId="{3BDEB19F-58AA-4BAF-8956-597FF597A8F8}" srcOrd="0" destOrd="1" presId="urn:microsoft.com/office/officeart/2005/8/layout/process3"/>
    <dgm:cxn modelId="{53288E0D-D759-43B2-9052-6CC90FDAAA98}" type="presOf" srcId="{2FB2A450-EEFE-45DB-B4BA-99C62F658FCE}" destId="{0B76751C-C60E-45D8-B8C2-8227D66CC7DF}" srcOrd="0" destOrd="2" presId="urn:microsoft.com/office/officeart/2005/8/layout/process3"/>
    <dgm:cxn modelId="{BC626412-1DB3-4084-A437-714E499063E0}" type="presOf" srcId="{3F2BDBB9-CE85-4CE3-B0D3-928F3F158DF9}" destId="{51A49456-2F7B-423C-A84C-5D9565FB4228}" srcOrd="0" destOrd="2" presId="urn:microsoft.com/office/officeart/2005/8/layout/process3"/>
    <dgm:cxn modelId="{B568F819-F9AE-45F3-84B4-BA08B2E91752}" type="presOf" srcId="{F3B4B0F5-2C01-4967-A335-0BEE09BE9D76}" destId="{0B76751C-C60E-45D8-B8C2-8227D66CC7DF}" srcOrd="0" destOrd="0" presId="urn:microsoft.com/office/officeart/2005/8/layout/process3"/>
    <dgm:cxn modelId="{3299101D-D89F-45E7-9287-13ED04A0A61B}" type="presOf" srcId="{7C51755B-BE5F-410F-A0DA-0A495FA78908}" destId="{82840483-B9D6-471A-BEA7-5AE95DF4AD6B}" srcOrd="1" destOrd="0" presId="urn:microsoft.com/office/officeart/2005/8/layout/process3"/>
    <dgm:cxn modelId="{BCF32927-ABFB-429D-B190-88B883A24365}" srcId="{BF3818C2-BBD7-4740-878E-CC7AB9DE0241}" destId="{10B765B9-43AD-4D90-8C9B-999BB530116A}" srcOrd="0" destOrd="0" parTransId="{3E17C92C-812F-4EAB-B01A-720DCC6BFFAE}" sibTransId="{2B1AB123-A36E-48E7-B952-7D8871F062B9}"/>
    <dgm:cxn modelId="{FBFAF128-498D-4445-A6F5-2F8FF0B7EEB8}" type="presOf" srcId="{BF3818C2-BBD7-4740-878E-CC7AB9DE0241}" destId="{464ADC2A-1556-4F35-8860-CB05BC462C15}" srcOrd="0" destOrd="0" presId="urn:microsoft.com/office/officeart/2005/8/layout/process3"/>
    <dgm:cxn modelId="{C7F04235-0ECC-4479-BCDF-79BED5C31C35}" srcId="{406ACF9E-33E2-4C13-A51C-238528D4066E}" destId="{61A6A128-1977-431A-A10E-DC9BC5229EAB}" srcOrd="1" destOrd="0" parTransId="{70B15112-EB8B-4F6C-99BC-552A8D533CB7}" sibTransId="{7C51755B-BE5F-410F-A0DA-0A495FA78908}"/>
    <dgm:cxn modelId="{1B4B563B-02D2-4050-AE05-7B148AB9B024}" srcId="{47AAA4AF-8125-4980-B876-3571E6867130}" destId="{B30EBCC4-1889-4A2D-B5F1-82AE1EABC0AE}" srcOrd="1" destOrd="0" parTransId="{ECD5BDA4-EF7D-474D-86B9-4CDD93E7D6E3}" sibTransId="{41153B0B-CE07-4027-8E82-4A506221AA03}"/>
    <dgm:cxn modelId="{0B5E195B-7512-4A48-8379-1DBBA5048970}" type="presOf" srcId="{10B765B9-43AD-4D90-8C9B-999BB530116A}" destId="{51A49456-2F7B-423C-A84C-5D9565FB4228}" srcOrd="0" destOrd="0" presId="urn:microsoft.com/office/officeart/2005/8/layout/process3"/>
    <dgm:cxn modelId="{CA2E0763-F9B7-48D1-9576-374E378415FB}" srcId="{47AAA4AF-8125-4980-B876-3571E6867130}" destId="{2FB2A450-EEFE-45DB-B4BA-99C62F658FCE}" srcOrd="2" destOrd="0" parTransId="{CF0628B1-4C51-455D-BB56-399CA053137E}" sibTransId="{6A75E251-53DC-4514-8714-3141096E5F48}"/>
    <dgm:cxn modelId="{E5240244-036E-4067-824E-3719D74B81EE}" srcId="{61A6A128-1977-431A-A10E-DC9BC5229EAB}" destId="{02585651-AFE4-47CD-831D-19601307C747}" srcOrd="0" destOrd="0" parTransId="{3D292DDB-EF12-4299-822E-3DAA69DBBC5F}" sibTransId="{EB0CE276-285C-438C-AE30-53B4EB137B82}"/>
    <dgm:cxn modelId="{FEFB6345-6FAA-4C41-85A5-B8038B9B082E}" srcId="{61A6A128-1977-431A-A10E-DC9BC5229EAB}" destId="{5D1FE893-817D-4E35-887F-90914BBF03D6}" srcOrd="1" destOrd="0" parTransId="{97B8410F-9B77-4D74-9075-3DC5DE430DD7}" sibTransId="{7C3D4DD0-F0E8-4909-AEA5-5BE3673B4265}"/>
    <dgm:cxn modelId="{629FFA46-1703-482A-956E-F46A3499F71F}" type="presOf" srcId="{BF3818C2-BBD7-4740-878E-CC7AB9DE0241}" destId="{7C840892-35DE-4480-8684-7CEA60F390F6}" srcOrd="1" destOrd="0" presId="urn:microsoft.com/office/officeart/2005/8/layout/process3"/>
    <dgm:cxn modelId="{10CF404B-7386-471E-A78B-B2268FA33C16}" srcId="{406ACF9E-33E2-4C13-A51C-238528D4066E}" destId="{47AAA4AF-8125-4980-B876-3571E6867130}" srcOrd="0" destOrd="0" parTransId="{14694ABA-E268-4B95-9D79-F3F7A9A6023C}" sibTransId="{71DFB02C-FAC2-4A90-AFE7-08FBCA33696F}"/>
    <dgm:cxn modelId="{73B82E71-BDDA-4CCD-85B1-206BE3ADE829}" srcId="{BF3818C2-BBD7-4740-878E-CC7AB9DE0241}" destId="{3F2BDBB9-CE85-4CE3-B0D3-928F3F158DF9}" srcOrd="2" destOrd="0" parTransId="{080F6DC7-6DB4-4309-A6D4-E8A071572CAC}" sibTransId="{4284C689-ACDB-43F1-AB4B-DCE206BABA40}"/>
    <dgm:cxn modelId="{E1B7DC71-65C0-4164-928C-7B68F84B4A09}" type="presOf" srcId="{B30EBCC4-1889-4A2D-B5F1-82AE1EABC0AE}" destId="{0B76751C-C60E-45D8-B8C2-8227D66CC7DF}" srcOrd="0" destOrd="1" presId="urn:microsoft.com/office/officeart/2005/8/layout/process3"/>
    <dgm:cxn modelId="{A385D388-57D6-4B32-8584-35BBBA1808C6}" type="presOf" srcId="{47AAA4AF-8125-4980-B876-3571E6867130}" destId="{D8DA6C8D-8287-4308-88CE-4C9FA8DC291C}" srcOrd="1" destOrd="0" presId="urn:microsoft.com/office/officeart/2005/8/layout/process3"/>
    <dgm:cxn modelId="{59AB1D8B-B041-4BE1-9A2D-218FA7ED598E}" srcId="{BF3818C2-BBD7-4740-878E-CC7AB9DE0241}" destId="{F5C4A55F-D3F1-4705-9E1B-ED642580A281}" srcOrd="1" destOrd="0" parTransId="{60E490CE-90EE-4337-BDDE-C3001A283543}" sibTransId="{0386DAF2-C9A0-4339-ACDA-6B50BB37487D}"/>
    <dgm:cxn modelId="{18AC698B-F0DD-4146-9C0F-0061032F173E}" srcId="{406ACF9E-33E2-4C13-A51C-238528D4066E}" destId="{BF3818C2-BBD7-4740-878E-CC7AB9DE0241}" srcOrd="2" destOrd="0" parTransId="{BA66A1AC-9EB6-4C65-8BF8-8DA7CE37938F}" sibTransId="{AF6EC6A3-C754-4826-A463-2FDA4182771D}"/>
    <dgm:cxn modelId="{7BE9A491-55F7-447F-997C-98C0FAB98701}" type="presOf" srcId="{71DFB02C-FAC2-4A90-AFE7-08FBCA33696F}" destId="{842DD230-C857-4ED4-A1C1-767FC7925117}" srcOrd="0" destOrd="0" presId="urn:microsoft.com/office/officeart/2005/8/layout/process3"/>
    <dgm:cxn modelId="{0AE5CA93-9E6A-42AC-B14F-CAD33CAD9DCF}" type="presOf" srcId="{02585651-AFE4-47CD-831D-19601307C747}" destId="{3BDEB19F-58AA-4BAF-8956-597FF597A8F8}" srcOrd="0" destOrd="0" presId="urn:microsoft.com/office/officeart/2005/8/layout/process3"/>
    <dgm:cxn modelId="{DBFFAE97-2744-48F2-871C-C6C36247AEE6}" srcId="{47AAA4AF-8125-4980-B876-3571E6867130}" destId="{F3B4B0F5-2C01-4967-A335-0BEE09BE9D76}" srcOrd="0" destOrd="0" parTransId="{2E106AA7-9CEB-41A2-9FBA-764E62732E7F}" sibTransId="{51343A36-8DE6-4001-A635-D7A1017775A3}"/>
    <dgm:cxn modelId="{80DE5BB0-FAA4-4FF5-9027-41BBD04A16BF}" type="presOf" srcId="{61A6A128-1977-431A-A10E-DC9BC5229EAB}" destId="{75033CA0-F404-4338-8408-6A60A4DC9686}" srcOrd="0" destOrd="0" presId="urn:microsoft.com/office/officeart/2005/8/layout/process3"/>
    <dgm:cxn modelId="{D4738BBF-5751-47F5-A171-1CB5A9CA2AE8}" type="presOf" srcId="{71DFB02C-FAC2-4A90-AFE7-08FBCA33696F}" destId="{84620CFB-98D5-47ED-8616-3301845E09E8}" srcOrd="1" destOrd="0" presId="urn:microsoft.com/office/officeart/2005/8/layout/process3"/>
    <dgm:cxn modelId="{4D016DC0-DB34-4A16-9834-BCC96D19AA1C}" srcId="{61A6A128-1977-431A-A10E-DC9BC5229EAB}" destId="{3EA450BB-B704-4397-9BDA-502F0CB76F27}" srcOrd="2" destOrd="0" parTransId="{9C7524F8-9505-4301-A068-50A880A48B56}" sibTransId="{51B0F7FD-E176-45A7-9659-A076708E6104}"/>
    <dgm:cxn modelId="{BEA58BC5-2F91-4CF4-BC55-EC5982A0F982}" type="presOf" srcId="{61A6A128-1977-431A-A10E-DC9BC5229EAB}" destId="{37381993-E197-4187-A150-3E36E2389331}" srcOrd="1" destOrd="0" presId="urn:microsoft.com/office/officeart/2005/8/layout/process3"/>
    <dgm:cxn modelId="{486534D0-75C4-4AB0-B0B8-B3D99EF2DCD1}" type="presOf" srcId="{F5C4A55F-D3F1-4705-9E1B-ED642580A281}" destId="{51A49456-2F7B-423C-A84C-5D9565FB4228}" srcOrd="0" destOrd="1" presId="urn:microsoft.com/office/officeart/2005/8/layout/process3"/>
    <dgm:cxn modelId="{3517CCDC-1863-4A4B-8C85-B80844B68656}" type="presOf" srcId="{47AAA4AF-8125-4980-B876-3571E6867130}" destId="{4A44A0D6-176E-47BC-90EF-64643836E977}" srcOrd="0" destOrd="0" presId="urn:microsoft.com/office/officeart/2005/8/layout/process3"/>
    <dgm:cxn modelId="{D83636E3-6A28-4E8C-81E5-E15201ADDD10}" type="presOf" srcId="{7C51755B-BE5F-410F-A0DA-0A495FA78908}" destId="{08566125-3D7E-450F-AA8C-BD464FA65046}" srcOrd="0" destOrd="0" presId="urn:microsoft.com/office/officeart/2005/8/layout/process3"/>
    <dgm:cxn modelId="{F6A10B17-BE9D-4CD2-BEBE-34427A0CBAB0}" type="presParOf" srcId="{A90455A7-AADC-43A5-8DE5-DA71486AD4B1}" destId="{A63986C6-E20C-4F64-825A-93C9A2874EAD}" srcOrd="0" destOrd="0" presId="urn:microsoft.com/office/officeart/2005/8/layout/process3"/>
    <dgm:cxn modelId="{7F6FF6F8-61C2-4E0E-AA32-386A432381E4}" type="presParOf" srcId="{A63986C6-E20C-4F64-825A-93C9A2874EAD}" destId="{4A44A0D6-176E-47BC-90EF-64643836E977}" srcOrd="0" destOrd="0" presId="urn:microsoft.com/office/officeart/2005/8/layout/process3"/>
    <dgm:cxn modelId="{6666D644-C892-470B-A5F8-40CA7FDC3203}" type="presParOf" srcId="{A63986C6-E20C-4F64-825A-93C9A2874EAD}" destId="{D8DA6C8D-8287-4308-88CE-4C9FA8DC291C}" srcOrd="1" destOrd="0" presId="urn:microsoft.com/office/officeart/2005/8/layout/process3"/>
    <dgm:cxn modelId="{2A8E2DD6-D0C2-4067-89F8-6611CE87FF45}" type="presParOf" srcId="{A63986C6-E20C-4F64-825A-93C9A2874EAD}" destId="{0B76751C-C60E-45D8-B8C2-8227D66CC7DF}" srcOrd="2" destOrd="0" presId="urn:microsoft.com/office/officeart/2005/8/layout/process3"/>
    <dgm:cxn modelId="{5FF7BDFA-0557-4237-B35A-290CB9A3C411}" type="presParOf" srcId="{A90455A7-AADC-43A5-8DE5-DA71486AD4B1}" destId="{842DD230-C857-4ED4-A1C1-767FC7925117}" srcOrd="1" destOrd="0" presId="urn:microsoft.com/office/officeart/2005/8/layout/process3"/>
    <dgm:cxn modelId="{4D6269F0-4578-4E2D-9AB6-C4535D758052}" type="presParOf" srcId="{842DD230-C857-4ED4-A1C1-767FC7925117}" destId="{84620CFB-98D5-47ED-8616-3301845E09E8}" srcOrd="0" destOrd="0" presId="urn:microsoft.com/office/officeart/2005/8/layout/process3"/>
    <dgm:cxn modelId="{5F2E7BA5-B5B0-438C-BB9A-95F424F09DA8}" type="presParOf" srcId="{A90455A7-AADC-43A5-8DE5-DA71486AD4B1}" destId="{F1C42565-0710-410C-A73F-5890B4BE7FE7}" srcOrd="2" destOrd="0" presId="urn:microsoft.com/office/officeart/2005/8/layout/process3"/>
    <dgm:cxn modelId="{59A357DF-57E6-4C48-99FC-F32DBF78E822}" type="presParOf" srcId="{F1C42565-0710-410C-A73F-5890B4BE7FE7}" destId="{75033CA0-F404-4338-8408-6A60A4DC9686}" srcOrd="0" destOrd="0" presId="urn:microsoft.com/office/officeart/2005/8/layout/process3"/>
    <dgm:cxn modelId="{FAA0E0CC-B550-4E32-A076-84944B7421E5}" type="presParOf" srcId="{F1C42565-0710-410C-A73F-5890B4BE7FE7}" destId="{37381993-E197-4187-A150-3E36E2389331}" srcOrd="1" destOrd="0" presId="urn:microsoft.com/office/officeart/2005/8/layout/process3"/>
    <dgm:cxn modelId="{4BE9A174-AEA1-433A-B3E9-DB90B9853B90}" type="presParOf" srcId="{F1C42565-0710-410C-A73F-5890B4BE7FE7}" destId="{3BDEB19F-58AA-4BAF-8956-597FF597A8F8}" srcOrd="2" destOrd="0" presId="urn:microsoft.com/office/officeart/2005/8/layout/process3"/>
    <dgm:cxn modelId="{713B66CE-3199-4C41-808B-A7D660A45C08}" type="presParOf" srcId="{A90455A7-AADC-43A5-8DE5-DA71486AD4B1}" destId="{08566125-3D7E-450F-AA8C-BD464FA65046}" srcOrd="3" destOrd="0" presId="urn:microsoft.com/office/officeart/2005/8/layout/process3"/>
    <dgm:cxn modelId="{C71847E3-D8FE-42ED-9D50-399DCF1A8020}" type="presParOf" srcId="{08566125-3D7E-450F-AA8C-BD464FA65046}" destId="{82840483-B9D6-471A-BEA7-5AE95DF4AD6B}" srcOrd="0" destOrd="0" presId="urn:microsoft.com/office/officeart/2005/8/layout/process3"/>
    <dgm:cxn modelId="{A59070F0-A3BA-4A47-A827-F926D59300FA}" type="presParOf" srcId="{A90455A7-AADC-43A5-8DE5-DA71486AD4B1}" destId="{F020BE96-864C-4608-AE36-2E273DB30985}" srcOrd="4" destOrd="0" presId="urn:microsoft.com/office/officeart/2005/8/layout/process3"/>
    <dgm:cxn modelId="{54CBA8CC-8341-46ED-A4F0-5A067D21F936}" type="presParOf" srcId="{F020BE96-864C-4608-AE36-2E273DB30985}" destId="{464ADC2A-1556-4F35-8860-CB05BC462C15}" srcOrd="0" destOrd="0" presId="urn:microsoft.com/office/officeart/2005/8/layout/process3"/>
    <dgm:cxn modelId="{6C1A5136-D88E-437E-9911-F83FC4E658CC}" type="presParOf" srcId="{F020BE96-864C-4608-AE36-2E273DB30985}" destId="{7C840892-35DE-4480-8684-7CEA60F390F6}" srcOrd="1" destOrd="0" presId="urn:microsoft.com/office/officeart/2005/8/layout/process3"/>
    <dgm:cxn modelId="{135B81F3-0503-4FBF-B141-5F8AB45988FF}" type="presParOf" srcId="{F020BE96-864C-4608-AE36-2E273DB30985}" destId="{51A49456-2F7B-423C-A84C-5D9565FB4228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06ACF9E-33E2-4C13-A51C-238528D4066E}" type="doc">
      <dgm:prSet loTypeId="urn:microsoft.com/office/officeart/2005/8/layout/process3" loCatId="process" qsTypeId="urn:microsoft.com/office/officeart/2005/8/quickstyle/3d4" qsCatId="3D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47AAA4AF-8125-4980-B876-3571E6867130}">
      <dgm:prSet phldrT="[Text]"/>
      <dgm:spPr>
        <a:solidFill>
          <a:schemeClr val="accent6"/>
        </a:solidFill>
      </dgm:spPr>
      <dgm:t>
        <a:bodyPr/>
        <a:lstStyle/>
        <a:p>
          <a:pPr algn="l"/>
          <a:r>
            <a:rPr lang="en-US" b="1" dirty="0">
              <a:solidFill>
                <a:schemeClr val="tx1">
                  <a:lumMod val="95000"/>
                  <a:lumOff val="5000"/>
                </a:schemeClr>
              </a:solidFill>
            </a:rPr>
            <a:t>Pre-modelling</a:t>
          </a:r>
        </a:p>
      </dgm:t>
    </dgm:pt>
    <dgm:pt modelId="{14694ABA-E268-4B95-9D79-F3F7A9A6023C}" type="parTrans" cxnId="{10CF404B-7386-471E-A78B-B2268FA33C16}">
      <dgm:prSet/>
      <dgm:spPr/>
      <dgm:t>
        <a:bodyPr/>
        <a:lstStyle/>
        <a:p>
          <a:endParaRPr lang="en-US"/>
        </a:p>
      </dgm:t>
    </dgm:pt>
    <dgm:pt modelId="{71DFB02C-FAC2-4A90-AFE7-08FBCA33696F}" type="sibTrans" cxnId="{10CF404B-7386-471E-A78B-B2268FA33C16}">
      <dgm:prSet/>
      <dgm:spPr>
        <a:solidFill>
          <a:schemeClr val="bg2">
            <a:lumMod val="1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 z="-70000">
          <a:bevelT w="190500" h="38100"/>
        </a:sp3d>
      </dgm:spPr>
      <dgm:t>
        <a:bodyPr/>
        <a:lstStyle/>
        <a:p>
          <a:endParaRPr lang="en-US"/>
        </a:p>
      </dgm:t>
    </dgm:pt>
    <dgm:pt modelId="{61A6A128-1977-431A-A10E-DC9BC5229EAB}">
      <dgm:prSet phldrT="[Text]"/>
      <dgm:spPr>
        <a:solidFill>
          <a:schemeClr val="accent6"/>
        </a:solidFill>
      </dgm:spPr>
      <dgm:t>
        <a:bodyPr/>
        <a:lstStyle/>
        <a:p>
          <a:r>
            <a:rPr lang="en-US" b="1" dirty="0">
              <a:solidFill>
                <a:schemeClr val="tx1">
                  <a:lumMod val="95000"/>
                  <a:lumOff val="5000"/>
                </a:schemeClr>
              </a:solidFill>
            </a:rPr>
            <a:t>Modelling</a:t>
          </a:r>
        </a:p>
      </dgm:t>
    </dgm:pt>
    <dgm:pt modelId="{70B15112-EB8B-4F6C-99BC-552A8D533CB7}" type="parTrans" cxnId="{C7F04235-0ECC-4479-BCDF-79BED5C31C35}">
      <dgm:prSet/>
      <dgm:spPr/>
      <dgm:t>
        <a:bodyPr/>
        <a:lstStyle/>
        <a:p>
          <a:endParaRPr lang="en-US"/>
        </a:p>
      </dgm:t>
    </dgm:pt>
    <dgm:pt modelId="{7C51755B-BE5F-410F-A0DA-0A495FA78908}" type="sibTrans" cxnId="{C7F04235-0ECC-4479-BCDF-79BED5C31C35}">
      <dgm:prSet/>
      <dgm:spPr>
        <a:solidFill>
          <a:schemeClr val="bg2">
            <a:lumMod val="1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 z="-70000">
          <a:bevelT w="190500" h="38100"/>
        </a:sp3d>
      </dgm:spPr>
      <dgm:t>
        <a:bodyPr/>
        <a:lstStyle/>
        <a:p>
          <a:endParaRPr lang="en-US"/>
        </a:p>
      </dgm:t>
    </dgm:pt>
    <dgm:pt modelId="{02585651-AFE4-47CD-831D-19601307C747}">
      <dgm:prSet phldrT="[Text]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 z="12700">
          <a:bevelT w="190500" h="38100"/>
        </a:sp3d>
      </dgm:spPr>
      <dgm:t>
        <a:bodyPr/>
        <a:lstStyle/>
        <a:p>
          <a:r>
            <a:rPr lang="en-US" dirty="0"/>
            <a:t>Design</a:t>
          </a:r>
        </a:p>
      </dgm:t>
    </dgm:pt>
    <dgm:pt modelId="{3D292DDB-EF12-4299-822E-3DAA69DBBC5F}" type="parTrans" cxnId="{E5240244-036E-4067-824E-3719D74B81EE}">
      <dgm:prSet/>
      <dgm:spPr/>
      <dgm:t>
        <a:bodyPr/>
        <a:lstStyle/>
        <a:p>
          <a:endParaRPr lang="en-US"/>
        </a:p>
      </dgm:t>
    </dgm:pt>
    <dgm:pt modelId="{EB0CE276-285C-438C-AE30-53B4EB137B82}" type="sibTrans" cxnId="{E5240244-036E-4067-824E-3719D74B81EE}">
      <dgm:prSet/>
      <dgm:spPr/>
      <dgm:t>
        <a:bodyPr/>
        <a:lstStyle/>
        <a:p>
          <a:endParaRPr lang="en-US"/>
        </a:p>
      </dgm:t>
    </dgm:pt>
    <dgm:pt modelId="{3EA450BB-B704-4397-9BDA-502F0CB76F27}">
      <dgm:prSet phldrT="[Text]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 z="12700">
          <a:bevelT w="190500" h="38100"/>
        </a:sp3d>
      </dgm:spPr>
      <dgm:t>
        <a:bodyPr/>
        <a:lstStyle/>
        <a:p>
          <a:r>
            <a:rPr lang="en-US" dirty="0"/>
            <a:t>Selection</a:t>
          </a:r>
        </a:p>
      </dgm:t>
    </dgm:pt>
    <dgm:pt modelId="{9C7524F8-9505-4301-A068-50A880A48B56}" type="parTrans" cxnId="{4D016DC0-DB34-4A16-9834-BCC96D19AA1C}">
      <dgm:prSet/>
      <dgm:spPr/>
      <dgm:t>
        <a:bodyPr/>
        <a:lstStyle/>
        <a:p>
          <a:endParaRPr lang="en-US"/>
        </a:p>
      </dgm:t>
    </dgm:pt>
    <dgm:pt modelId="{51B0F7FD-E176-45A7-9659-A076708E6104}" type="sibTrans" cxnId="{4D016DC0-DB34-4A16-9834-BCC96D19AA1C}">
      <dgm:prSet/>
      <dgm:spPr/>
      <dgm:t>
        <a:bodyPr/>
        <a:lstStyle/>
        <a:p>
          <a:endParaRPr lang="en-US"/>
        </a:p>
      </dgm:t>
    </dgm:pt>
    <dgm:pt modelId="{BF3818C2-BBD7-4740-878E-CC7AB9DE0241}">
      <dgm:prSet phldrT="[Text]"/>
      <dgm:spPr>
        <a:solidFill>
          <a:schemeClr val="accent6"/>
        </a:solidFill>
      </dgm:spPr>
      <dgm:t>
        <a:bodyPr/>
        <a:lstStyle/>
        <a:p>
          <a:r>
            <a:rPr lang="en-US" b="1" dirty="0">
              <a:solidFill>
                <a:schemeClr val="tx1">
                  <a:lumMod val="95000"/>
                  <a:lumOff val="5000"/>
                </a:schemeClr>
              </a:solidFill>
            </a:rPr>
            <a:t>Post-modelling</a:t>
          </a:r>
        </a:p>
      </dgm:t>
    </dgm:pt>
    <dgm:pt modelId="{BA66A1AC-9EB6-4C65-8BF8-8DA7CE37938F}" type="parTrans" cxnId="{18AC698B-F0DD-4146-9C0F-0061032F173E}">
      <dgm:prSet/>
      <dgm:spPr/>
      <dgm:t>
        <a:bodyPr/>
        <a:lstStyle/>
        <a:p>
          <a:endParaRPr lang="en-US"/>
        </a:p>
      </dgm:t>
    </dgm:pt>
    <dgm:pt modelId="{AF6EC6A3-C754-4826-A463-2FDA4182771D}" type="sibTrans" cxnId="{18AC698B-F0DD-4146-9C0F-0061032F173E}">
      <dgm:prSet/>
      <dgm:spPr/>
      <dgm:t>
        <a:bodyPr/>
        <a:lstStyle/>
        <a:p>
          <a:endParaRPr lang="en-US"/>
        </a:p>
      </dgm:t>
    </dgm:pt>
    <dgm:pt modelId="{F3B4B0F5-2C01-4967-A335-0BEE09BE9D76}">
      <dgm:prSet phldrT="[Text]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 z="12700">
          <a:bevelT w="190500" h="38100"/>
        </a:sp3d>
      </dgm:spPr>
      <dgm:t>
        <a:bodyPr/>
        <a:lstStyle/>
        <a:p>
          <a:r>
            <a:rPr lang="en-US" dirty="0"/>
            <a:t>Prototypes</a:t>
          </a:r>
        </a:p>
      </dgm:t>
    </dgm:pt>
    <dgm:pt modelId="{2E106AA7-9CEB-41A2-9FBA-764E62732E7F}" type="parTrans" cxnId="{DBFFAE97-2744-48F2-871C-C6C36247AEE6}">
      <dgm:prSet/>
      <dgm:spPr/>
      <dgm:t>
        <a:bodyPr/>
        <a:lstStyle/>
        <a:p>
          <a:endParaRPr lang="en-US"/>
        </a:p>
      </dgm:t>
    </dgm:pt>
    <dgm:pt modelId="{51343A36-8DE6-4001-A635-D7A1017775A3}" type="sibTrans" cxnId="{DBFFAE97-2744-48F2-871C-C6C36247AEE6}">
      <dgm:prSet/>
      <dgm:spPr/>
      <dgm:t>
        <a:bodyPr/>
        <a:lstStyle/>
        <a:p>
          <a:endParaRPr lang="en-US"/>
        </a:p>
      </dgm:t>
    </dgm:pt>
    <dgm:pt modelId="{B30EBCC4-1889-4A2D-B5F1-82AE1EABC0AE}">
      <dgm:prSet phldrT="[Text]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 z="12700">
          <a:bevelT w="190500" h="38100"/>
        </a:sp3d>
      </dgm:spPr>
      <dgm:t>
        <a:bodyPr/>
        <a:lstStyle/>
        <a:p>
          <a:r>
            <a:rPr lang="en-US" dirty="0"/>
            <a:t>Embedding</a:t>
          </a:r>
        </a:p>
      </dgm:t>
    </dgm:pt>
    <dgm:pt modelId="{ECD5BDA4-EF7D-474D-86B9-4CDD93E7D6E3}" type="parTrans" cxnId="{1B4B563B-02D2-4050-AE05-7B148AB9B024}">
      <dgm:prSet/>
      <dgm:spPr/>
      <dgm:t>
        <a:bodyPr/>
        <a:lstStyle/>
        <a:p>
          <a:endParaRPr lang="en-US"/>
        </a:p>
      </dgm:t>
    </dgm:pt>
    <dgm:pt modelId="{41153B0B-CE07-4027-8E82-4A506221AA03}" type="sibTrans" cxnId="{1B4B563B-02D2-4050-AE05-7B148AB9B024}">
      <dgm:prSet/>
      <dgm:spPr/>
      <dgm:t>
        <a:bodyPr/>
        <a:lstStyle/>
        <a:p>
          <a:endParaRPr lang="en-US"/>
        </a:p>
      </dgm:t>
    </dgm:pt>
    <dgm:pt modelId="{2FB2A450-EEFE-45DB-B4BA-99C62F658FCE}">
      <dgm:prSet phldrT="[Text]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 z="12700">
          <a:bevelT w="190500" h="38100"/>
        </a:sp3d>
      </dgm:spPr>
      <dgm:t>
        <a:bodyPr/>
        <a:lstStyle/>
        <a:p>
          <a:r>
            <a:rPr lang="en-US" dirty="0"/>
            <a:t>Topology</a:t>
          </a:r>
        </a:p>
      </dgm:t>
    </dgm:pt>
    <dgm:pt modelId="{CF0628B1-4C51-455D-BB56-399CA053137E}" type="parTrans" cxnId="{CA2E0763-F9B7-48D1-9576-374E378415FB}">
      <dgm:prSet/>
      <dgm:spPr/>
      <dgm:t>
        <a:bodyPr/>
        <a:lstStyle/>
        <a:p>
          <a:endParaRPr lang="en-US"/>
        </a:p>
      </dgm:t>
    </dgm:pt>
    <dgm:pt modelId="{6A75E251-53DC-4514-8714-3141096E5F48}" type="sibTrans" cxnId="{CA2E0763-F9B7-48D1-9576-374E378415FB}">
      <dgm:prSet/>
      <dgm:spPr/>
      <dgm:t>
        <a:bodyPr/>
        <a:lstStyle/>
        <a:p>
          <a:endParaRPr lang="en-US"/>
        </a:p>
      </dgm:t>
    </dgm:pt>
    <dgm:pt modelId="{3F2BDBB9-CE85-4CE3-B0D3-928F3F158DF9}">
      <dgm:prSet phldrT="[Text]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 z="12700">
          <a:bevelT w="190500" h="38100"/>
        </a:sp3d>
      </dgm:spPr>
      <dgm:t>
        <a:bodyPr/>
        <a:lstStyle/>
        <a:p>
          <a:r>
            <a:rPr lang="en-US" dirty="0"/>
            <a:t>Relationships</a:t>
          </a:r>
        </a:p>
      </dgm:t>
    </dgm:pt>
    <dgm:pt modelId="{080F6DC7-6DB4-4309-A6D4-E8A071572CAC}" type="parTrans" cxnId="{73B82E71-BDDA-4CCD-85B1-206BE3ADE829}">
      <dgm:prSet/>
      <dgm:spPr/>
      <dgm:t>
        <a:bodyPr/>
        <a:lstStyle/>
        <a:p>
          <a:endParaRPr lang="en-US"/>
        </a:p>
      </dgm:t>
    </dgm:pt>
    <dgm:pt modelId="{4284C689-ACDB-43F1-AB4B-DCE206BABA40}" type="sibTrans" cxnId="{73B82E71-BDDA-4CCD-85B1-206BE3ADE829}">
      <dgm:prSet/>
      <dgm:spPr/>
      <dgm:t>
        <a:bodyPr/>
        <a:lstStyle/>
        <a:p>
          <a:endParaRPr lang="en-US"/>
        </a:p>
      </dgm:t>
    </dgm:pt>
    <dgm:pt modelId="{10B765B9-43AD-4D90-8C9B-999BB530116A}">
      <dgm:prSet phldrT="[Text]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 z="12700">
          <a:bevelT w="190500" h="38100"/>
        </a:sp3d>
      </dgm:spPr>
      <dgm:t>
        <a:bodyPr/>
        <a:lstStyle/>
        <a:p>
          <a:r>
            <a:rPr lang="en-US" dirty="0"/>
            <a:t>Representations</a:t>
          </a:r>
        </a:p>
      </dgm:t>
    </dgm:pt>
    <dgm:pt modelId="{3E17C92C-812F-4EAB-B01A-720DCC6BFFAE}" type="parTrans" cxnId="{BCF32927-ABFB-429D-B190-88B883A24365}">
      <dgm:prSet/>
      <dgm:spPr/>
      <dgm:t>
        <a:bodyPr/>
        <a:lstStyle/>
        <a:p>
          <a:endParaRPr lang="en-US"/>
        </a:p>
      </dgm:t>
    </dgm:pt>
    <dgm:pt modelId="{2B1AB123-A36E-48E7-B952-7D8871F062B9}" type="sibTrans" cxnId="{BCF32927-ABFB-429D-B190-88B883A24365}">
      <dgm:prSet/>
      <dgm:spPr/>
      <dgm:t>
        <a:bodyPr/>
        <a:lstStyle/>
        <a:p>
          <a:endParaRPr lang="en-US"/>
        </a:p>
      </dgm:t>
    </dgm:pt>
    <dgm:pt modelId="{5D1FE893-817D-4E35-887F-90914BBF03D6}">
      <dgm:prSet phldrT="[Text]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 z="12700">
          <a:bevelT w="190500" h="38100"/>
        </a:sp3d>
      </dgm:spPr>
      <dgm:t>
        <a:bodyPr/>
        <a:lstStyle/>
        <a:p>
          <a:r>
            <a:rPr lang="en-US" dirty="0"/>
            <a:t>Operations</a:t>
          </a:r>
        </a:p>
      </dgm:t>
    </dgm:pt>
    <dgm:pt modelId="{97B8410F-9B77-4D74-9075-3DC5DE430DD7}" type="parTrans" cxnId="{FEFB6345-6FAA-4C41-85A5-B8038B9B082E}">
      <dgm:prSet/>
      <dgm:spPr/>
      <dgm:t>
        <a:bodyPr/>
        <a:lstStyle/>
        <a:p>
          <a:endParaRPr lang="en-US"/>
        </a:p>
      </dgm:t>
    </dgm:pt>
    <dgm:pt modelId="{7C3D4DD0-F0E8-4909-AEA5-5BE3673B4265}" type="sibTrans" cxnId="{FEFB6345-6FAA-4C41-85A5-B8038B9B082E}">
      <dgm:prSet/>
      <dgm:spPr/>
      <dgm:t>
        <a:bodyPr/>
        <a:lstStyle/>
        <a:p>
          <a:endParaRPr lang="en-US"/>
        </a:p>
      </dgm:t>
    </dgm:pt>
    <dgm:pt modelId="{F5C4A55F-D3F1-4705-9E1B-ED642580A281}">
      <dgm:prSet phldrT="[Text]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 z="12700">
          <a:bevelT w="190500" h="38100"/>
        </a:sp3d>
      </dgm:spPr>
      <dgm:t>
        <a:bodyPr/>
        <a:lstStyle/>
        <a:p>
          <a:r>
            <a:rPr lang="en-US" dirty="0"/>
            <a:t>Unknowns</a:t>
          </a:r>
        </a:p>
      </dgm:t>
    </dgm:pt>
    <dgm:pt modelId="{60E490CE-90EE-4337-BDDE-C3001A283543}" type="parTrans" cxnId="{59AB1D8B-B041-4BE1-9A2D-218FA7ED598E}">
      <dgm:prSet/>
      <dgm:spPr/>
      <dgm:t>
        <a:bodyPr/>
        <a:lstStyle/>
        <a:p>
          <a:endParaRPr lang="en-US"/>
        </a:p>
      </dgm:t>
    </dgm:pt>
    <dgm:pt modelId="{0386DAF2-C9A0-4339-ACDA-6B50BB37487D}" type="sibTrans" cxnId="{59AB1D8B-B041-4BE1-9A2D-218FA7ED598E}">
      <dgm:prSet/>
      <dgm:spPr/>
      <dgm:t>
        <a:bodyPr/>
        <a:lstStyle/>
        <a:p>
          <a:endParaRPr lang="en-US"/>
        </a:p>
      </dgm:t>
    </dgm:pt>
    <dgm:pt modelId="{A90455A7-AADC-43A5-8DE5-DA71486AD4B1}" type="pres">
      <dgm:prSet presAssocID="{406ACF9E-33E2-4C13-A51C-238528D4066E}" presName="linearFlow" presStyleCnt="0">
        <dgm:presLayoutVars>
          <dgm:dir/>
          <dgm:animLvl val="lvl"/>
          <dgm:resizeHandles val="exact"/>
        </dgm:presLayoutVars>
      </dgm:prSet>
      <dgm:spPr/>
    </dgm:pt>
    <dgm:pt modelId="{A63986C6-E20C-4F64-825A-93C9A2874EAD}" type="pres">
      <dgm:prSet presAssocID="{47AAA4AF-8125-4980-B876-3571E6867130}" presName="composite" presStyleCnt="0"/>
      <dgm:spPr/>
    </dgm:pt>
    <dgm:pt modelId="{4A44A0D6-176E-47BC-90EF-64643836E977}" type="pres">
      <dgm:prSet presAssocID="{47AAA4AF-8125-4980-B876-3571E6867130}" presName="par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D8DA6C8D-8287-4308-88CE-4C9FA8DC291C}" type="pres">
      <dgm:prSet presAssocID="{47AAA4AF-8125-4980-B876-3571E6867130}" presName="parSh" presStyleLbl="node1" presStyleIdx="0" presStyleCnt="3"/>
      <dgm:spPr/>
    </dgm:pt>
    <dgm:pt modelId="{0B76751C-C60E-45D8-B8C2-8227D66CC7DF}" type="pres">
      <dgm:prSet presAssocID="{47AAA4AF-8125-4980-B876-3571E6867130}" presName="desTx" presStyleLbl="fgAcc1" presStyleIdx="0" presStyleCnt="3">
        <dgm:presLayoutVars>
          <dgm:bulletEnabled val="1"/>
        </dgm:presLayoutVars>
      </dgm:prSet>
      <dgm:spPr/>
    </dgm:pt>
    <dgm:pt modelId="{842DD230-C857-4ED4-A1C1-767FC7925117}" type="pres">
      <dgm:prSet presAssocID="{71DFB02C-FAC2-4A90-AFE7-08FBCA33696F}" presName="sibTrans" presStyleLbl="sibTrans2D1" presStyleIdx="0" presStyleCnt="2"/>
      <dgm:spPr/>
    </dgm:pt>
    <dgm:pt modelId="{84620CFB-98D5-47ED-8616-3301845E09E8}" type="pres">
      <dgm:prSet presAssocID="{71DFB02C-FAC2-4A90-AFE7-08FBCA33696F}" presName="connTx" presStyleLbl="sibTrans2D1" presStyleIdx="0" presStyleCnt="2"/>
      <dgm:spPr/>
    </dgm:pt>
    <dgm:pt modelId="{F1C42565-0710-410C-A73F-5890B4BE7FE7}" type="pres">
      <dgm:prSet presAssocID="{61A6A128-1977-431A-A10E-DC9BC5229EAB}" presName="composite" presStyleCnt="0"/>
      <dgm:spPr/>
    </dgm:pt>
    <dgm:pt modelId="{75033CA0-F404-4338-8408-6A60A4DC9686}" type="pres">
      <dgm:prSet presAssocID="{61A6A128-1977-431A-A10E-DC9BC5229EAB}" presName="par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37381993-E197-4187-A150-3E36E2389331}" type="pres">
      <dgm:prSet presAssocID="{61A6A128-1977-431A-A10E-DC9BC5229EAB}" presName="parSh" presStyleLbl="node1" presStyleIdx="1" presStyleCnt="3"/>
      <dgm:spPr/>
    </dgm:pt>
    <dgm:pt modelId="{3BDEB19F-58AA-4BAF-8956-597FF597A8F8}" type="pres">
      <dgm:prSet presAssocID="{61A6A128-1977-431A-A10E-DC9BC5229EAB}" presName="desTx" presStyleLbl="fgAcc1" presStyleIdx="1" presStyleCnt="3">
        <dgm:presLayoutVars>
          <dgm:bulletEnabled val="1"/>
        </dgm:presLayoutVars>
      </dgm:prSet>
      <dgm:spPr/>
    </dgm:pt>
    <dgm:pt modelId="{08566125-3D7E-450F-AA8C-BD464FA65046}" type="pres">
      <dgm:prSet presAssocID="{7C51755B-BE5F-410F-A0DA-0A495FA78908}" presName="sibTrans" presStyleLbl="sibTrans2D1" presStyleIdx="1" presStyleCnt="2"/>
      <dgm:spPr/>
    </dgm:pt>
    <dgm:pt modelId="{82840483-B9D6-471A-BEA7-5AE95DF4AD6B}" type="pres">
      <dgm:prSet presAssocID="{7C51755B-BE5F-410F-A0DA-0A495FA78908}" presName="connTx" presStyleLbl="sibTrans2D1" presStyleIdx="1" presStyleCnt="2"/>
      <dgm:spPr/>
    </dgm:pt>
    <dgm:pt modelId="{F020BE96-864C-4608-AE36-2E273DB30985}" type="pres">
      <dgm:prSet presAssocID="{BF3818C2-BBD7-4740-878E-CC7AB9DE0241}" presName="composite" presStyleCnt="0"/>
      <dgm:spPr/>
    </dgm:pt>
    <dgm:pt modelId="{464ADC2A-1556-4F35-8860-CB05BC462C15}" type="pres">
      <dgm:prSet presAssocID="{BF3818C2-BBD7-4740-878E-CC7AB9DE0241}" presName="par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7C840892-35DE-4480-8684-7CEA60F390F6}" type="pres">
      <dgm:prSet presAssocID="{BF3818C2-BBD7-4740-878E-CC7AB9DE0241}" presName="parSh" presStyleLbl="node1" presStyleIdx="2" presStyleCnt="3"/>
      <dgm:spPr/>
    </dgm:pt>
    <dgm:pt modelId="{51A49456-2F7B-423C-A84C-5D9565FB4228}" type="pres">
      <dgm:prSet presAssocID="{BF3818C2-BBD7-4740-878E-CC7AB9DE0241}" presName="desTx" presStyleLbl="fgAcc1" presStyleIdx="2" presStyleCnt="3" custLinFactNeighborX="21249" custLinFactNeighborY="1074">
        <dgm:presLayoutVars>
          <dgm:bulletEnabled val="1"/>
        </dgm:presLayoutVars>
      </dgm:prSet>
      <dgm:spPr/>
    </dgm:pt>
  </dgm:ptLst>
  <dgm:cxnLst>
    <dgm:cxn modelId="{5E3D1915-2653-4BBD-A837-624EAA0647F8}" type="presOf" srcId="{B30EBCC4-1889-4A2D-B5F1-82AE1EABC0AE}" destId="{0B76751C-C60E-45D8-B8C2-8227D66CC7DF}" srcOrd="0" destOrd="1" presId="urn:microsoft.com/office/officeart/2005/8/layout/process3"/>
    <dgm:cxn modelId="{5FA7C016-17EB-4833-8AC1-B0B52B59E96E}" type="presOf" srcId="{71DFB02C-FAC2-4A90-AFE7-08FBCA33696F}" destId="{842DD230-C857-4ED4-A1C1-767FC7925117}" srcOrd="0" destOrd="0" presId="urn:microsoft.com/office/officeart/2005/8/layout/process3"/>
    <dgm:cxn modelId="{BCF32927-ABFB-429D-B190-88B883A24365}" srcId="{BF3818C2-BBD7-4740-878E-CC7AB9DE0241}" destId="{10B765B9-43AD-4D90-8C9B-999BB530116A}" srcOrd="0" destOrd="0" parTransId="{3E17C92C-812F-4EAB-B01A-720DCC6BFFAE}" sibTransId="{2B1AB123-A36E-48E7-B952-7D8871F062B9}"/>
    <dgm:cxn modelId="{C7F04235-0ECC-4479-BCDF-79BED5C31C35}" srcId="{406ACF9E-33E2-4C13-A51C-238528D4066E}" destId="{61A6A128-1977-431A-A10E-DC9BC5229EAB}" srcOrd="1" destOrd="0" parTransId="{70B15112-EB8B-4F6C-99BC-552A8D533CB7}" sibTransId="{7C51755B-BE5F-410F-A0DA-0A495FA78908}"/>
    <dgm:cxn modelId="{1B4B563B-02D2-4050-AE05-7B148AB9B024}" srcId="{47AAA4AF-8125-4980-B876-3571E6867130}" destId="{B30EBCC4-1889-4A2D-B5F1-82AE1EABC0AE}" srcOrd="1" destOrd="0" parTransId="{ECD5BDA4-EF7D-474D-86B9-4CDD93E7D6E3}" sibTransId="{41153B0B-CE07-4027-8E82-4A506221AA03}"/>
    <dgm:cxn modelId="{1059683E-8394-4F75-BBED-CF3AB861FFE6}" type="presOf" srcId="{F5C4A55F-D3F1-4705-9E1B-ED642580A281}" destId="{51A49456-2F7B-423C-A84C-5D9565FB4228}" srcOrd="0" destOrd="1" presId="urn:microsoft.com/office/officeart/2005/8/layout/process3"/>
    <dgm:cxn modelId="{B210583F-BDE4-483A-843B-265F18B2CEB9}" type="presOf" srcId="{BF3818C2-BBD7-4740-878E-CC7AB9DE0241}" destId="{464ADC2A-1556-4F35-8860-CB05BC462C15}" srcOrd="0" destOrd="0" presId="urn:microsoft.com/office/officeart/2005/8/layout/process3"/>
    <dgm:cxn modelId="{CA2E0763-F9B7-48D1-9576-374E378415FB}" srcId="{47AAA4AF-8125-4980-B876-3571E6867130}" destId="{2FB2A450-EEFE-45DB-B4BA-99C62F658FCE}" srcOrd="2" destOrd="0" parTransId="{CF0628B1-4C51-455D-BB56-399CA053137E}" sibTransId="{6A75E251-53DC-4514-8714-3141096E5F48}"/>
    <dgm:cxn modelId="{E5240244-036E-4067-824E-3719D74B81EE}" srcId="{61A6A128-1977-431A-A10E-DC9BC5229EAB}" destId="{02585651-AFE4-47CD-831D-19601307C747}" srcOrd="0" destOrd="0" parTransId="{3D292DDB-EF12-4299-822E-3DAA69DBBC5F}" sibTransId="{EB0CE276-285C-438C-AE30-53B4EB137B82}"/>
    <dgm:cxn modelId="{FEFB6345-6FAA-4C41-85A5-B8038B9B082E}" srcId="{61A6A128-1977-431A-A10E-DC9BC5229EAB}" destId="{5D1FE893-817D-4E35-887F-90914BBF03D6}" srcOrd="1" destOrd="0" parTransId="{97B8410F-9B77-4D74-9075-3DC5DE430DD7}" sibTransId="{7C3D4DD0-F0E8-4909-AEA5-5BE3673B4265}"/>
    <dgm:cxn modelId="{2DE01547-EEA8-45A9-82DA-7240889FAACD}" type="presOf" srcId="{F3B4B0F5-2C01-4967-A335-0BEE09BE9D76}" destId="{0B76751C-C60E-45D8-B8C2-8227D66CC7DF}" srcOrd="0" destOrd="0" presId="urn:microsoft.com/office/officeart/2005/8/layout/process3"/>
    <dgm:cxn modelId="{D341406B-11BB-431F-8420-EB91E884BB86}" type="presOf" srcId="{5D1FE893-817D-4E35-887F-90914BBF03D6}" destId="{3BDEB19F-58AA-4BAF-8956-597FF597A8F8}" srcOrd="0" destOrd="1" presId="urn:microsoft.com/office/officeart/2005/8/layout/process3"/>
    <dgm:cxn modelId="{10CF404B-7386-471E-A78B-B2268FA33C16}" srcId="{406ACF9E-33E2-4C13-A51C-238528D4066E}" destId="{47AAA4AF-8125-4980-B876-3571E6867130}" srcOrd="0" destOrd="0" parTransId="{14694ABA-E268-4B95-9D79-F3F7A9A6023C}" sibTransId="{71DFB02C-FAC2-4A90-AFE7-08FBCA33696F}"/>
    <dgm:cxn modelId="{A97B496C-99F1-4F3C-8A67-916B5D655DA9}" type="presOf" srcId="{7C51755B-BE5F-410F-A0DA-0A495FA78908}" destId="{08566125-3D7E-450F-AA8C-BD464FA65046}" srcOrd="0" destOrd="0" presId="urn:microsoft.com/office/officeart/2005/8/layout/process3"/>
    <dgm:cxn modelId="{73B82E71-BDDA-4CCD-85B1-206BE3ADE829}" srcId="{BF3818C2-BBD7-4740-878E-CC7AB9DE0241}" destId="{3F2BDBB9-CE85-4CE3-B0D3-928F3F158DF9}" srcOrd="2" destOrd="0" parTransId="{080F6DC7-6DB4-4309-A6D4-E8A071572CAC}" sibTransId="{4284C689-ACDB-43F1-AB4B-DCE206BABA40}"/>
    <dgm:cxn modelId="{68D70857-FBF2-4FF8-8E0D-A6D1ADF074F3}" type="presOf" srcId="{3F2BDBB9-CE85-4CE3-B0D3-928F3F158DF9}" destId="{51A49456-2F7B-423C-A84C-5D9565FB4228}" srcOrd="0" destOrd="2" presId="urn:microsoft.com/office/officeart/2005/8/layout/process3"/>
    <dgm:cxn modelId="{FD50597B-EFC0-4A53-8D17-B95FED57C087}" type="presOf" srcId="{71DFB02C-FAC2-4A90-AFE7-08FBCA33696F}" destId="{84620CFB-98D5-47ED-8616-3301845E09E8}" srcOrd="1" destOrd="0" presId="urn:microsoft.com/office/officeart/2005/8/layout/process3"/>
    <dgm:cxn modelId="{82C6997F-C676-4318-AD10-94C2DD9F1D9C}" type="presOf" srcId="{10B765B9-43AD-4D90-8C9B-999BB530116A}" destId="{51A49456-2F7B-423C-A84C-5D9565FB4228}" srcOrd="0" destOrd="0" presId="urn:microsoft.com/office/officeart/2005/8/layout/process3"/>
    <dgm:cxn modelId="{59AB1D8B-B041-4BE1-9A2D-218FA7ED598E}" srcId="{BF3818C2-BBD7-4740-878E-CC7AB9DE0241}" destId="{F5C4A55F-D3F1-4705-9E1B-ED642580A281}" srcOrd="1" destOrd="0" parTransId="{60E490CE-90EE-4337-BDDE-C3001A283543}" sibTransId="{0386DAF2-C9A0-4339-ACDA-6B50BB37487D}"/>
    <dgm:cxn modelId="{18AC698B-F0DD-4146-9C0F-0061032F173E}" srcId="{406ACF9E-33E2-4C13-A51C-238528D4066E}" destId="{BF3818C2-BBD7-4740-878E-CC7AB9DE0241}" srcOrd="2" destOrd="0" parTransId="{BA66A1AC-9EB6-4C65-8BF8-8DA7CE37938F}" sibTransId="{AF6EC6A3-C754-4826-A463-2FDA4182771D}"/>
    <dgm:cxn modelId="{5A2BBF94-15AF-4AC4-A8D2-D282404B7FFB}" type="presOf" srcId="{3EA450BB-B704-4397-9BDA-502F0CB76F27}" destId="{3BDEB19F-58AA-4BAF-8956-597FF597A8F8}" srcOrd="0" destOrd="2" presId="urn:microsoft.com/office/officeart/2005/8/layout/process3"/>
    <dgm:cxn modelId="{12504897-9EF8-48E0-8F05-4C06F1ECEF6A}" type="presOf" srcId="{61A6A128-1977-431A-A10E-DC9BC5229EAB}" destId="{37381993-E197-4187-A150-3E36E2389331}" srcOrd="1" destOrd="0" presId="urn:microsoft.com/office/officeart/2005/8/layout/process3"/>
    <dgm:cxn modelId="{DBFFAE97-2744-48F2-871C-C6C36247AEE6}" srcId="{47AAA4AF-8125-4980-B876-3571E6867130}" destId="{F3B4B0F5-2C01-4967-A335-0BEE09BE9D76}" srcOrd="0" destOrd="0" parTransId="{2E106AA7-9CEB-41A2-9FBA-764E62732E7F}" sibTransId="{51343A36-8DE6-4001-A635-D7A1017775A3}"/>
    <dgm:cxn modelId="{F5EA009D-ACB5-4E35-9440-26D3BB0AB7EB}" type="presOf" srcId="{47AAA4AF-8125-4980-B876-3571E6867130}" destId="{4A44A0D6-176E-47BC-90EF-64643836E977}" srcOrd="0" destOrd="0" presId="urn:microsoft.com/office/officeart/2005/8/layout/process3"/>
    <dgm:cxn modelId="{E1BD0FA2-CCB0-4D90-9E99-6229A3DDB3C1}" type="presOf" srcId="{47AAA4AF-8125-4980-B876-3571E6867130}" destId="{D8DA6C8D-8287-4308-88CE-4C9FA8DC291C}" srcOrd="1" destOrd="0" presId="urn:microsoft.com/office/officeart/2005/8/layout/process3"/>
    <dgm:cxn modelId="{D126ECA9-C5CF-4B20-9A97-570D81F0ADF2}" type="presOf" srcId="{2FB2A450-EEFE-45DB-B4BA-99C62F658FCE}" destId="{0B76751C-C60E-45D8-B8C2-8227D66CC7DF}" srcOrd="0" destOrd="2" presId="urn:microsoft.com/office/officeart/2005/8/layout/process3"/>
    <dgm:cxn modelId="{9A2186AC-6F7A-4881-8585-3E7865DE3144}" type="presOf" srcId="{61A6A128-1977-431A-A10E-DC9BC5229EAB}" destId="{75033CA0-F404-4338-8408-6A60A4DC9686}" srcOrd="0" destOrd="0" presId="urn:microsoft.com/office/officeart/2005/8/layout/process3"/>
    <dgm:cxn modelId="{EDA77AAF-7501-4D55-A9D8-6C294ECD4388}" type="presOf" srcId="{406ACF9E-33E2-4C13-A51C-238528D4066E}" destId="{A90455A7-AADC-43A5-8DE5-DA71486AD4B1}" srcOrd="0" destOrd="0" presId="urn:microsoft.com/office/officeart/2005/8/layout/process3"/>
    <dgm:cxn modelId="{4D016DC0-DB34-4A16-9834-BCC96D19AA1C}" srcId="{61A6A128-1977-431A-A10E-DC9BC5229EAB}" destId="{3EA450BB-B704-4397-9BDA-502F0CB76F27}" srcOrd="2" destOrd="0" parTransId="{9C7524F8-9505-4301-A068-50A880A48B56}" sibTransId="{51B0F7FD-E176-45A7-9659-A076708E6104}"/>
    <dgm:cxn modelId="{F27938CE-3BCE-480B-AFEC-33602F6A80AA}" type="presOf" srcId="{BF3818C2-BBD7-4740-878E-CC7AB9DE0241}" destId="{7C840892-35DE-4480-8684-7CEA60F390F6}" srcOrd="1" destOrd="0" presId="urn:microsoft.com/office/officeart/2005/8/layout/process3"/>
    <dgm:cxn modelId="{EEA466DE-5B54-4268-9AB2-7276C69CFABA}" type="presOf" srcId="{02585651-AFE4-47CD-831D-19601307C747}" destId="{3BDEB19F-58AA-4BAF-8956-597FF597A8F8}" srcOrd="0" destOrd="0" presId="urn:microsoft.com/office/officeart/2005/8/layout/process3"/>
    <dgm:cxn modelId="{ACFA14F1-3EEE-4722-91A8-EF8B8827DD58}" type="presOf" srcId="{7C51755B-BE5F-410F-A0DA-0A495FA78908}" destId="{82840483-B9D6-471A-BEA7-5AE95DF4AD6B}" srcOrd="1" destOrd="0" presId="urn:microsoft.com/office/officeart/2005/8/layout/process3"/>
    <dgm:cxn modelId="{078E51E8-3955-40C2-B39C-9DFF25A89A71}" type="presParOf" srcId="{A90455A7-AADC-43A5-8DE5-DA71486AD4B1}" destId="{A63986C6-E20C-4F64-825A-93C9A2874EAD}" srcOrd="0" destOrd="0" presId="urn:microsoft.com/office/officeart/2005/8/layout/process3"/>
    <dgm:cxn modelId="{1240FB7C-AEFC-444E-BE85-860322022AF6}" type="presParOf" srcId="{A63986C6-E20C-4F64-825A-93C9A2874EAD}" destId="{4A44A0D6-176E-47BC-90EF-64643836E977}" srcOrd="0" destOrd="0" presId="urn:microsoft.com/office/officeart/2005/8/layout/process3"/>
    <dgm:cxn modelId="{B65C2AD3-4296-47BC-BC24-B021DE042CC2}" type="presParOf" srcId="{A63986C6-E20C-4F64-825A-93C9A2874EAD}" destId="{D8DA6C8D-8287-4308-88CE-4C9FA8DC291C}" srcOrd="1" destOrd="0" presId="urn:microsoft.com/office/officeart/2005/8/layout/process3"/>
    <dgm:cxn modelId="{3C6F956D-839A-49D7-81F6-8877BC065A71}" type="presParOf" srcId="{A63986C6-E20C-4F64-825A-93C9A2874EAD}" destId="{0B76751C-C60E-45D8-B8C2-8227D66CC7DF}" srcOrd="2" destOrd="0" presId="urn:microsoft.com/office/officeart/2005/8/layout/process3"/>
    <dgm:cxn modelId="{333A515C-D466-4B4D-A387-FEEFAF0A626C}" type="presParOf" srcId="{A90455A7-AADC-43A5-8DE5-DA71486AD4B1}" destId="{842DD230-C857-4ED4-A1C1-767FC7925117}" srcOrd="1" destOrd="0" presId="urn:microsoft.com/office/officeart/2005/8/layout/process3"/>
    <dgm:cxn modelId="{4D022993-E707-401D-9429-FD5BDB23B005}" type="presParOf" srcId="{842DD230-C857-4ED4-A1C1-767FC7925117}" destId="{84620CFB-98D5-47ED-8616-3301845E09E8}" srcOrd="0" destOrd="0" presId="urn:microsoft.com/office/officeart/2005/8/layout/process3"/>
    <dgm:cxn modelId="{01EA03C5-D71A-4A82-9A73-6565F3A46F62}" type="presParOf" srcId="{A90455A7-AADC-43A5-8DE5-DA71486AD4B1}" destId="{F1C42565-0710-410C-A73F-5890B4BE7FE7}" srcOrd="2" destOrd="0" presId="urn:microsoft.com/office/officeart/2005/8/layout/process3"/>
    <dgm:cxn modelId="{DA25BAC5-0403-484D-83F4-DB74DEC90448}" type="presParOf" srcId="{F1C42565-0710-410C-A73F-5890B4BE7FE7}" destId="{75033CA0-F404-4338-8408-6A60A4DC9686}" srcOrd="0" destOrd="0" presId="urn:microsoft.com/office/officeart/2005/8/layout/process3"/>
    <dgm:cxn modelId="{D8B39098-923D-4C7B-99D9-C851F90DBA09}" type="presParOf" srcId="{F1C42565-0710-410C-A73F-5890B4BE7FE7}" destId="{37381993-E197-4187-A150-3E36E2389331}" srcOrd="1" destOrd="0" presId="urn:microsoft.com/office/officeart/2005/8/layout/process3"/>
    <dgm:cxn modelId="{1A964F41-A402-4F5C-B88F-205DE0F4A09B}" type="presParOf" srcId="{F1C42565-0710-410C-A73F-5890B4BE7FE7}" destId="{3BDEB19F-58AA-4BAF-8956-597FF597A8F8}" srcOrd="2" destOrd="0" presId="urn:microsoft.com/office/officeart/2005/8/layout/process3"/>
    <dgm:cxn modelId="{60BC6549-0FB3-434D-9333-3A1ED856C748}" type="presParOf" srcId="{A90455A7-AADC-43A5-8DE5-DA71486AD4B1}" destId="{08566125-3D7E-450F-AA8C-BD464FA65046}" srcOrd="3" destOrd="0" presId="urn:microsoft.com/office/officeart/2005/8/layout/process3"/>
    <dgm:cxn modelId="{51742F28-8A45-46FE-B69D-4C36F85B6BCA}" type="presParOf" srcId="{08566125-3D7E-450F-AA8C-BD464FA65046}" destId="{82840483-B9D6-471A-BEA7-5AE95DF4AD6B}" srcOrd="0" destOrd="0" presId="urn:microsoft.com/office/officeart/2005/8/layout/process3"/>
    <dgm:cxn modelId="{7E4454DB-CADB-453A-84AB-52A8FF684192}" type="presParOf" srcId="{A90455A7-AADC-43A5-8DE5-DA71486AD4B1}" destId="{F020BE96-864C-4608-AE36-2E273DB30985}" srcOrd="4" destOrd="0" presId="urn:microsoft.com/office/officeart/2005/8/layout/process3"/>
    <dgm:cxn modelId="{03A0B3E1-6587-4141-92EF-7F4BF038551C}" type="presParOf" srcId="{F020BE96-864C-4608-AE36-2E273DB30985}" destId="{464ADC2A-1556-4F35-8860-CB05BC462C15}" srcOrd="0" destOrd="0" presId="urn:microsoft.com/office/officeart/2005/8/layout/process3"/>
    <dgm:cxn modelId="{FC70BFEE-DAE1-460D-9457-EFAF508571F2}" type="presParOf" srcId="{F020BE96-864C-4608-AE36-2E273DB30985}" destId="{7C840892-35DE-4480-8684-7CEA60F390F6}" srcOrd="1" destOrd="0" presId="urn:microsoft.com/office/officeart/2005/8/layout/process3"/>
    <dgm:cxn modelId="{847DA657-9E30-47E9-836D-0727A523818A}" type="presParOf" srcId="{F020BE96-864C-4608-AE36-2E273DB30985}" destId="{51A49456-2F7B-423C-A84C-5D9565FB4228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4E2EC0-701F-45D6-BF62-B7193A94B16E}">
      <dsp:nvSpPr>
        <dsp:cNvPr id="0" name=""/>
        <dsp:cNvSpPr/>
      </dsp:nvSpPr>
      <dsp:spPr>
        <a:xfrm>
          <a:off x="0" y="58828"/>
          <a:ext cx="7889875" cy="2137925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6425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620F8A1-4015-40AF-9F28-2B6A0F8DEB6E}">
      <dsp:nvSpPr>
        <dsp:cNvPr id="0" name=""/>
        <dsp:cNvSpPr/>
      </dsp:nvSpPr>
      <dsp:spPr>
        <a:xfrm>
          <a:off x="627139" y="272403"/>
          <a:ext cx="1517899" cy="128930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56E46D-5F61-42C7-978E-F498ABCBBA0E}">
      <dsp:nvSpPr>
        <dsp:cNvPr id="0" name=""/>
        <dsp:cNvSpPr/>
      </dsp:nvSpPr>
      <dsp:spPr>
        <a:xfrm rot="10800000">
          <a:off x="236696" y="1948602"/>
          <a:ext cx="2317650" cy="2325412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lumMod val="50000"/>
          </a:schemeClr>
        </a:solidFill>
        <a:ln w="26425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 dirty="0"/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Can I improve my model?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Which model should I pick?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How can I communicate the results?</a:t>
          </a:r>
        </a:p>
      </dsp:txBody>
      <dsp:txXfrm rot="10800000">
        <a:off x="307972" y="1948602"/>
        <a:ext cx="2175098" cy="2254136"/>
      </dsp:txXfrm>
    </dsp:sp>
    <dsp:sp modelId="{7A4CD5E1-FF86-4B76-BE4A-CD64F6B073D9}">
      <dsp:nvSpPr>
        <dsp:cNvPr id="0" name=""/>
        <dsp:cNvSpPr/>
      </dsp:nvSpPr>
      <dsp:spPr>
        <a:xfrm>
          <a:off x="3186683" y="271413"/>
          <a:ext cx="1517899" cy="128930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57C3FAA-7E8C-4618-922F-97C98487657F}">
      <dsp:nvSpPr>
        <dsp:cNvPr id="0" name=""/>
        <dsp:cNvSpPr/>
      </dsp:nvSpPr>
      <dsp:spPr>
        <a:xfrm rot="10800000">
          <a:off x="2786112" y="1948602"/>
          <a:ext cx="2317650" cy="2325412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lumMod val="50000"/>
          </a:schemeClr>
        </a:solidFill>
        <a:ln w="26425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t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 dirty="0"/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How will I understand the results?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Am I being treated fairly?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i="0" kern="1200" dirty="0"/>
            <a:t>What can I change for a more positive outcome?</a:t>
          </a:r>
          <a:r>
            <a:rPr lang="en-US" sz="1400" b="0" i="0" kern="1200" dirty="0"/>
            <a:t> </a:t>
          </a:r>
          <a:endParaRPr lang="en-US" sz="1400" kern="1200" dirty="0"/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 dirty="0"/>
        </a:p>
      </dsp:txBody>
      <dsp:txXfrm rot="10800000">
        <a:off x="2857388" y="1948602"/>
        <a:ext cx="2175098" cy="2254136"/>
      </dsp:txXfrm>
    </dsp:sp>
    <dsp:sp modelId="{CE3251EA-45B1-4FF2-BC0F-E476BF6D1649}">
      <dsp:nvSpPr>
        <dsp:cNvPr id="0" name=""/>
        <dsp:cNvSpPr/>
      </dsp:nvSpPr>
      <dsp:spPr>
        <a:xfrm>
          <a:off x="5729829" y="267534"/>
          <a:ext cx="1520796" cy="128788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149EAD4-6397-4D67-B17C-A1D100B2CFAF}">
      <dsp:nvSpPr>
        <dsp:cNvPr id="0" name=""/>
        <dsp:cNvSpPr/>
      </dsp:nvSpPr>
      <dsp:spPr>
        <a:xfrm rot="10800000">
          <a:off x="5335527" y="1948602"/>
          <a:ext cx="2317650" cy="2325412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lumMod val="50000"/>
          </a:schemeClr>
        </a:solidFill>
        <a:ln w="26425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i="0" kern="1200" dirty="0"/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i="0" kern="1200" dirty="0"/>
            <a:t>Does the model make fair decisions?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i="0" kern="1200" dirty="0"/>
            <a:t>Is it transparent?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i="0" kern="1200" dirty="0"/>
            <a:t>Is it acceptable?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 dirty="0"/>
        </a:p>
      </dsp:txBody>
      <dsp:txXfrm rot="10800000">
        <a:off x="5406803" y="1948602"/>
        <a:ext cx="2175098" cy="225413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DA6C8D-8287-4308-88CE-4C9FA8DC291C}">
      <dsp:nvSpPr>
        <dsp:cNvPr id="0" name=""/>
        <dsp:cNvSpPr/>
      </dsp:nvSpPr>
      <dsp:spPr>
        <a:xfrm>
          <a:off x="3924" y="1072856"/>
          <a:ext cx="1784236" cy="691200"/>
        </a:xfrm>
        <a:prstGeom prst="roundRect">
          <a:avLst>
            <a:gd name="adj" fmla="val 10000"/>
          </a:avLst>
        </a:prstGeom>
        <a:solidFill>
          <a:schemeClr val="accent6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chemeClr val="tx1">
                  <a:lumMod val="95000"/>
                  <a:lumOff val="5000"/>
                </a:schemeClr>
              </a:solidFill>
            </a:rPr>
            <a:t>Pre-modelling</a:t>
          </a:r>
        </a:p>
      </dsp:txBody>
      <dsp:txXfrm>
        <a:off x="3924" y="1072856"/>
        <a:ext cx="1784236" cy="460800"/>
      </dsp:txXfrm>
    </dsp:sp>
    <dsp:sp modelId="{0B76751C-C60E-45D8-B8C2-8227D66CC7DF}">
      <dsp:nvSpPr>
        <dsp:cNvPr id="0" name=""/>
        <dsp:cNvSpPr/>
      </dsp:nvSpPr>
      <dsp:spPr>
        <a:xfrm>
          <a:off x="369370" y="1533656"/>
          <a:ext cx="1784236" cy="10368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 z="12700">
          <a:bevelT w="190500" h="38100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Prototypes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Embedding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Topology</a:t>
          </a:r>
        </a:p>
      </dsp:txBody>
      <dsp:txXfrm>
        <a:off x="399737" y="1564023"/>
        <a:ext cx="1723502" cy="976066"/>
      </dsp:txXfrm>
    </dsp:sp>
    <dsp:sp modelId="{842DD230-C857-4ED4-A1C1-767FC7925117}">
      <dsp:nvSpPr>
        <dsp:cNvPr id="0" name=""/>
        <dsp:cNvSpPr/>
      </dsp:nvSpPr>
      <dsp:spPr>
        <a:xfrm>
          <a:off x="2058644" y="1081144"/>
          <a:ext cx="573425" cy="444223"/>
        </a:xfrm>
        <a:prstGeom prst="rightArrow">
          <a:avLst>
            <a:gd name="adj1" fmla="val 60000"/>
            <a:gd name="adj2" fmla="val 50000"/>
          </a:avLst>
        </a:prstGeom>
        <a:solidFill>
          <a:schemeClr val="bg2">
            <a:lumMod val="10000"/>
          </a:schemeClr>
        </a:soli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 z="-70000">
          <a:bevelT w="190500" h="381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300" kern="1200"/>
        </a:p>
      </dsp:txBody>
      <dsp:txXfrm>
        <a:off x="2058644" y="1169989"/>
        <a:ext cx="440158" cy="266533"/>
      </dsp:txXfrm>
    </dsp:sp>
    <dsp:sp modelId="{37381993-E197-4187-A150-3E36E2389331}">
      <dsp:nvSpPr>
        <dsp:cNvPr id="0" name=""/>
        <dsp:cNvSpPr/>
      </dsp:nvSpPr>
      <dsp:spPr>
        <a:xfrm>
          <a:off x="2870096" y="1072856"/>
          <a:ext cx="1784236" cy="691200"/>
        </a:xfrm>
        <a:prstGeom prst="roundRect">
          <a:avLst>
            <a:gd name="adj" fmla="val 10000"/>
          </a:avLst>
        </a:prstGeom>
        <a:solidFill>
          <a:schemeClr val="accent6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chemeClr val="tx1">
                  <a:lumMod val="95000"/>
                  <a:lumOff val="5000"/>
                </a:schemeClr>
              </a:solidFill>
            </a:rPr>
            <a:t>Modelling</a:t>
          </a:r>
        </a:p>
      </dsp:txBody>
      <dsp:txXfrm>
        <a:off x="2870096" y="1072856"/>
        <a:ext cx="1784236" cy="460800"/>
      </dsp:txXfrm>
    </dsp:sp>
    <dsp:sp modelId="{3BDEB19F-58AA-4BAF-8956-597FF597A8F8}">
      <dsp:nvSpPr>
        <dsp:cNvPr id="0" name=""/>
        <dsp:cNvSpPr/>
      </dsp:nvSpPr>
      <dsp:spPr>
        <a:xfrm>
          <a:off x="3235542" y="1533656"/>
          <a:ext cx="1784236" cy="10368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 z="12700">
          <a:bevelT w="190500" h="38100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Design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Operations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Selection</a:t>
          </a:r>
        </a:p>
      </dsp:txBody>
      <dsp:txXfrm>
        <a:off x="3265909" y="1564023"/>
        <a:ext cx="1723502" cy="976066"/>
      </dsp:txXfrm>
    </dsp:sp>
    <dsp:sp modelId="{08566125-3D7E-450F-AA8C-BD464FA65046}">
      <dsp:nvSpPr>
        <dsp:cNvPr id="0" name=""/>
        <dsp:cNvSpPr/>
      </dsp:nvSpPr>
      <dsp:spPr>
        <a:xfrm>
          <a:off x="4924816" y="1081144"/>
          <a:ext cx="573425" cy="444223"/>
        </a:xfrm>
        <a:prstGeom prst="rightArrow">
          <a:avLst>
            <a:gd name="adj1" fmla="val 60000"/>
            <a:gd name="adj2" fmla="val 50000"/>
          </a:avLst>
        </a:prstGeom>
        <a:solidFill>
          <a:schemeClr val="bg2">
            <a:lumMod val="10000"/>
          </a:schemeClr>
        </a:soli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 z="-70000">
          <a:bevelT w="190500" h="381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300" kern="1200"/>
        </a:p>
      </dsp:txBody>
      <dsp:txXfrm>
        <a:off x="4924816" y="1169989"/>
        <a:ext cx="440158" cy="266533"/>
      </dsp:txXfrm>
    </dsp:sp>
    <dsp:sp modelId="{7C840892-35DE-4480-8684-7CEA60F390F6}">
      <dsp:nvSpPr>
        <dsp:cNvPr id="0" name=""/>
        <dsp:cNvSpPr/>
      </dsp:nvSpPr>
      <dsp:spPr>
        <a:xfrm>
          <a:off x="5736268" y="1072856"/>
          <a:ext cx="1784236" cy="691200"/>
        </a:xfrm>
        <a:prstGeom prst="roundRect">
          <a:avLst>
            <a:gd name="adj" fmla="val 10000"/>
          </a:avLst>
        </a:prstGeom>
        <a:solidFill>
          <a:schemeClr val="accent6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chemeClr val="tx1">
                  <a:lumMod val="95000"/>
                  <a:lumOff val="5000"/>
                </a:schemeClr>
              </a:solidFill>
            </a:rPr>
            <a:t>Post-modelling</a:t>
          </a:r>
        </a:p>
      </dsp:txBody>
      <dsp:txXfrm>
        <a:off x="5736268" y="1072856"/>
        <a:ext cx="1784236" cy="460800"/>
      </dsp:txXfrm>
    </dsp:sp>
    <dsp:sp modelId="{51A49456-2F7B-423C-A84C-5D9565FB4228}">
      <dsp:nvSpPr>
        <dsp:cNvPr id="0" name=""/>
        <dsp:cNvSpPr/>
      </dsp:nvSpPr>
      <dsp:spPr>
        <a:xfrm>
          <a:off x="6105638" y="1544791"/>
          <a:ext cx="1784236" cy="10368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 z="12700">
          <a:bevelT w="190500" h="38100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Representations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Unknowns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Relationships</a:t>
          </a:r>
        </a:p>
      </dsp:txBody>
      <dsp:txXfrm>
        <a:off x="6136005" y="1575158"/>
        <a:ext cx="1723502" cy="97606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DA6C8D-8287-4308-88CE-4C9FA8DC291C}">
      <dsp:nvSpPr>
        <dsp:cNvPr id="0" name=""/>
        <dsp:cNvSpPr/>
      </dsp:nvSpPr>
      <dsp:spPr>
        <a:xfrm>
          <a:off x="3924" y="1072856"/>
          <a:ext cx="1784236" cy="691200"/>
        </a:xfrm>
        <a:prstGeom prst="roundRect">
          <a:avLst>
            <a:gd name="adj" fmla="val 10000"/>
          </a:avLst>
        </a:prstGeom>
        <a:solidFill>
          <a:schemeClr val="accent6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chemeClr val="tx1">
                  <a:lumMod val="95000"/>
                  <a:lumOff val="5000"/>
                </a:schemeClr>
              </a:solidFill>
            </a:rPr>
            <a:t>Pre-modelling</a:t>
          </a:r>
        </a:p>
      </dsp:txBody>
      <dsp:txXfrm>
        <a:off x="3924" y="1072856"/>
        <a:ext cx="1784236" cy="460800"/>
      </dsp:txXfrm>
    </dsp:sp>
    <dsp:sp modelId="{0B76751C-C60E-45D8-B8C2-8227D66CC7DF}">
      <dsp:nvSpPr>
        <dsp:cNvPr id="0" name=""/>
        <dsp:cNvSpPr/>
      </dsp:nvSpPr>
      <dsp:spPr>
        <a:xfrm>
          <a:off x="369370" y="1533656"/>
          <a:ext cx="1784236" cy="10368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 z="12700">
          <a:bevelT w="190500" h="38100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Prototypes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Embedding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Topology</a:t>
          </a:r>
        </a:p>
      </dsp:txBody>
      <dsp:txXfrm>
        <a:off x="399737" y="1564023"/>
        <a:ext cx="1723502" cy="976066"/>
      </dsp:txXfrm>
    </dsp:sp>
    <dsp:sp modelId="{842DD230-C857-4ED4-A1C1-767FC7925117}">
      <dsp:nvSpPr>
        <dsp:cNvPr id="0" name=""/>
        <dsp:cNvSpPr/>
      </dsp:nvSpPr>
      <dsp:spPr>
        <a:xfrm>
          <a:off x="2058644" y="1081144"/>
          <a:ext cx="573425" cy="444223"/>
        </a:xfrm>
        <a:prstGeom prst="rightArrow">
          <a:avLst>
            <a:gd name="adj1" fmla="val 60000"/>
            <a:gd name="adj2" fmla="val 50000"/>
          </a:avLst>
        </a:prstGeom>
        <a:solidFill>
          <a:schemeClr val="bg1">
            <a:lumMod val="50000"/>
          </a:schemeClr>
        </a:soli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 z="-70000">
          <a:bevelT w="190500" h="381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300" kern="1200"/>
        </a:p>
      </dsp:txBody>
      <dsp:txXfrm>
        <a:off x="2058644" y="1169989"/>
        <a:ext cx="440158" cy="266533"/>
      </dsp:txXfrm>
    </dsp:sp>
    <dsp:sp modelId="{37381993-E197-4187-A150-3E36E2389331}">
      <dsp:nvSpPr>
        <dsp:cNvPr id="0" name=""/>
        <dsp:cNvSpPr/>
      </dsp:nvSpPr>
      <dsp:spPr>
        <a:xfrm>
          <a:off x="2870096" y="1072856"/>
          <a:ext cx="1784236" cy="691200"/>
        </a:xfrm>
        <a:prstGeom prst="roundRect">
          <a:avLst>
            <a:gd name="adj" fmla="val 10000"/>
          </a:avLst>
        </a:prstGeom>
        <a:solidFill>
          <a:schemeClr val="bg1">
            <a:lumMod val="5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chemeClr val="tx1">
                  <a:lumMod val="95000"/>
                  <a:lumOff val="5000"/>
                </a:schemeClr>
              </a:solidFill>
            </a:rPr>
            <a:t>Modelling</a:t>
          </a:r>
        </a:p>
      </dsp:txBody>
      <dsp:txXfrm>
        <a:off x="2870096" y="1072856"/>
        <a:ext cx="1784236" cy="460800"/>
      </dsp:txXfrm>
    </dsp:sp>
    <dsp:sp modelId="{3BDEB19F-58AA-4BAF-8956-597FF597A8F8}">
      <dsp:nvSpPr>
        <dsp:cNvPr id="0" name=""/>
        <dsp:cNvSpPr/>
      </dsp:nvSpPr>
      <dsp:spPr>
        <a:xfrm>
          <a:off x="3235542" y="1533656"/>
          <a:ext cx="1784236" cy="1036800"/>
        </a:xfrm>
        <a:prstGeom prst="roundRect">
          <a:avLst>
            <a:gd name="adj" fmla="val 10000"/>
          </a:avLst>
        </a:prstGeom>
        <a:solidFill>
          <a:schemeClr val="bg1">
            <a:lumMod val="50000"/>
          </a:schemeClr>
        </a:solidFill>
        <a:ln w="9525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 z="12700">
          <a:bevelT w="190500" h="38100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Design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Operations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Selection</a:t>
          </a:r>
        </a:p>
      </dsp:txBody>
      <dsp:txXfrm>
        <a:off x="3265909" y="1564023"/>
        <a:ext cx="1723502" cy="976066"/>
      </dsp:txXfrm>
    </dsp:sp>
    <dsp:sp modelId="{08566125-3D7E-450F-AA8C-BD464FA65046}">
      <dsp:nvSpPr>
        <dsp:cNvPr id="0" name=""/>
        <dsp:cNvSpPr/>
      </dsp:nvSpPr>
      <dsp:spPr>
        <a:xfrm>
          <a:off x="4924816" y="1081144"/>
          <a:ext cx="573425" cy="444223"/>
        </a:xfrm>
        <a:prstGeom prst="rightArrow">
          <a:avLst>
            <a:gd name="adj1" fmla="val 60000"/>
            <a:gd name="adj2" fmla="val 50000"/>
          </a:avLst>
        </a:prstGeom>
        <a:solidFill>
          <a:schemeClr val="bg1">
            <a:lumMod val="50000"/>
          </a:schemeClr>
        </a:soli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 z="-70000">
          <a:bevelT w="190500" h="381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300" kern="1200"/>
        </a:p>
      </dsp:txBody>
      <dsp:txXfrm>
        <a:off x="4924816" y="1169989"/>
        <a:ext cx="440158" cy="266533"/>
      </dsp:txXfrm>
    </dsp:sp>
    <dsp:sp modelId="{7C840892-35DE-4480-8684-7CEA60F390F6}">
      <dsp:nvSpPr>
        <dsp:cNvPr id="0" name=""/>
        <dsp:cNvSpPr/>
      </dsp:nvSpPr>
      <dsp:spPr>
        <a:xfrm>
          <a:off x="5736268" y="1072856"/>
          <a:ext cx="1784236" cy="691200"/>
        </a:xfrm>
        <a:prstGeom prst="roundRect">
          <a:avLst>
            <a:gd name="adj" fmla="val 10000"/>
          </a:avLst>
        </a:prstGeom>
        <a:solidFill>
          <a:schemeClr val="bg1">
            <a:lumMod val="5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chemeClr val="tx1">
                  <a:lumMod val="95000"/>
                  <a:lumOff val="5000"/>
                </a:schemeClr>
              </a:solidFill>
            </a:rPr>
            <a:t>Post-modelling</a:t>
          </a:r>
        </a:p>
      </dsp:txBody>
      <dsp:txXfrm>
        <a:off x="5736268" y="1072856"/>
        <a:ext cx="1784236" cy="460800"/>
      </dsp:txXfrm>
    </dsp:sp>
    <dsp:sp modelId="{51A49456-2F7B-423C-A84C-5D9565FB4228}">
      <dsp:nvSpPr>
        <dsp:cNvPr id="0" name=""/>
        <dsp:cNvSpPr/>
      </dsp:nvSpPr>
      <dsp:spPr>
        <a:xfrm>
          <a:off x="6105638" y="1544791"/>
          <a:ext cx="1784236" cy="1036800"/>
        </a:xfrm>
        <a:prstGeom prst="roundRect">
          <a:avLst>
            <a:gd name="adj" fmla="val 10000"/>
          </a:avLst>
        </a:prstGeom>
        <a:solidFill>
          <a:schemeClr val="bg1">
            <a:lumMod val="50000"/>
          </a:schemeClr>
        </a:solidFill>
        <a:ln w="9525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 z="12700">
          <a:bevelT w="190500" h="38100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Representations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Unknowns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Relationships</a:t>
          </a:r>
        </a:p>
      </dsp:txBody>
      <dsp:txXfrm>
        <a:off x="6136005" y="1575158"/>
        <a:ext cx="1723502" cy="97606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DA6C8D-8287-4308-88CE-4C9FA8DC291C}">
      <dsp:nvSpPr>
        <dsp:cNvPr id="0" name=""/>
        <dsp:cNvSpPr/>
      </dsp:nvSpPr>
      <dsp:spPr>
        <a:xfrm>
          <a:off x="3924" y="1072856"/>
          <a:ext cx="1784236" cy="691200"/>
        </a:xfrm>
        <a:prstGeom prst="roundRect">
          <a:avLst>
            <a:gd name="adj" fmla="val 10000"/>
          </a:avLst>
        </a:prstGeom>
        <a:solidFill>
          <a:schemeClr val="bg1">
            <a:lumMod val="5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chemeClr val="tx1">
                  <a:lumMod val="95000"/>
                  <a:lumOff val="5000"/>
                </a:schemeClr>
              </a:solidFill>
            </a:rPr>
            <a:t>Pre-modelling</a:t>
          </a:r>
        </a:p>
      </dsp:txBody>
      <dsp:txXfrm>
        <a:off x="3924" y="1072856"/>
        <a:ext cx="1784236" cy="460800"/>
      </dsp:txXfrm>
    </dsp:sp>
    <dsp:sp modelId="{0B76751C-C60E-45D8-B8C2-8227D66CC7DF}">
      <dsp:nvSpPr>
        <dsp:cNvPr id="0" name=""/>
        <dsp:cNvSpPr/>
      </dsp:nvSpPr>
      <dsp:spPr>
        <a:xfrm>
          <a:off x="369370" y="1533656"/>
          <a:ext cx="1784236" cy="1036800"/>
        </a:xfrm>
        <a:prstGeom prst="roundRect">
          <a:avLst>
            <a:gd name="adj" fmla="val 10000"/>
          </a:avLst>
        </a:prstGeom>
        <a:solidFill>
          <a:schemeClr val="bg1">
            <a:lumMod val="50000"/>
          </a:schemeClr>
        </a:solidFill>
        <a:ln w="9525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 z="12700">
          <a:bevelT w="190500" h="38100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Prototypes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Embedding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Topology</a:t>
          </a:r>
        </a:p>
      </dsp:txBody>
      <dsp:txXfrm>
        <a:off x="399737" y="1564023"/>
        <a:ext cx="1723502" cy="976066"/>
      </dsp:txXfrm>
    </dsp:sp>
    <dsp:sp modelId="{842DD230-C857-4ED4-A1C1-767FC7925117}">
      <dsp:nvSpPr>
        <dsp:cNvPr id="0" name=""/>
        <dsp:cNvSpPr/>
      </dsp:nvSpPr>
      <dsp:spPr>
        <a:xfrm>
          <a:off x="2058644" y="1081144"/>
          <a:ext cx="573425" cy="444223"/>
        </a:xfrm>
        <a:prstGeom prst="rightArrow">
          <a:avLst>
            <a:gd name="adj1" fmla="val 60000"/>
            <a:gd name="adj2" fmla="val 50000"/>
          </a:avLst>
        </a:prstGeom>
        <a:solidFill>
          <a:schemeClr val="bg1">
            <a:lumMod val="50000"/>
          </a:schemeClr>
        </a:soli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 z="-70000">
          <a:bevelT w="190500" h="381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300" kern="1200"/>
        </a:p>
      </dsp:txBody>
      <dsp:txXfrm>
        <a:off x="2058644" y="1169989"/>
        <a:ext cx="440158" cy="266533"/>
      </dsp:txXfrm>
    </dsp:sp>
    <dsp:sp modelId="{37381993-E197-4187-A150-3E36E2389331}">
      <dsp:nvSpPr>
        <dsp:cNvPr id="0" name=""/>
        <dsp:cNvSpPr/>
      </dsp:nvSpPr>
      <dsp:spPr>
        <a:xfrm>
          <a:off x="2870096" y="1072856"/>
          <a:ext cx="1784236" cy="691200"/>
        </a:xfrm>
        <a:prstGeom prst="roundRect">
          <a:avLst>
            <a:gd name="adj" fmla="val 10000"/>
          </a:avLst>
        </a:prstGeom>
        <a:solidFill>
          <a:schemeClr val="accent6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chemeClr val="tx1">
                  <a:lumMod val="95000"/>
                  <a:lumOff val="5000"/>
                </a:schemeClr>
              </a:solidFill>
            </a:rPr>
            <a:t>Modelling</a:t>
          </a:r>
        </a:p>
      </dsp:txBody>
      <dsp:txXfrm>
        <a:off x="2870096" y="1072856"/>
        <a:ext cx="1784236" cy="460800"/>
      </dsp:txXfrm>
    </dsp:sp>
    <dsp:sp modelId="{3BDEB19F-58AA-4BAF-8956-597FF597A8F8}">
      <dsp:nvSpPr>
        <dsp:cNvPr id="0" name=""/>
        <dsp:cNvSpPr/>
      </dsp:nvSpPr>
      <dsp:spPr>
        <a:xfrm>
          <a:off x="3235542" y="1533656"/>
          <a:ext cx="1784236" cy="10368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 z="12700">
          <a:bevelT w="190500" h="38100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Design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Operations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Selection</a:t>
          </a:r>
        </a:p>
      </dsp:txBody>
      <dsp:txXfrm>
        <a:off x="3265909" y="1564023"/>
        <a:ext cx="1723502" cy="976066"/>
      </dsp:txXfrm>
    </dsp:sp>
    <dsp:sp modelId="{08566125-3D7E-450F-AA8C-BD464FA65046}">
      <dsp:nvSpPr>
        <dsp:cNvPr id="0" name=""/>
        <dsp:cNvSpPr/>
      </dsp:nvSpPr>
      <dsp:spPr>
        <a:xfrm>
          <a:off x="4924816" y="1081144"/>
          <a:ext cx="573425" cy="444223"/>
        </a:xfrm>
        <a:prstGeom prst="rightArrow">
          <a:avLst>
            <a:gd name="adj1" fmla="val 60000"/>
            <a:gd name="adj2" fmla="val 50000"/>
          </a:avLst>
        </a:prstGeom>
        <a:solidFill>
          <a:schemeClr val="bg1">
            <a:lumMod val="50000"/>
          </a:schemeClr>
        </a:soli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 z="-70000">
          <a:bevelT w="190500" h="381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300" kern="1200"/>
        </a:p>
      </dsp:txBody>
      <dsp:txXfrm>
        <a:off x="4924816" y="1169989"/>
        <a:ext cx="440158" cy="266533"/>
      </dsp:txXfrm>
    </dsp:sp>
    <dsp:sp modelId="{7C840892-35DE-4480-8684-7CEA60F390F6}">
      <dsp:nvSpPr>
        <dsp:cNvPr id="0" name=""/>
        <dsp:cNvSpPr/>
      </dsp:nvSpPr>
      <dsp:spPr>
        <a:xfrm>
          <a:off x="5736268" y="1072856"/>
          <a:ext cx="1784236" cy="691200"/>
        </a:xfrm>
        <a:prstGeom prst="roundRect">
          <a:avLst>
            <a:gd name="adj" fmla="val 10000"/>
          </a:avLst>
        </a:prstGeom>
        <a:solidFill>
          <a:schemeClr val="bg1">
            <a:lumMod val="5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chemeClr val="tx1">
                  <a:lumMod val="95000"/>
                  <a:lumOff val="5000"/>
                </a:schemeClr>
              </a:solidFill>
            </a:rPr>
            <a:t>Post-modelling</a:t>
          </a:r>
        </a:p>
      </dsp:txBody>
      <dsp:txXfrm>
        <a:off x="5736268" y="1072856"/>
        <a:ext cx="1784236" cy="460800"/>
      </dsp:txXfrm>
    </dsp:sp>
    <dsp:sp modelId="{51A49456-2F7B-423C-A84C-5D9565FB4228}">
      <dsp:nvSpPr>
        <dsp:cNvPr id="0" name=""/>
        <dsp:cNvSpPr/>
      </dsp:nvSpPr>
      <dsp:spPr>
        <a:xfrm>
          <a:off x="6105638" y="1544791"/>
          <a:ext cx="1784236" cy="1036800"/>
        </a:xfrm>
        <a:prstGeom prst="roundRect">
          <a:avLst>
            <a:gd name="adj" fmla="val 10000"/>
          </a:avLst>
        </a:prstGeom>
        <a:solidFill>
          <a:schemeClr val="bg1">
            <a:lumMod val="50000"/>
          </a:schemeClr>
        </a:solidFill>
        <a:ln w="9525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 z="12700">
          <a:bevelT w="190500" h="38100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Representations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Unknowns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Relationships</a:t>
          </a:r>
        </a:p>
      </dsp:txBody>
      <dsp:txXfrm>
        <a:off x="6136005" y="1575158"/>
        <a:ext cx="1723502" cy="97606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DA6C8D-8287-4308-88CE-4C9FA8DC291C}">
      <dsp:nvSpPr>
        <dsp:cNvPr id="0" name=""/>
        <dsp:cNvSpPr/>
      </dsp:nvSpPr>
      <dsp:spPr>
        <a:xfrm>
          <a:off x="3924" y="1072856"/>
          <a:ext cx="1784236" cy="691200"/>
        </a:xfrm>
        <a:prstGeom prst="roundRect">
          <a:avLst>
            <a:gd name="adj" fmla="val 10000"/>
          </a:avLst>
        </a:prstGeom>
        <a:solidFill>
          <a:schemeClr val="bg1">
            <a:lumMod val="5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chemeClr val="tx1">
                  <a:lumMod val="95000"/>
                  <a:lumOff val="5000"/>
                </a:schemeClr>
              </a:solidFill>
            </a:rPr>
            <a:t>Pre-modelling</a:t>
          </a:r>
        </a:p>
      </dsp:txBody>
      <dsp:txXfrm>
        <a:off x="3924" y="1072856"/>
        <a:ext cx="1784236" cy="460800"/>
      </dsp:txXfrm>
    </dsp:sp>
    <dsp:sp modelId="{0B76751C-C60E-45D8-B8C2-8227D66CC7DF}">
      <dsp:nvSpPr>
        <dsp:cNvPr id="0" name=""/>
        <dsp:cNvSpPr/>
      </dsp:nvSpPr>
      <dsp:spPr>
        <a:xfrm>
          <a:off x="369370" y="1533656"/>
          <a:ext cx="1784236" cy="1036800"/>
        </a:xfrm>
        <a:prstGeom prst="roundRect">
          <a:avLst>
            <a:gd name="adj" fmla="val 10000"/>
          </a:avLst>
        </a:prstGeom>
        <a:solidFill>
          <a:schemeClr val="bg1">
            <a:lumMod val="50000"/>
          </a:schemeClr>
        </a:solidFill>
        <a:ln w="9525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 z="12700">
          <a:bevelT w="190500" h="38100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Prototypes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Embedding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Topology</a:t>
          </a:r>
        </a:p>
      </dsp:txBody>
      <dsp:txXfrm>
        <a:off x="399737" y="1564023"/>
        <a:ext cx="1723502" cy="976066"/>
      </dsp:txXfrm>
    </dsp:sp>
    <dsp:sp modelId="{842DD230-C857-4ED4-A1C1-767FC7925117}">
      <dsp:nvSpPr>
        <dsp:cNvPr id="0" name=""/>
        <dsp:cNvSpPr/>
      </dsp:nvSpPr>
      <dsp:spPr>
        <a:xfrm>
          <a:off x="2058644" y="1081144"/>
          <a:ext cx="573425" cy="444223"/>
        </a:xfrm>
        <a:prstGeom prst="rightArrow">
          <a:avLst>
            <a:gd name="adj1" fmla="val 60000"/>
            <a:gd name="adj2" fmla="val 50000"/>
          </a:avLst>
        </a:prstGeom>
        <a:solidFill>
          <a:schemeClr val="bg1">
            <a:lumMod val="50000"/>
          </a:schemeClr>
        </a:soli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 z="-70000">
          <a:bevelT w="190500" h="381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300" kern="1200"/>
        </a:p>
      </dsp:txBody>
      <dsp:txXfrm>
        <a:off x="2058644" y="1169989"/>
        <a:ext cx="440158" cy="266533"/>
      </dsp:txXfrm>
    </dsp:sp>
    <dsp:sp modelId="{37381993-E197-4187-A150-3E36E2389331}">
      <dsp:nvSpPr>
        <dsp:cNvPr id="0" name=""/>
        <dsp:cNvSpPr/>
      </dsp:nvSpPr>
      <dsp:spPr>
        <a:xfrm>
          <a:off x="2870096" y="1072856"/>
          <a:ext cx="1784236" cy="691200"/>
        </a:xfrm>
        <a:prstGeom prst="roundRect">
          <a:avLst>
            <a:gd name="adj" fmla="val 10000"/>
          </a:avLst>
        </a:prstGeom>
        <a:solidFill>
          <a:schemeClr val="bg1">
            <a:lumMod val="5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chemeClr val="tx1">
                  <a:lumMod val="95000"/>
                  <a:lumOff val="5000"/>
                </a:schemeClr>
              </a:solidFill>
            </a:rPr>
            <a:t>Modelling</a:t>
          </a:r>
        </a:p>
      </dsp:txBody>
      <dsp:txXfrm>
        <a:off x="2870096" y="1072856"/>
        <a:ext cx="1784236" cy="460800"/>
      </dsp:txXfrm>
    </dsp:sp>
    <dsp:sp modelId="{3BDEB19F-58AA-4BAF-8956-597FF597A8F8}">
      <dsp:nvSpPr>
        <dsp:cNvPr id="0" name=""/>
        <dsp:cNvSpPr/>
      </dsp:nvSpPr>
      <dsp:spPr>
        <a:xfrm>
          <a:off x="3235542" y="1533656"/>
          <a:ext cx="1784236" cy="1036800"/>
        </a:xfrm>
        <a:prstGeom prst="roundRect">
          <a:avLst>
            <a:gd name="adj" fmla="val 10000"/>
          </a:avLst>
        </a:prstGeom>
        <a:solidFill>
          <a:schemeClr val="bg1">
            <a:lumMod val="50000"/>
          </a:schemeClr>
        </a:solidFill>
        <a:ln w="9525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 z="12700">
          <a:bevelT w="190500" h="38100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Design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Operations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Selection</a:t>
          </a:r>
        </a:p>
      </dsp:txBody>
      <dsp:txXfrm>
        <a:off x="3265909" y="1564023"/>
        <a:ext cx="1723502" cy="976066"/>
      </dsp:txXfrm>
    </dsp:sp>
    <dsp:sp modelId="{08566125-3D7E-450F-AA8C-BD464FA65046}">
      <dsp:nvSpPr>
        <dsp:cNvPr id="0" name=""/>
        <dsp:cNvSpPr/>
      </dsp:nvSpPr>
      <dsp:spPr>
        <a:xfrm>
          <a:off x="4924816" y="1081144"/>
          <a:ext cx="573425" cy="444223"/>
        </a:xfrm>
        <a:prstGeom prst="rightArrow">
          <a:avLst>
            <a:gd name="adj1" fmla="val 60000"/>
            <a:gd name="adj2" fmla="val 50000"/>
          </a:avLst>
        </a:prstGeom>
        <a:solidFill>
          <a:schemeClr val="bg1">
            <a:lumMod val="50000"/>
          </a:schemeClr>
        </a:soli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 z="-70000">
          <a:bevelT w="190500" h="381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300" kern="1200"/>
        </a:p>
      </dsp:txBody>
      <dsp:txXfrm>
        <a:off x="4924816" y="1169989"/>
        <a:ext cx="440158" cy="266533"/>
      </dsp:txXfrm>
    </dsp:sp>
    <dsp:sp modelId="{7C840892-35DE-4480-8684-7CEA60F390F6}">
      <dsp:nvSpPr>
        <dsp:cNvPr id="0" name=""/>
        <dsp:cNvSpPr/>
      </dsp:nvSpPr>
      <dsp:spPr>
        <a:xfrm>
          <a:off x="5736268" y="1072856"/>
          <a:ext cx="1784236" cy="691200"/>
        </a:xfrm>
        <a:prstGeom prst="roundRect">
          <a:avLst>
            <a:gd name="adj" fmla="val 10000"/>
          </a:avLst>
        </a:prstGeom>
        <a:solidFill>
          <a:schemeClr val="accent6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chemeClr val="tx1">
                  <a:lumMod val="95000"/>
                  <a:lumOff val="5000"/>
                </a:schemeClr>
              </a:solidFill>
            </a:rPr>
            <a:t>Post-modelling</a:t>
          </a:r>
        </a:p>
      </dsp:txBody>
      <dsp:txXfrm>
        <a:off x="5736268" y="1072856"/>
        <a:ext cx="1784236" cy="460800"/>
      </dsp:txXfrm>
    </dsp:sp>
    <dsp:sp modelId="{51A49456-2F7B-423C-A84C-5D9565FB4228}">
      <dsp:nvSpPr>
        <dsp:cNvPr id="0" name=""/>
        <dsp:cNvSpPr/>
      </dsp:nvSpPr>
      <dsp:spPr>
        <a:xfrm>
          <a:off x="6105638" y="1544791"/>
          <a:ext cx="1784236" cy="10368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 z="12700">
          <a:bevelT w="190500" h="38100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Representations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Unknowns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Relationships</a:t>
          </a:r>
        </a:p>
      </dsp:txBody>
      <dsp:txXfrm>
        <a:off x="6136005" y="1575158"/>
        <a:ext cx="1723502" cy="97606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DA6C8D-8287-4308-88CE-4C9FA8DC291C}">
      <dsp:nvSpPr>
        <dsp:cNvPr id="0" name=""/>
        <dsp:cNvSpPr/>
      </dsp:nvSpPr>
      <dsp:spPr>
        <a:xfrm>
          <a:off x="3924" y="1072856"/>
          <a:ext cx="1784236" cy="691200"/>
        </a:xfrm>
        <a:prstGeom prst="roundRect">
          <a:avLst>
            <a:gd name="adj" fmla="val 10000"/>
          </a:avLst>
        </a:prstGeom>
        <a:solidFill>
          <a:schemeClr val="accent6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chemeClr val="tx1">
                  <a:lumMod val="95000"/>
                  <a:lumOff val="5000"/>
                </a:schemeClr>
              </a:solidFill>
            </a:rPr>
            <a:t>Pre-modelling</a:t>
          </a:r>
        </a:p>
      </dsp:txBody>
      <dsp:txXfrm>
        <a:off x="3924" y="1072856"/>
        <a:ext cx="1784236" cy="460800"/>
      </dsp:txXfrm>
    </dsp:sp>
    <dsp:sp modelId="{0B76751C-C60E-45D8-B8C2-8227D66CC7DF}">
      <dsp:nvSpPr>
        <dsp:cNvPr id="0" name=""/>
        <dsp:cNvSpPr/>
      </dsp:nvSpPr>
      <dsp:spPr>
        <a:xfrm>
          <a:off x="369370" y="1533656"/>
          <a:ext cx="1784236" cy="10368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 z="12700">
          <a:bevelT w="190500" h="38100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Prototypes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Embedding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Topology</a:t>
          </a:r>
        </a:p>
      </dsp:txBody>
      <dsp:txXfrm>
        <a:off x="399737" y="1564023"/>
        <a:ext cx="1723502" cy="976066"/>
      </dsp:txXfrm>
    </dsp:sp>
    <dsp:sp modelId="{842DD230-C857-4ED4-A1C1-767FC7925117}">
      <dsp:nvSpPr>
        <dsp:cNvPr id="0" name=""/>
        <dsp:cNvSpPr/>
      </dsp:nvSpPr>
      <dsp:spPr>
        <a:xfrm>
          <a:off x="2058644" y="1081144"/>
          <a:ext cx="573425" cy="444223"/>
        </a:xfrm>
        <a:prstGeom prst="rightArrow">
          <a:avLst>
            <a:gd name="adj1" fmla="val 60000"/>
            <a:gd name="adj2" fmla="val 50000"/>
          </a:avLst>
        </a:prstGeom>
        <a:solidFill>
          <a:schemeClr val="bg2">
            <a:lumMod val="10000"/>
          </a:schemeClr>
        </a:soli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 z="-70000">
          <a:bevelT w="190500" h="381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300" kern="1200"/>
        </a:p>
      </dsp:txBody>
      <dsp:txXfrm>
        <a:off x="2058644" y="1169989"/>
        <a:ext cx="440158" cy="266533"/>
      </dsp:txXfrm>
    </dsp:sp>
    <dsp:sp modelId="{37381993-E197-4187-A150-3E36E2389331}">
      <dsp:nvSpPr>
        <dsp:cNvPr id="0" name=""/>
        <dsp:cNvSpPr/>
      </dsp:nvSpPr>
      <dsp:spPr>
        <a:xfrm>
          <a:off x="2870096" y="1072856"/>
          <a:ext cx="1784236" cy="691200"/>
        </a:xfrm>
        <a:prstGeom prst="roundRect">
          <a:avLst>
            <a:gd name="adj" fmla="val 10000"/>
          </a:avLst>
        </a:prstGeom>
        <a:solidFill>
          <a:schemeClr val="accent6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chemeClr val="tx1">
                  <a:lumMod val="95000"/>
                  <a:lumOff val="5000"/>
                </a:schemeClr>
              </a:solidFill>
            </a:rPr>
            <a:t>Modelling</a:t>
          </a:r>
        </a:p>
      </dsp:txBody>
      <dsp:txXfrm>
        <a:off x="2870096" y="1072856"/>
        <a:ext cx="1784236" cy="460800"/>
      </dsp:txXfrm>
    </dsp:sp>
    <dsp:sp modelId="{3BDEB19F-58AA-4BAF-8956-597FF597A8F8}">
      <dsp:nvSpPr>
        <dsp:cNvPr id="0" name=""/>
        <dsp:cNvSpPr/>
      </dsp:nvSpPr>
      <dsp:spPr>
        <a:xfrm>
          <a:off x="3235542" y="1533656"/>
          <a:ext cx="1784236" cy="10368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 z="12700">
          <a:bevelT w="190500" h="38100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Design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Operations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Selection</a:t>
          </a:r>
        </a:p>
      </dsp:txBody>
      <dsp:txXfrm>
        <a:off x="3265909" y="1564023"/>
        <a:ext cx="1723502" cy="976066"/>
      </dsp:txXfrm>
    </dsp:sp>
    <dsp:sp modelId="{08566125-3D7E-450F-AA8C-BD464FA65046}">
      <dsp:nvSpPr>
        <dsp:cNvPr id="0" name=""/>
        <dsp:cNvSpPr/>
      </dsp:nvSpPr>
      <dsp:spPr>
        <a:xfrm>
          <a:off x="4924816" y="1081144"/>
          <a:ext cx="573425" cy="444223"/>
        </a:xfrm>
        <a:prstGeom prst="rightArrow">
          <a:avLst>
            <a:gd name="adj1" fmla="val 60000"/>
            <a:gd name="adj2" fmla="val 50000"/>
          </a:avLst>
        </a:prstGeom>
        <a:solidFill>
          <a:schemeClr val="bg2">
            <a:lumMod val="10000"/>
          </a:schemeClr>
        </a:soli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 z="-70000">
          <a:bevelT w="190500" h="381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300" kern="1200"/>
        </a:p>
      </dsp:txBody>
      <dsp:txXfrm>
        <a:off x="4924816" y="1169989"/>
        <a:ext cx="440158" cy="266533"/>
      </dsp:txXfrm>
    </dsp:sp>
    <dsp:sp modelId="{7C840892-35DE-4480-8684-7CEA60F390F6}">
      <dsp:nvSpPr>
        <dsp:cNvPr id="0" name=""/>
        <dsp:cNvSpPr/>
      </dsp:nvSpPr>
      <dsp:spPr>
        <a:xfrm>
          <a:off x="5736268" y="1072856"/>
          <a:ext cx="1784236" cy="691200"/>
        </a:xfrm>
        <a:prstGeom prst="roundRect">
          <a:avLst>
            <a:gd name="adj" fmla="val 10000"/>
          </a:avLst>
        </a:prstGeom>
        <a:solidFill>
          <a:schemeClr val="accent6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chemeClr val="tx1">
                  <a:lumMod val="95000"/>
                  <a:lumOff val="5000"/>
                </a:schemeClr>
              </a:solidFill>
            </a:rPr>
            <a:t>Post-modelling</a:t>
          </a:r>
        </a:p>
      </dsp:txBody>
      <dsp:txXfrm>
        <a:off x="5736268" y="1072856"/>
        <a:ext cx="1784236" cy="460800"/>
      </dsp:txXfrm>
    </dsp:sp>
    <dsp:sp modelId="{51A49456-2F7B-423C-A84C-5D9565FB4228}">
      <dsp:nvSpPr>
        <dsp:cNvPr id="0" name=""/>
        <dsp:cNvSpPr/>
      </dsp:nvSpPr>
      <dsp:spPr>
        <a:xfrm>
          <a:off x="6105638" y="1544791"/>
          <a:ext cx="1784236" cy="10368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 z="12700">
          <a:bevelT w="190500" h="38100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Representations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Unknowns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Relationships</a:t>
          </a:r>
        </a:p>
      </dsp:txBody>
      <dsp:txXfrm>
        <a:off x="6136005" y="1575158"/>
        <a:ext cx="1723502" cy="97606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1"/>
          <p:cNvSpPr txBox="1">
            <a:spLocks noChangeAspect="1"/>
          </p:cNvSpPr>
          <p:nvPr/>
        </p:nvSpPr>
        <p:spPr>
          <a:xfrm>
            <a:off x="0" y="8678204"/>
            <a:ext cx="6858000" cy="465796"/>
          </a:xfrm>
          <a:prstGeom prst="rect">
            <a:avLst/>
          </a:prstGeom>
          <a:gradFill>
            <a:gsLst>
              <a:gs pos="0">
                <a:srgbClr val="00517E"/>
              </a:gs>
              <a:gs pos="100000">
                <a:srgbClr val="04304B"/>
              </a:gs>
            </a:gsLst>
            <a:path path="circle">
              <a:fillToRect l="50000" t="50000" r="50000" b="50000"/>
            </a:path>
          </a:gradFill>
        </p:spPr>
        <p:txBody>
          <a:bodyPr vert="horz" lIns="274320" tIns="92958" rIns="91440" bIns="92958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82880"/>
            <a:r>
              <a:rPr lang="en-US" sz="1000" dirty="0">
                <a:solidFill>
                  <a:schemeClr val="bg1"/>
                </a:solidFill>
              </a:rPr>
              <a:t>Page </a:t>
            </a:r>
            <a:fld id="{114C7B2E-8ACE-7A49-BC19-183EB2D79019}" type="slidenum">
              <a:rPr lang="en-US" sz="1000" smtClean="0">
                <a:solidFill>
                  <a:schemeClr val="bg1"/>
                </a:solidFill>
              </a:rPr>
              <a:pPr algn="l" defTabSz="182880"/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8" name="TextBox 2"/>
          <p:cNvSpPr txBox="1"/>
          <p:nvPr/>
        </p:nvSpPr>
        <p:spPr>
          <a:xfrm>
            <a:off x="2493335" y="8732520"/>
            <a:ext cx="1871330" cy="21544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182880"/>
            <a:r>
              <a:rPr lang="en-US" sz="800" dirty="0">
                <a:solidFill>
                  <a:schemeClr val="bg1"/>
                </a:solidFill>
                <a:latin typeface="+mn-lt"/>
              </a:rPr>
              <a:t>sas.com</a:t>
            </a:r>
          </a:p>
        </p:txBody>
      </p:sp>
      <p:sp>
        <p:nvSpPr>
          <p:cNvPr id="9" name="Textbox 3"/>
          <p:cNvSpPr>
            <a:spLocks noChangeAspect="1"/>
          </p:cNvSpPr>
          <p:nvPr/>
        </p:nvSpPr>
        <p:spPr>
          <a:xfrm>
            <a:off x="2148840" y="8901571"/>
            <a:ext cx="2560320" cy="169277"/>
          </a:xfrm>
          <a:prstGeom prst="rect">
            <a:avLst/>
          </a:prstGeom>
        </p:spPr>
        <p:txBody>
          <a:bodyPr wrap="square" anchor="b" anchorCtr="0">
            <a:spAutoFit/>
          </a:bodyPr>
          <a:lstStyle/>
          <a:p>
            <a:pPr algn="ctr" defTabSz="274320" eaLnBrk="0" hangingPunct="0">
              <a:defRPr/>
            </a:pPr>
            <a:r>
              <a:rPr lang="en-US" sz="500" kern="300" spc="51" dirty="0">
                <a:solidFill>
                  <a:srgbClr val="0871B1"/>
                </a:solidFill>
                <a:latin typeface="Calibri" panose="020F0502020204030204" pitchFamily="34" charset="0"/>
                <a:ea typeface="Calibri" charset="0"/>
                <a:cs typeface="Arial" panose="020B0604020202020204" pitchFamily="34" charset="0"/>
              </a:rPr>
              <a:t>Copyright © SAS Institute </a:t>
            </a:r>
            <a:r>
              <a:rPr lang="en-US" sz="500" kern="300" spc="51" dirty="0">
                <a:solidFill>
                  <a:srgbClr val="0871B1"/>
                </a:solidFill>
                <a:ea typeface="Calibri" charset="0"/>
                <a:cs typeface="Arial" panose="020B0604020202020204" pitchFamily="34" charset="0"/>
              </a:rPr>
              <a:t>Inc</a:t>
            </a:r>
            <a:r>
              <a:rPr lang="en-US" sz="500" kern="300" spc="51" dirty="0">
                <a:solidFill>
                  <a:srgbClr val="0871B1"/>
                </a:solidFill>
                <a:latin typeface="Calibri" panose="020F0502020204030204" pitchFamily="34" charset="0"/>
                <a:ea typeface="Calibri" charset="0"/>
                <a:cs typeface="Arial" panose="020B0604020202020204" pitchFamily="34" charset="0"/>
              </a:rPr>
              <a:t>. All rights reserved.</a:t>
            </a:r>
          </a:p>
        </p:txBody>
      </p:sp>
      <p:pic>
        <p:nvPicPr>
          <p:cNvPr id="6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746" y="0"/>
            <a:ext cx="2514508" cy="1244554"/>
          </a:xfrm>
          <a:prstGeom prst="rect">
            <a:avLst/>
          </a:prstGeom>
        </p:spPr>
      </p:pic>
      <p:pic>
        <p:nvPicPr>
          <p:cNvPr id="7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9261" y="8785834"/>
            <a:ext cx="558779" cy="253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05958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1"/>
          <p:cNvSpPr>
            <a:spLocks noGrp="1" noRot="1" noChangeAspect="1"/>
          </p:cNvSpPr>
          <p:nvPr>
            <p:ph type="sldImg" idx="2"/>
          </p:nvPr>
        </p:nvSpPr>
        <p:spPr>
          <a:xfrm>
            <a:off x="641097" y="1161288"/>
            <a:ext cx="5575807" cy="3136392"/>
          </a:xfrm>
          <a:prstGeom prst="rect">
            <a:avLst/>
          </a:prstGeom>
          <a:noFill/>
          <a:ln w="12700">
            <a:solidFill>
              <a:schemeClr val="bg1">
                <a:lumMod val="85000"/>
              </a:schemeClr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2"/>
          <p:cNvSpPr>
            <a:spLocks noGrp="1"/>
          </p:cNvSpPr>
          <p:nvPr>
            <p:ph type="body" sz="quarter" idx="3"/>
          </p:nvPr>
        </p:nvSpPr>
        <p:spPr>
          <a:xfrm>
            <a:off x="635508" y="4471416"/>
            <a:ext cx="5586984" cy="4105656"/>
          </a:xfrm>
          <a:prstGeom prst="rect">
            <a:avLst/>
          </a:prstGeom>
        </p:spPr>
        <p:txBody>
          <a:bodyPr vert="horz" lIns="45720" tIns="45720" rIns="4572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Slide Number Placeholder 3"/>
          <p:cNvSpPr txBox="1">
            <a:spLocks noChangeAspect="1"/>
          </p:cNvSpPr>
          <p:nvPr/>
        </p:nvSpPr>
        <p:spPr>
          <a:xfrm>
            <a:off x="0" y="8678204"/>
            <a:ext cx="6858000" cy="465796"/>
          </a:xfrm>
          <a:prstGeom prst="rect">
            <a:avLst/>
          </a:prstGeom>
          <a:gradFill>
            <a:gsLst>
              <a:gs pos="0">
                <a:srgbClr val="00517E"/>
              </a:gs>
              <a:gs pos="100000">
                <a:srgbClr val="04304B"/>
              </a:gs>
            </a:gsLst>
            <a:path path="circle">
              <a:fillToRect l="50000" t="50000" r="50000" b="50000"/>
            </a:path>
          </a:gradFill>
        </p:spPr>
        <p:txBody>
          <a:bodyPr vert="horz" lIns="274320" tIns="92958" rIns="91440" bIns="92958" rtlCol="0" anchor="ctr" anchorCtr="0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82880"/>
            <a:r>
              <a:rPr lang="en-US" sz="1000" dirty="0">
                <a:solidFill>
                  <a:schemeClr val="bg1"/>
                </a:solidFill>
              </a:rPr>
              <a:t>Page </a:t>
            </a:r>
            <a:fld id="{114C7B2E-8ACE-7A49-BC19-183EB2D79019}" type="slidenum">
              <a:rPr lang="en-US" sz="1000" smtClean="0">
                <a:solidFill>
                  <a:schemeClr val="bg1"/>
                </a:solidFill>
              </a:rPr>
              <a:pPr algn="l" defTabSz="182880"/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11" name="Textbox 4"/>
          <p:cNvSpPr>
            <a:spLocks noChangeAspect="1"/>
          </p:cNvSpPr>
          <p:nvPr/>
        </p:nvSpPr>
        <p:spPr>
          <a:xfrm>
            <a:off x="2148840" y="8902677"/>
            <a:ext cx="2560320" cy="169277"/>
          </a:xfrm>
          <a:prstGeom prst="rect">
            <a:avLst/>
          </a:prstGeom>
        </p:spPr>
        <p:txBody>
          <a:bodyPr wrap="square" anchor="b" anchorCtr="0">
            <a:spAutoFit/>
          </a:bodyPr>
          <a:lstStyle/>
          <a:p>
            <a:pPr algn="ctr" defTabSz="274320" eaLnBrk="0" hangingPunct="0">
              <a:defRPr/>
            </a:pPr>
            <a:r>
              <a:rPr lang="en-US" sz="500" kern="300" spc="51" dirty="0">
                <a:solidFill>
                  <a:srgbClr val="0871B1"/>
                </a:solidFill>
                <a:latin typeface="Calibri" panose="020F0502020204030204" pitchFamily="34" charset="0"/>
                <a:ea typeface="Calibri" charset="0"/>
                <a:cs typeface="Arial" panose="020B0604020202020204" pitchFamily="34" charset="0"/>
              </a:rPr>
              <a:t>Copyright © SAS Institute Inc. All rights </a:t>
            </a:r>
            <a:r>
              <a:rPr lang="en-US" sz="500" kern="300" spc="51" dirty="0">
                <a:solidFill>
                  <a:srgbClr val="0871B1"/>
                </a:solidFill>
                <a:latin typeface="+mn-lt"/>
                <a:ea typeface="Calibri" charset="0"/>
                <a:cs typeface="Arial" panose="020B0604020202020204" pitchFamily="34" charset="0"/>
              </a:rPr>
              <a:t>reserved</a:t>
            </a:r>
            <a:r>
              <a:rPr lang="en-US" sz="500" kern="300" spc="51" dirty="0">
                <a:solidFill>
                  <a:srgbClr val="0871B1"/>
                </a:solidFill>
                <a:latin typeface="Calibri" panose="020F0502020204030204" pitchFamily="34" charset="0"/>
                <a:ea typeface="Calibri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" name="TextBox 5"/>
          <p:cNvSpPr txBox="1"/>
          <p:nvPr/>
        </p:nvSpPr>
        <p:spPr>
          <a:xfrm>
            <a:off x="2493335" y="8732520"/>
            <a:ext cx="1871330" cy="21544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182880"/>
            <a:r>
              <a:rPr lang="en-US" sz="800" dirty="0">
                <a:solidFill>
                  <a:schemeClr val="bg1"/>
                </a:solidFill>
                <a:latin typeface="+mn-lt"/>
              </a:rPr>
              <a:t>sas.com</a:t>
            </a:r>
          </a:p>
        </p:txBody>
      </p:sp>
      <p:pic>
        <p:nvPicPr>
          <p:cNvPr id="3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746" y="0"/>
            <a:ext cx="2514508" cy="1244554"/>
          </a:xfrm>
          <a:prstGeom prst="rect">
            <a:avLst/>
          </a:prstGeom>
        </p:spPr>
      </p:pic>
      <p:pic>
        <p:nvPicPr>
          <p:cNvPr id="12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9261" y="8785834"/>
            <a:ext cx="558779" cy="253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0444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171450" indent="-182880" algn="l" defTabSz="365760" rtl="0" eaLnBrk="1" latinLnBrk="0" hangingPunct="1">
      <a:lnSpc>
        <a:spcPct val="85000"/>
      </a:lnSpc>
      <a:spcBef>
        <a:spcPts val="800"/>
      </a:spcBef>
      <a:buClr>
        <a:schemeClr val="tx1"/>
      </a:buClr>
      <a:buSzPct val="80000"/>
      <a:buFont typeface="Arial" charset="0"/>
      <a:buChar char="•"/>
      <a:defRPr sz="1200" kern="1200" baseline="0">
        <a:solidFill>
          <a:schemeClr val="tx1"/>
        </a:solidFill>
        <a:effectLst/>
        <a:latin typeface="+mn-lt"/>
        <a:ea typeface="+mn-ea"/>
        <a:cs typeface="Arial" pitchFamily="34" charset="0"/>
      </a:defRPr>
    </a:lvl1pPr>
    <a:lvl2pPr marL="342900" indent="-182880" algn="l" defTabSz="365760" rtl="0" eaLnBrk="1" latinLnBrk="0" hangingPunct="1">
      <a:lnSpc>
        <a:spcPct val="85000"/>
      </a:lnSpc>
      <a:spcBef>
        <a:spcPts val="800"/>
      </a:spcBef>
      <a:buClr>
        <a:schemeClr val="tx1">
          <a:lumMod val="65000"/>
          <a:lumOff val="35000"/>
        </a:schemeClr>
      </a:buClr>
      <a:buSzPct val="80000"/>
      <a:buFont typeface="Arial" charset="0"/>
      <a:buChar char="•"/>
      <a:tabLst/>
      <a:defRPr sz="1200" kern="1200" baseline="0">
        <a:solidFill>
          <a:schemeClr val="tx1">
            <a:lumMod val="65000"/>
            <a:lumOff val="35000"/>
          </a:schemeClr>
        </a:solidFill>
        <a:latin typeface="+mn-lt"/>
        <a:ea typeface="+mn-ea"/>
        <a:cs typeface="Arial" pitchFamily="34" charset="0"/>
      </a:defRPr>
    </a:lvl2pPr>
    <a:lvl3pPr marL="515938" indent="-182880" algn="l" defTabSz="365760" rtl="0" eaLnBrk="1" latinLnBrk="0" hangingPunct="1">
      <a:lnSpc>
        <a:spcPct val="85000"/>
      </a:lnSpc>
      <a:spcBef>
        <a:spcPts val="800"/>
      </a:spcBef>
      <a:buClr>
        <a:schemeClr val="tx1">
          <a:lumMod val="65000"/>
          <a:lumOff val="35000"/>
        </a:schemeClr>
      </a:buClr>
      <a:buSzPct val="100000"/>
      <a:buFont typeface="Calibri" panose="020F0502020204030204" pitchFamily="34" charset="0"/>
      <a:buChar char="-"/>
      <a:tabLst/>
      <a:defRPr sz="1200" kern="1200" baseline="0">
        <a:solidFill>
          <a:schemeClr val="tx1">
            <a:lumMod val="65000"/>
            <a:lumOff val="35000"/>
          </a:schemeClr>
        </a:solidFill>
        <a:latin typeface="+mn-lt"/>
        <a:ea typeface="+mn-ea"/>
        <a:cs typeface="Arial" pitchFamily="34" charset="0"/>
      </a:defRPr>
    </a:lvl3pPr>
    <a:lvl4pPr marL="688975" indent="-173038" algn="l" defTabSz="685800" rtl="0" eaLnBrk="1" latinLnBrk="0" hangingPunct="1">
      <a:lnSpc>
        <a:spcPct val="100000"/>
      </a:lnSpc>
      <a:buClr>
        <a:schemeClr val="tx1">
          <a:lumMod val="65000"/>
          <a:lumOff val="35000"/>
        </a:schemeClr>
      </a:buClr>
      <a:buSzPct val="80000"/>
      <a:buFont typeface="Arial" charset="0"/>
      <a:buChar char="•"/>
      <a:tabLst/>
      <a:defRPr sz="1200" kern="1200" baseline="0">
        <a:solidFill>
          <a:schemeClr val="tx1">
            <a:lumMod val="65000"/>
            <a:lumOff val="35000"/>
          </a:schemeClr>
        </a:solidFill>
        <a:latin typeface="+mn-lt"/>
        <a:ea typeface="+mn-ea"/>
        <a:cs typeface="Arial" pitchFamily="34" charset="0"/>
      </a:defRPr>
    </a:lvl4pPr>
    <a:lvl5pPr marL="860425" indent="-165100" algn="l" defTabSz="685800" rtl="0" eaLnBrk="1" latinLnBrk="0" hangingPunct="1">
      <a:lnSpc>
        <a:spcPct val="100000"/>
      </a:lnSpc>
      <a:buClr>
        <a:schemeClr val="tx1">
          <a:lumMod val="65000"/>
          <a:lumOff val="35000"/>
        </a:schemeClr>
      </a:buClr>
      <a:buSzPct val="80000"/>
      <a:buFont typeface="Arial" charset="0"/>
      <a:buChar char="•"/>
      <a:tabLst/>
      <a:defRPr sz="1200" kern="1200" baseline="0">
        <a:solidFill>
          <a:schemeClr val="tx1">
            <a:lumMod val="65000"/>
            <a:lumOff val="35000"/>
          </a:schemeClr>
        </a:solidFill>
        <a:latin typeface="+mn-lt"/>
        <a:ea typeface="+mn-ea"/>
        <a:cs typeface="Arial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41350" y="1162050"/>
            <a:ext cx="5575300" cy="31353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3248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41350" y="1162050"/>
            <a:ext cx="5575300" cy="31353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95138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41350" y="1162050"/>
            <a:ext cx="5575300" cy="31353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82880" algn="l" defTabSz="365760" rtl="0" eaLnBrk="1" fontAlgn="auto" latinLnBrk="0" hangingPunct="1">
              <a:lnSpc>
                <a:spcPct val="85000"/>
              </a:lnSpc>
              <a:spcBef>
                <a:spcPts val="800"/>
              </a:spcBef>
              <a:spcAft>
                <a:spcPts val="0"/>
              </a:spcAft>
              <a:buClr>
                <a:schemeClr val="tx1"/>
              </a:buClr>
              <a:buSzPct val="80000"/>
              <a:buFont typeface="Arial" charset="0"/>
              <a:buChar char="•"/>
              <a:tabLst/>
              <a:defRPr/>
            </a:pPr>
            <a:endParaRPr lang="en-US" sz="1200" dirty="0"/>
          </a:p>
          <a:p>
            <a:pPr marL="171450" marR="0" lvl="0" indent="-182880" algn="l" defTabSz="365760" rtl="0" eaLnBrk="1" fontAlgn="auto" latinLnBrk="0" hangingPunct="1">
              <a:lnSpc>
                <a:spcPct val="85000"/>
              </a:lnSpc>
              <a:spcBef>
                <a:spcPts val="800"/>
              </a:spcBef>
              <a:spcAft>
                <a:spcPts val="0"/>
              </a:spcAft>
              <a:buClr>
                <a:schemeClr val="tx1"/>
              </a:buClr>
              <a:buSzPct val="80000"/>
              <a:buFont typeface="Arial" charset="0"/>
              <a:buChar char="•"/>
              <a:tabLst/>
              <a:defRPr/>
            </a:pPr>
            <a:endParaRPr lang="en-US" sz="12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5842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41350" y="1162050"/>
            <a:ext cx="5575300" cy="31353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82880" algn="l" defTabSz="365760" rtl="0" eaLnBrk="1" fontAlgn="auto" latinLnBrk="0" hangingPunct="1">
              <a:lnSpc>
                <a:spcPct val="85000"/>
              </a:lnSpc>
              <a:spcBef>
                <a:spcPts val="800"/>
              </a:spcBef>
              <a:spcAft>
                <a:spcPts val="0"/>
              </a:spcAft>
              <a:buClr>
                <a:schemeClr val="tx1"/>
              </a:buClr>
              <a:buSzPct val="80000"/>
              <a:buFont typeface="Arial" charset="0"/>
              <a:buChar char="•"/>
              <a:tabLst/>
              <a:defRPr/>
            </a:pPr>
            <a:r>
              <a:rPr lang="en-US" dirty="0"/>
              <a:t>Show the individual variation around the PD curve, which is an average at each X value. 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05340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41350" y="1162050"/>
            <a:ext cx="5575300" cy="31353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4011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41350" y="1162050"/>
            <a:ext cx="5575300" cy="31353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27337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41350" y="1162050"/>
            <a:ext cx="5575300" cy="31353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23641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41350" y="1162050"/>
            <a:ext cx="5575300" cy="31353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Arial" pitchFamily="34" charset="0"/>
            </a:endParaRPr>
          </a:p>
          <a:p>
            <a:pPr marL="0" indent="0">
              <a:buNone/>
            </a:pPr>
            <a:endParaRPr lang="en-US" sz="1200" b="0" i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Arial" pitchFamily="34" charset="0"/>
            </a:endParaRPr>
          </a:p>
          <a:p>
            <a:endParaRPr lang="en-US" sz="1200" b="0" i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Arial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64349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41350" y="1162050"/>
            <a:ext cx="5575300" cy="31353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27012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41350" y="1162050"/>
            <a:ext cx="5575300" cy="31353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54796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41350" y="1162050"/>
            <a:ext cx="5575300" cy="31353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66537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08000" y="930275"/>
            <a:ext cx="6003925" cy="33766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BAE402D1-88AD-43C2-B8BB-8C7904BBCA11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16490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41350" y="1162050"/>
            <a:ext cx="5575300" cy="31353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62687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41350" y="1162050"/>
            <a:ext cx="5575300" cy="31353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8346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as.com/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AS - 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8017883" y="4527567"/>
            <a:ext cx="844014" cy="449260"/>
            <a:chOff x="7048500" y="4889500"/>
            <a:chExt cx="1622426" cy="863600"/>
          </a:xfrm>
        </p:grpSpPr>
        <p:sp>
          <p:nvSpPr>
            <p:cNvPr id="11" name="Freeform 6"/>
            <p:cNvSpPr>
              <a:spLocks/>
            </p:cNvSpPr>
            <p:nvPr userDrawn="1"/>
          </p:nvSpPr>
          <p:spPr bwMode="auto">
            <a:xfrm>
              <a:off x="7089775" y="5645150"/>
              <a:ext cx="87313" cy="100013"/>
            </a:xfrm>
            <a:custGeom>
              <a:avLst/>
              <a:gdLst>
                <a:gd name="T0" fmla="*/ 0 w 218"/>
                <a:gd name="T1" fmla="*/ 0 h 249"/>
                <a:gd name="T2" fmla="*/ 218 w 218"/>
                <a:gd name="T3" fmla="*/ 0 h 249"/>
                <a:gd name="T4" fmla="*/ 218 w 218"/>
                <a:gd name="T5" fmla="*/ 63 h 249"/>
                <a:gd name="T6" fmla="*/ 147 w 218"/>
                <a:gd name="T7" fmla="*/ 63 h 249"/>
                <a:gd name="T8" fmla="*/ 147 w 218"/>
                <a:gd name="T9" fmla="*/ 249 h 249"/>
                <a:gd name="T10" fmla="*/ 71 w 218"/>
                <a:gd name="T11" fmla="*/ 249 h 249"/>
                <a:gd name="T12" fmla="*/ 71 w 218"/>
                <a:gd name="T13" fmla="*/ 63 h 249"/>
                <a:gd name="T14" fmla="*/ 0 w 218"/>
                <a:gd name="T15" fmla="*/ 63 h 249"/>
                <a:gd name="T16" fmla="*/ 0 w 218"/>
                <a:gd name="T17" fmla="*/ 0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8" h="249">
                  <a:moveTo>
                    <a:pt x="0" y="0"/>
                  </a:moveTo>
                  <a:lnTo>
                    <a:pt x="218" y="0"/>
                  </a:lnTo>
                  <a:lnTo>
                    <a:pt x="218" y="63"/>
                  </a:lnTo>
                  <a:lnTo>
                    <a:pt x="147" y="63"/>
                  </a:lnTo>
                  <a:lnTo>
                    <a:pt x="147" y="249"/>
                  </a:lnTo>
                  <a:lnTo>
                    <a:pt x="71" y="249"/>
                  </a:lnTo>
                  <a:lnTo>
                    <a:pt x="71" y="63"/>
                  </a:lnTo>
                  <a:lnTo>
                    <a:pt x="0" y="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7"/>
            <p:cNvSpPr>
              <a:spLocks/>
            </p:cNvSpPr>
            <p:nvPr userDrawn="1"/>
          </p:nvSpPr>
          <p:spPr bwMode="auto">
            <a:xfrm>
              <a:off x="7185025" y="5645150"/>
              <a:ext cx="88900" cy="100013"/>
            </a:xfrm>
            <a:custGeom>
              <a:avLst/>
              <a:gdLst>
                <a:gd name="T0" fmla="*/ 0 w 227"/>
                <a:gd name="T1" fmla="*/ 0 h 249"/>
                <a:gd name="T2" fmla="*/ 77 w 227"/>
                <a:gd name="T3" fmla="*/ 0 h 249"/>
                <a:gd name="T4" fmla="*/ 77 w 227"/>
                <a:gd name="T5" fmla="*/ 86 h 249"/>
                <a:gd name="T6" fmla="*/ 149 w 227"/>
                <a:gd name="T7" fmla="*/ 86 h 249"/>
                <a:gd name="T8" fmla="*/ 149 w 227"/>
                <a:gd name="T9" fmla="*/ 0 h 249"/>
                <a:gd name="T10" fmla="*/ 227 w 227"/>
                <a:gd name="T11" fmla="*/ 0 h 249"/>
                <a:gd name="T12" fmla="*/ 227 w 227"/>
                <a:gd name="T13" fmla="*/ 249 h 249"/>
                <a:gd name="T14" fmla="*/ 149 w 227"/>
                <a:gd name="T15" fmla="*/ 249 h 249"/>
                <a:gd name="T16" fmla="*/ 149 w 227"/>
                <a:gd name="T17" fmla="*/ 150 h 249"/>
                <a:gd name="T18" fmla="*/ 77 w 227"/>
                <a:gd name="T19" fmla="*/ 150 h 249"/>
                <a:gd name="T20" fmla="*/ 77 w 227"/>
                <a:gd name="T21" fmla="*/ 249 h 249"/>
                <a:gd name="T22" fmla="*/ 0 w 227"/>
                <a:gd name="T23" fmla="*/ 249 h 249"/>
                <a:gd name="T24" fmla="*/ 0 w 227"/>
                <a:gd name="T25" fmla="*/ 0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7" h="249">
                  <a:moveTo>
                    <a:pt x="0" y="0"/>
                  </a:moveTo>
                  <a:lnTo>
                    <a:pt x="77" y="0"/>
                  </a:lnTo>
                  <a:lnTo>
                    <a:pt x="77" y="86"/>
                  </a:lnTo>
                  <a:lnTo>
                    <a:pt x="149" y="86"/>
                  </a:lnTo>
                  <a:lnTo>
                    <a:pt x="149" y="0"/>
                  </a:lnTo>
                  <a:lnTo>
                    <a:pt x="227" y="0"/>
                  </a:lnTo>
                  <a:lnTo>
                    <a:pt x="227" y="249"/>
                  </a:lnTo>
                  <a:lnTo>
                    <a:pt x="149" y="249"/>
                  </a:lnTo>
                  <a:lnTo>
                    <a:pt x="149" y="150"/>
                  </a:lnTo>
                  <a:lnTo>
                    <a:pt x="77" y="150"/>
                  </a:lnTo>
                  <a:lnTo>
                    <a:pt x="77" y="249"/>
                  </a:lnTo>
                  <a:lnTo>
                    <a:pt x="0" y="2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8"/>
            <p:cNvSpPr>
              <a:spLocks/>
            </p:cNvSpPr>
            <p:nvPr userDrawn="1"/>
          </p:nvSpPr>
          <p:spPr bwMode="auto">
            <a:xfrm>
              <a:off x="7285038" y="5645150"/>
              <a:ext cx="82550" cy="100013"/>
            </a:xfrm>
            <a:custGeom>
              <a:avLst/>
              <a:gdLst>
                <a:gd name="T0" fmla="*/ 0 w 212"/>
                <a:gd name="T1" fmla="*/ 0 h 249"/>
                <a:gd name="T2" fmla="*/ 208 w 212"/>
                <a:gd name="T3" fmla="*/ 0 h 249"/>
                <a:gd name="T4" fmla="*/ 208 w 212"/>
                <a:gd name="T5" fmla="*/ 63 h 249"/>
                <a:gd name="T6" fmla="*/ 78 w 212"/>
                <a:gd name="T7" fmla="*/ 63 h 249"/>
                <a:gd name="T8" fmla="*/ 78 w 212"/>
                <a:gd name="T9" fmla="*/ 94 h 249"/>
                <a:gd name="T10" fmla="*/ 196 w 212"/>
                <a:gd name="T11" fmla="*/ 94 h 249"/>
                <a:gd name="T12" fmla="*/ 196 w 212"/>
                <a:gd name="T13" fmla="*/ 154 h 249"/>
                <a:gd name="T14" fmla="*/ 78 w 212"/>
                <a:gd name="T15" fmla="*/ 154 h 249"/>
                <a:gd name="T16" fmla="*/ 78 w 212"/>
                <a:gd name="T17" fmla="*/ 185 h 249"/>
                <a:gd name="T18" fmla="*/ 212 w 212"/>
                <a:gd name="T19" fmla="*/ 185 h 249"/>
                <a:gd name="T20" fmla="*/ 212 w 212"/>
                <a:gd name="T21" fmla="*/ 249 h 249"/>
                <a:gd name="T22" fmla="*/ 0 w 212"/>
                <a:gd name="T23" fmla="*/ 249 h 249"/>
                <a:gd name="T24" fmla="*/ 0 w 212"/>
                <a:gd name="T25" fmla="*/ 0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2" h="249">
                  <a:moveTo>
                    <a:pt x="0" y="0"/>
                  </a:moveTo>
                  <a:lnTo>
                    <a:pt x="208" y="0"/>
                  </a:lnTo>
                  <a:lnTo>
                    <a:pt x="208" y="63"/>
                  </a:lnTo>
                  <a:lnTo>
                    <a:pt x="78" y="63"/>
                  </a:lnTo>
                  <a:lnTo>
                    <a:pt x="78" y="94"/>
                  </a:lnTo>
                  <a:lnTo>
                    <a:pt x="196" y="94"/>
                  </a:lnTo>
                  <a:lnTo>
                    <a:pt x="196" y="154"/>
                  </a:lnTo>
                  <a:lnTo>
                    <a:pt x="78" y="154"/>
                  </a:lnTo>
                  <a:lnTo>
                    <a:pt x="78" y="185"/>
                  </a:lnTo>
                  <a:lnTo>
                    <a:pt x="212" y="185"/>
                  </a:lnTo>
                  <a:lnTo>
                    <a:pt x="212" y="249"/>
                  </a:lnTo>
                  <a:lnTo>
                    <a:pt x="0" y="2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9"/>
            <p:cNvSpPr>
              <a:spLocks noEditPoints="1"/>
            </p:cNvSpPr>
            <p:nvPr userDrawn="1"/>
          </p:nvSpPr>
          <p:spPr bwMode="auto">
            <a:xfrm>
              <a:off x="7426325" y="5645150"/>
              <a:ext cx="87313" cy="100013"/>
            </a:xfrm>
            <a:custGeom>
              <a:avLst/>
              <a:gdLst>
                <a:gd name="T0" fmla="*/ 77 w 221"/>
                <a:gd name="T1" fmla="*/ 63 h 249"/>
                <a:gd name="T2" fmla="*/ 77 w 221"/>
                <a:gd name="T3" fmla="*/ 114 h 249"/>
                <a:gd name="T4" fmla="*/ 107 w 221"/>
                <a:gd name="T5" fmla="*/ 114 h 249"/>
                <a:gd name="T6" fmla="*/ 117 w 221"/>
                <a:gd name="T7" fmla="*/ 114 h 249"/>
                <a:gd name="T8" fmla="*/ 126 w 221"/>
                <a:gd name="T9" fmla="*/ 113 h 249"/>
                <a:gd name="T10" fmla="*/ 135 w 221"/>
                <a:gd name="T11" fmla="*/ 111 h 249"/>
                <a:gd name="T12" fmla="*/ 142 w 221"/>
                <a:gd name="T13" fmla="*/ 106 h 249"/>
                <a:gd name="T14" fmla="*/ 146 w 221"/>
                <a:gd name="T15" fmla="*/ 98 h 249"/>
                <a:gd name="T16" fmla="*/ 148 w 221"/>
                <a:gd name="T17" fmla="*/ 87 h 249"/>
                <a:gd name="T18" fmla="*/ 146 w 221"/>
                <a:gd name="T19" fmla="*/ 76 h 249"/>
                <a:gd name="T20" fmla="*/ 141 w 221"/>
                <a:gd name="T21" fmla="*/ 69 h 249"/>
                <a:gd name="T22" fmla="*/ 132 w 221"/>
                <a:gd name="T23" fmla="*/ 66 h 249"/>
                <a:gd name="T24" fmla="*/ 122 w 221"/>
                <a:gd name="T25" fmla="*/ 63 h 249"/>
                <a:gd name="T26" fmla="*/ 111 w 221"/>
                <a:gd name="T27" fmla="*/ 63 h 249"/>
                <a:gd name="T28" fmla="*/ 77 w 221"/>
                <a:gd name="T29" fmla="*/ 63 h 249"/>
                <a:gd name="T30" fmla="*/ 0 w 221"/>
                <a:gd name="T31" fmla="*/ 0 h 249"/>
                <a:gd name="T32" fmla="*/ 128 w 221"/>
                <a:gd name="T33" fmla="*/ 0 h 249"/>
                <a:gd name="T34" fmla="*/ 152 w 221"/>
                <a:gd name="T35" fmla="*/ 1 h 249"/>
                <a:gd name="T36" fmla="*/ 172 w 221"/>
                <a:gd name="T37" fmla="*/ 7 h 249"/>
                <a:gd name="T38" fmla="*/ 188 w 221"/>
                <a:gd name="T39" fmla="*/ 17 h 249"/>
                <a:gd name="T40" fmla="*/ 201 w 221"/>
                <a:gd name="T41" fmla="*/ 28 h 249"/>
                <a:gd name="T42" fmla="*/ 209 w 221"/>
                <a:gd name="T43" fmla="*/ 42 h 249"/>
                <a:gd name="T44" fmla="*/ 216 w 221"/>
                <a:gd name="T45" fmla="*/ 56 h 249"/>
                <a:gd name="T46" fmla="*/ 219 w 221"/>
                <a:gd name="T47" fmla="*/ 71 h 249"/>
                <a:gd name="T48" fmla="*/ 221 w 221"/>
                <a:gd name="T49" fmla="*/ 84 h 249"/>
                <a:gd name="T50" fmla="*/ 218 w 221"/>
                <a:gd name="T51" fmla="*/ 108 h 249"/>
                <a:gd name="T52" fmla="*/ 212 w 221"/>
                <a:gd name="T53" fmla="*/ 129 h 249"/>
                <a:gd name="T54" fmla="*/ 201 w 221"/>
                <a:gd name="T55" fmla="*/ 145 h 249"/>
                <a:gd name="T56" fmla="*/ 186 w 221"/>
                <a:gd name="T57" fmla="*/ 158 h 249"/>
                <a:gd name="T58" fmla="*/ 167 w 221"/>
                <a:gd name="T59" fmla="*/ 167 h 249"/>
                <a:gd name="T60" fmla="*/ 146 w 221"/>
                <a:gd name="T61" fmla="*/ 172 h 249"/>
                <a:gd name="T62" fmla="*/ 122 w 221"/>
                <a:gd name="T63" fmla="*/ 174 h 249"/>
                <a:gd name="T64" fmla="*/ 77 w 221"/>
                <a:gd name="T65" fmla="*/ 174 h 249"/>
                <a:gd name="T66" fmla="*/ 77 w 221"/>
                <a:gd name="T67" fmla="*/ 249 h 249"/>
                <a:gd name="T68" fmla="*/ 0 w 221"/>
                <a:gd name="T69" fmla="*/ 249 h 249"/>
                <a:gd name="T70" fmla="*/ 0 w 221"/>
                <a:gd name="T71" fmla="*/ 0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21" h="249">
                  <a:moveTo>
                    <a:pt x="77" y="63"/>
                  </a:moveTo>
                  <a:lnTo>
                    <a:pt x="77" y="114"/>
                  </a:lnTo>
                  <a:lnTo>
                    <a:pt x="107" y="114"/>
                  </a:lnTo>
                  <a:lnTo>
                    <a:pt x="117" y="114"/>
                  </a:lnTo>
                  <a:lnTo>
                    <a:pt x="126" y="113"/>
                  </a:lnTo>
                  <a:lnTo>
                    <a:pt x="135" y="111"/>
                  </a:lnTo>
                  <a:lnTo>
                    <a:pt x="142" y="106"/>
                  </a:lnTo>
                  <a:lnTo>
                    <a:pt x="146" y="98"/>
                  </a:lnTo>
                  <a:lnTo>
                    <a:pt x="148" y="87"/>
                  </a:lnTo>
                  <a:lnTo>
                    <a:pt x="146" y="76"/>
                  </a:lnTo>
                  <a:lnTo>
                    <a:pt x="141" y="69"/>
                  </a:lnTo>
                  <a:lnTo>
                    <a:pt x="132" y="66"/>
                  </a:lnTo>
                  <a:lnTo>
                    <a:pt x="122" y="63"/>
                  </a:lnTo>
                  <a:lnTo>
                    <a:pt x="111" y="63"/>
                  </a:lnTo>
                  <a:lnTo>
                    <a:pt x="77" y="63"/>
                  </a:lnTo>
                  <a:close/>
                  <a:moveTo>
                    <a:pt x="0" y="0"/>
                  </a:moveTo>
                  <a:lnTo>
                    <a:pt x="128" y="0"/>
                  </a:lnTo>
                  <a:lnTo>
                    <a:pt x="152" y="1"/>
                  </a:lnTo>
                  <a:lnTo>
                    <a:pt x="172" y="7"/>
                  </a:lnTo>
                  <a:lnTo>
                    <a:pt x="188" y="17"/>
                  </a:lnTo>
                  <a:lnTo>
                    <a:pt x="201" y="28"/>
                  </a:lnTo>
                  <a:lnTo>
                    <a:pt x="209" y="42"/>
                  </a:lnTo>
                  <a:lnTo>
                    <a:pt x="216" y="56"/>
                  </a:lnTo>
                  <a:lnTo>
                    <a:pt x="219" y="71"/>
                  </a:lnTo>
                  <a:lnTo>
                    <a:pt x="221" y="84"/>
                  </a:lnTo>
                  <a:lnTo>
                    <a:pt x="218" y="108"/>
                  </a:lnTo>
                  <a:lnTo>
                    <a:pt x="212" y="129"/>
                  </a:lnTo>
                  <a:lnTo>
                    <a:pt x="201" y="145"/>
                  </a:lnTo>
                  <a:lnTo>
                    <a:pt x="186" y="158"/>
                  </a:lnTo>
                  <a:lnTo>
                    <a:pt x="167" y="167"/>
                  </a:lnTo>
                  <a:lnTo>
                    <a:pt x="146" y="172"/>
                  </a:lnTo>
                  <a:lnTo>
                    <a:pt x="122" y="174"/>
                  </a:lnTo>
                  <a:lnTo>
                    <a:pt x="77" y="174"/>
                  </a:lnTo>
                  <a:lnTo>
                    <a:pt x="77" y="249"/>
                  </a:lnTo>
                  <a:lnTo>
                    <a:pt x="0" y="2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0"/>
            <p:cNvSpPr>
              <a:spLocks noEditPoints="1"/>
            </p:cNvSpPr>
            <p:nvPr userDrawn="1"/>
          </p:nvSpPr>
          <p:spPr bwMode="auto">
            <a:xfrm>
              <a:off x="7516813" y="5643563"/>
              <a:ext cx="100013" cy="103188"/>
            </a:xfrm>
            <a:custGeom>
              <a:avLst/>
              <a:gdLst>
                <a:gd name="T0" fmla="*/ 126 w 253"/>
                <a:gd name="T1" fmla="*/ 63 h 262"/>
                <a:gd name="T2" fmla="*/ 117 w 253"/>
                <a:gd name="T3" fmla="*/ 64 h 262"/>
                <a:gd name="T4" fmla="*/ 108 w 253"/>
                <a:gd name="T5" fmla="*/ 66 h 262"/>
                <a:gd name="T6" fmla="*/ 98 w 253"/>
                <a:gd name="T7" fmla="*/ 71 h 262"/>
                <a:gd name="T8" fmla="*/ 90 w 253"/>
                <a:gd name="T9" fmla="*/ 80 h 262"/>
                <a:gd name="T10" fmla="*/ 84 w 253"/>
                <a:gd name="T11" fmla="*/ 93 h 262"/>
                <a:gd name="T12" fmla="*/ 79 w 253"/>
                <a:gd name="T13" fmla="*/ 110 h 262"/>
                <a:gd name="T14" fmla="*/ 76 w 253"/>
                <a:gd name="T15" fmla="*/ 131 h 262"/>
                <a:gd name="T16" fmla="*/ 79 w 253"/>
                <a:gd name="T17" fmla="*/ 152 h 262"/>
                <a:gd name="T18" fmla="*/ 84 w 253"/>
                <a:gd name="T19" fmla="*/ 169 h 262"/>
                <a:gd name="T20" fmla="*/ 90 w 253"/>
                <a:gd name="T21" fmla="*/ 181 h 262"/>
                <a:gd name="T22" fmla="*/ 98 w 253"/>
                <a:gd name="T23" fmla="*/ 191 h 262"/>
                <a:gd name="T24" fmla="*/ 108 w 253"/>
                <a:gd name="T25" fmla="*/ 196 h 262"/>
                <a:gd name="T26" fmla="*/ 117 w 253"/>
                <a:gd name="T27" fmla="*/ 199 h 262"/>
                <a:gd name="T28" fmla="*/ 126 w 253"/>
                <a:gd name="T29" fmla="*/ 200 h 262"/>
                <a:gd name="T30" fmla="*/ 136 w 253"/>
                <a:gd name="T31" fmla="*/ 199 h 262"/>
                <a:gd name="T32" fmla="*/ 144 w 253"/>
                <a:gd name="T33" fmla="*/ 196 h 262"/>
                <a:gd name="T34" fmla="*/ 154 w 253"/>
                <a:gd name="T35" fmla="*/ 191 h 262"/>
                <a:gd name="T36" fmla="*/ 163 w 253"/>
                <a:gd name="T37" fmla="*/ 181 h 262"/>
                <a:gd name="T38" fmla="*/ 169 w 253"/>
                <a:gd name="T39" fmla="*/ 169 h 262"/>
                <a:gd name="T40" fmla="*/ 174 w 253"/>
                <a:gd name="T41" fmla="*/ 152 h 262"/>
                <a:gd name="T42" fmla="*/ 176 w 253"/>
                <a:gd name="T43" fmla="*/ 131 h 262"/>
                <a:gd name="T44" fmla="*/ 174 w 253"/>
                <a:gd name="T45" fmla="*/ 110 h 262"/>
                <a:gd name="T46" fmla="*/ 169 w 253"/>
                <a:gd name="T47" fmla="*/ 93 h 262"/>
                <a:gd name="T48" fmla="*/ 163 w 253"/>
                <a:gd name="T49" fmla="*/ 80 h 262"/>
                <a:gd name="T50" fmla="*/ 154 w 253"/>
                <a:gd name="T51" fmla="*/ 71 h 262"/>
                <a:gd name="T52" fmla="*/ 144 w 253"/>
                <a:gd name="T53" fmla="*/ 66 h 262"/>
                <a:gd name="T54" fmla="*/ 136 w 253"/>
                <a:gd name="T55" fmla="*/ 64 h 262"/>
                <a:gd name="T56" fmla="*/ 126 w 253"/>
                <a:gd name="T57" fmla="*/ 63 h 262"/>
                <a:gd name="T58" fmla="*/ 126 w 253"/>
                <a:gd name="T59" fmla="*/ 0 h 262"/>
                <a:gd name="T60" fmla="*/ 157 w 253"/>
                <a:gd name="T61" fmla="*/ 3 h 262"/>
                <a:gd name="T62" fmla="*/ 184 w 253"/>
                <a:gd name="T63" fmla="*/ 13 h 262"/>
                <a:gd name="T64" fmla="*/ 208 w 253"/>
                <a:gd name="T65" fmla="*/ 28 h 262"/>
                <a:gd name="T66" fmla="*/ 227 w 253"/>
                <a:gd name="T67" fmla="*/ 48 h 262"/>
                <a:gd name="T68" fmla="*/ 241 w 253"/>
                <a:gd name="T69" fmla="*/ 71 h 262"/>
                <a:gd name="T70" fmla="*/ 250 w 253"/>
                <a:gd name="T71" fmla="*/ 100 h 262"/>
                <a:gd name="T72" fmla="*/ 253 w 253"/>
                <a:gd name="T73" fmla="*/ 131 h 262"/>
                <a:gd name="T74" fmla="*/ 250 w 253"/>
                <a:gd name="T75" fmla="*/ 162 h 262"/>
                <a:gd name="T76" fmla="*/ 241 w 253"/>
                <a:gd name="T77" fmla="*/ 191 h 262"/>
                <a:gd name="T78" fmla="*/ 227 w 253"/>
                <a:gd name="T79" fmla="*/ 215 h 262"/>
                <a:gd name="T80" fmla="*/ 208 w 253"/>
                <a:gd name="T81" fmla="*/ 235 h 262"/>
                <a:gd name="T82" fmla="*/ 184 w 253"/>
                <a:gd name="T83" fmla="*/ 250 h 262"/>
                <a:gd name="T84" fmla="*/ 157 w 253"/>
                <a:gd name="T85" fmla="*/ 260 h 262"/>
                <a:gd name="T86" fmla="*/ 126 w 253"/>
                <a:gd name="T87" fmla="*/ 262 h 262"/>
                <a:gd name="T88" fmla="*/ 96 w 253"/>
                <a:gd name="T89" fmla="*/ 260 h 262"/>
                <a:gd name="T90" fmla="*/ 69 w 253"/>
                <a:gd name="T91" fmla="*/ 250 h 262"/>
                <a:gd name="T92" fmla="*/ 45 w 253"/>
                <a:gd name="T93" fmla="*/ 235 h 262"/>
                <a:gd name="T94" fmla="*/ 25 w 253"/>
                <a:gd name="T95" fmla="*/ 215 h 262"/>
                <a:gd name="T96" fmla="*/ 11 w 253"/>
                <a:gd name="T97" fmla="*/ 191 h 262"/>
                <a:gd name="T98" fmla="*/ 3 w 253"/>
                <a:gd name="T99" fmla="*/ 162 h 262"/>
                <a:gd name="T100" fmla="*/ 0 w 253"/>
                <a:gd name="T101" fmla="*/ 131 h 262"/>
                <a:gd name="T102" fmla="*/ 3 w 253"/>
                <a:gd name="T103" fmla="*/ 100 h 262"/>
                <a:gd name="T104" fmla="*/ 11 w 253"/>
                <a:gd name="T105" fmla="*/ 71 h 262"/>
                <a:gd name="T106" fmla="*/ 25 w 253"/>
                <a:gd name="T107" fmla="*/ 48 h 262"/>
                <a:gd name="T108" fmla="*/ 45 w 253"/>
                <a:gd name="T109" fmla="*/ 28 h 262"/>
                <a:gd name="T110" fmla="*/ 69 w 253"/>
                <a:gd name="T111" fmla="*/ 13 h 262"/>
                <a:gd name="T112" fmla="*/ 96 w 253"/>
                <a:gd name="T113" fmla="*/ 3 h 262"/>
                <a:gd name="T114" fmla="*/ 126 w 253"/>
                <a:gd name="T115" fmla="*/ 0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53" h="262">
                  <a:moveTo>
                    <a:pt x="126" y="63"/>
                  </a:moveTo>
                  <a:lnTo>
                    <a:pt x="117" y="64"/>
                  </a:lnTo>
                  <a:lnTo>
                    <a:pt x="108" y="66"/>
                  </a:lnTo>
                  <a:lnTo>
                    <a:pt x="98" y="71"/>
                  </a:lnTo>
                  <a:lnTo>
                    <a:pt x="90" y="80"/>
                  </a:lnTo>
                  <a:lnTo>
                    <a:pt x="84" y="93"/>
                  </a:lnTo>
                  <a:lnTo>
                    <a:pt x="79" y="110"/>
                  </a:lnTo>
                  <a:lnTo>
                    <a:pt x="76" y="131"/>
                  </a:lnTo>
                  <a:lnTo>
                    <a:pt x="79" y="152"/>
                  </a:lnTo>
                  <a:lnTo>
                    <a:pt x="84" y="169"/>
                  </a:lnTo>
                  <a:lnTo>
                    <a:pt x="90" y="181"/>
                  </a:lnTo>
                  <a:lnTo>
                    <a:pt x="98" y="191"/>
                  </a:lnTo>
                  <a:lnTo>
                    <a:pt x="108" y="196"/>
                  </a:lnTo>
                  <a:lnTo>
                    <a:pt x="117" y="199"/>
                  </a:lnTo>
                  <a:lnTo>
                    <a:pt x="126" y="200"/>
                  </a:lnTo>
                  <a:lnTo>
                    <a:pt x="136" y="199"/>
                  </a:lnTo>
                  <a:lnTo>
                    <a:pt x="144" y="196"/>
                  </a:lnTo>
                  <a:lnTo>
                    <a:pt x="154" y="191"/>
                  </a:lnTo>
                  <a:lnTo>
                    <a:pt x="163" y="181"/>
                  </a:lnTo>
                  <a:lnTo>
                    <a:pt x="169" y="169"/>
                  </a:lnTo>
                  <a:lnTo>
                    <a:pt x="174" y="152"/>
                  </a:lnTo>
                  <a:lnTo>
                    <a:pt x="176" y="131"/>
                  </a:lnTo>
                  <a:lnTo>
                    <a:pt x="174" y="110"/>
                  </a:lnTo>
                  <a:lnTo>
                    <a:pt x="169" y="93"/>
                  </a:lnTo>
                  <a:lnTo>
                    <a:pt x="163" y="80"/>
                  </a:lnTo>
                  <a:lnTo>
                    <a:pt x="154" y="71"/>
                  </a:lnTo>
                  <a:lnTo>
                    <a:pt x="144" y="66"/>
                  </a:lnTo>
                  <a:lnTo>
                    <a:pt x="136" y="64"/>
                  </a:lnTo>
                  <a:lnTo>
                    <a:pt x="126" y="63"/>
                  </a:lnTo>
                  <a:close/>
                  <a:moveTo>
                    <a:pt x="126" y="0"/>
                  </a:moveTo>
                  <a:lnTo>
                    <a:pt x="157" y="3"/>
                  </a:lnTo>
                  <a:lnTo>
                    <a:pt x="184" y="13"/>
                  </a:lnTo>
                  <a:lnTo>
                    <a:pt x="208" y="28"/>
                  </a:lnTo>
                  <a:lnTo>
                    <a:pt x="227" y="48"/>
                  </a:lnTo>
                  <a:lnTo>
                    <a:pt x="241" y="71"/>
                  </a:lnTo>
                  <a:lnTo>
                    <a:pt x="250" y="100"/>
                  </a:lnTo>
                  <a:lnTo>
                    <a:pt x="253" y="131"/>
                  </a:lnTo>
                  <a:lnTo>
                    <a:pt x="250" y="162"/>
                  </a:lnTo>
                  <a:lnTo>
                    <a:pt x="241" y="191"/>
                  </a:lnTo>
                  <a:lnTo>
                    <a:pt x="227" y="215"/>
                  </a:lnTo>
                  <a:lnTo>
                    <a:pt x="208" y="235"/>
                  </a:lnTo>
                  <a:lnTo>
                    <a:pt x="184" y="250"/>
                  </a:lnTo>
                  <a:lnTo>
                    <a:pt x="157" y="260"/>
                  </a:lnTo>
                  <a:lnTo>
                    <a:pt x="126" y="262"/>
                  </a:lnTo>
                  <a:lnTo>
                    <a:pt x="96" y="260"/>
                  </a:lnTo>
                  <a:lnTo>
                    <a:pt x="69" y="250"/>
                  </a:lnTo>
                  <a:lnTo>
                    <a:pt x="45" y="235"/>
                  </a:lnTo>
                  <a:lnTo>
                    <a:pt x="25" y="215"/>
                  </a:lnTo>
                  <a:lnTo>
                    <a:pt x="11" y="191"/>
                  </a:lnTo>
                  <a:lnTo>
                    <a:pt x="3" y="162"/>
                  </a:lnTo>
                  <a:lnTo>
                    <a:pt x="0" y="131"/>
                  </a:lnTo>
                  <a:lnTo>
                    <a:pt x="3" y="100"/>
                  </a:lnTo>
                  <a:lnTo>
                    <a:pt x="11" y="71"/>
                  </a:lnTo>
                  <a:lnTo>
                    <a:pt x="25" y="48"/>
                  </a:lnTo>
                  <a:lnTo>
                    <a:pt x="45" y="28"/>
                  </a:lnTo>
                  <a:lnTo>
                    <a:pt x="69" y="13"/>
                  </a:lnTo>
                  <a:lnTo>
                    <a:pt x="96" y="3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1"/>
            <p:cNvSpPr>
              <a:spLocks/>
            </p:cNvSpPr>
            <p:nvPr userDrawn="1"/>
          </p:nvSpPr>
          <p:spPr bwMode="auto">
            <a:xfrm>
              <a:off x="7612063" y="5645150"/>
              <a:ext cx="136525" cy="100013"/>
            </a:xfrm>
            <a:custGeom>
              <a:avLst/>
              <a:gdLst>
                <a:gd name="T0" fmla="*/ 0 w 342"/>
                <a:gd name="T1" fmla="*/ 0 h 249"/>
                <a:gd name="T2" fmla="*/ 76 w 342"/>
                <a:gd name="T3" fmla="*/ 0 h 249"/>
                <a:gd name="T4" fmla="*/ 107 w 342"/>
                <a:gd name="T5" fmla="*/ 154 h 249"/>
                <a:gd name="T6" fmla="*/ 107 w 342"/>
                <a:gd name="T7" fmla="*/ 154 h 249"/>
                <a:gd name="T8" fmla="*/ 137 w 342"/>
                <a:gd name="T9" fmla="*/ 0 h 249"/>
                <a:gd name="T10" fmla="*/ 205 w 342"/>
                <a:gd name="T11" fmla="*/ 0 h 249"/>
                <a:gd name="T12" fmla="*/ 235 w 342"/>
                <a:gd name="T13" fmla="*/ 155 h 249"/>
                <a:gd name="T14" fmla="*/ 235 w 342"/>
                <a:gd name="T15" fmla="*/ 155 h 249"/>
                <a:gd name="T16" fmla="*/ 266 w 342"/>
                <a:gd name="T17" fmla="*/ 0 h 249"/>
                <a:gd name="T18" fmla="*/ 342 w 342"/>
                <a:gd name="T19" fmla="*/ 0 h 249"/>
                <a:gd name="T20" fmla="*/ 273 w 342"/>
                <a:gd name="T21" fmla="*/ 249 h 249"/>
                <a:gd name="T22" fmla="*/ 198 w 342"/>
                <a:gd name="T23" fmla="*/ 249 h 249"/>
                <a:gd name="T24" fmla="*/ 171 w 342"/>
                <a:gd name="T25" fmla="*/ 97 h 249"/>
                <a:gd name="T26" fmla="*/ 171 w 342"/>
                <a:gd name="T27" fmla="*/ 97 h 249"/>
                <a:gd name="T28" fmla="*/ 144 w 342"/>
                <a:gd name="T29" fmla="*/ 249 h 249"/>
                <a:gd name="T30" fmla="*/ 69 w 342"/>
                <a:gd name="T31" fmla="*/ 249 h 249"/>
                <a:gd name="T32" fmla="*/ 0 w 342"/>
                <a:gd name="T33" fmla="*/ 0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42" h="249">
                  <a:moveTo>
                    <a:pt x="0" y="0"/>
                  </a:moveTo>
                  <a:lnTo>
                    <a:pt x="76" y="0"/>
                  </a:lnTo>
                  <a:lnTo>
                    <a:pt x="107" y="154"/>
                  </a:lnTo>
                  <a:lnTo>
                    <a:pt x="107" y="154"/>
                  </a:lnTo>
                  <a:lnTo>
                    <a:pt x="137" y="0"/>
                  </a:lnTo>
                  <a:lnTo>
                    <a:pt x="205" y="0"/>
                  </a:lnTo>
                  <a:lnTo>
                    <a:pt x="235" y="155"/>
                  </a:lnTo>
                  <a:lnTo>
                    <a:pt x="235" y="155"/>
                  </a:lnTo>
                  <a:lnTo>
                    <a:pt x="266" y="0"/>
                  </a:lnTo>
                  <a:lnTo>
                    <a:pt x="342" y="0"/>
                  </a:lnTo>
                  <a:lnTo>
                    <a:pt x="273" y="249"/>
                  </a:lnTo>
                  <a:lnTo>
                    <a:pt x="198" y="249"/>
                  </a:lnTo>
                  <a:lnTo>
                    <a:pt x="171" y="97"/>
                  </a:lnTo>
                  <a:lnTo>
                    <a:pt x="171" y="97"/>
                  </a:lnTo>
                  <a:lnTo>
                    <a:pt x="144" y="249"/>
                  </a:lnTo>
                  <a:lnTo>
                    <a:pt x="69" y="2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2"/>
            <p:cNvSpPr>
              <a:spLocks/>
            </p:cNvSpPr>
            <p:nvPr userDrawn="1"/>
          </p:nvSpPr>
          <p:spPr bwMode="auto">
            <a:xfrm>
              <a:off x="7751763" y="5645150"/>
              <a:ext cx="84138" cy="100013"/>
            </a:xfrm>
            <a:custGeom>
              <a:avLst/>
              <a:gdLst>
                <a:gd name="T0" fmla="*/ 0 w 211"/>
                <a:gd name="T1" fmla="*/ 0 h 249"/>
                <a:gd name="T2" fmla="*/ 207 w 211"/>
                <a:gd name="T3" fmla="*/ 0 h 249"/>
                <a:gd name="T4" fmla="*/ 207 w 211"/>
                <a:gd name="T5" fmla="*/ 63 h 249"/>
                <a:gd name="T6" fmla="*/ 78 w 211"/>
                <a:gd name="T7" fmla="*/ 63 h 249"/>
                <a:gd name="T8" fmla="*/ 78 w 211"/>
                <a:gd name="T9" fmla="*/ 94 h 249"/>
                <a:gd name="T10" fmla="*/ 196 w 211"/>
                <a:gd name="T11" fmla="*/ 94 h 249"/>
                <a:gd name="T12" fmla="*/ 196 w 211"/>
                <a:gd name="T13" fmla="*/ 154 h 249"/>
                <a:gd name="T14" fmla="*/ 78 w 211"/>
                <a:gd name="T15" fmla="*/ 154 h 249"/>
                <a:gd name="T16" fmla="*/ 78 w 211"/>
                <a:gd name="T17" fmla="*/ 185 h 249"/>
                <a:gd name="T18" fmla="*/ 211 w 211"/>
                <a:gd name="T19" fmla="*/ 185 h 249"/>
                <a:gd name="T20" fmla="*/ 211 w 211"/>
                <a:gd name="T21" fmla="*/ 249 h 249"/>
                <a:gd name="T22" fmla="*/ 0 w 211"/>
                <a:gd name="T23" fmla="*/ 249 h 249"/>
                <a:gd name="T24" fmla="*/ 0 w 211"/>
                <a:gd name="T25" fmla="*/ 0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1" h="249">
                  <a:moveTo>
                    <a:pt x="0" y="0"/>
                  </a:moveTo>
                  <a:lnTo>
                    <a:pt x="207" y="0"/>
                  </a:lnTo>
                  <a:lnTo>
                    <a:pt x="207" y="63"/>
                  </a:lnTo>
                  <a:lnTo>
                    <a:pt x="78" y="63"/>
                  </a:lnTo>
                  <a:lnTo>
                    <a:pt x="78" y="94"/>
                  </a:lnTo>
                  <a:lnTo>
                    <a:pt x="196" y="94"/>
                  </a:lnTo>
                  <a:lnTo>
                    <a:pt x="196" y="154"/>
                  </a:lnTo>
                  <a:lnTo>
                    <a:pt x="78" y="154"/>
                  </a:lnTo>
                  <a:lnTo>
                    <a:pt x="78" y="185"/>
                  </a:lnTo>
                  <a:lnTo>
                    <a:pt x="211" y="185"/>
                  </a:lnTo>
                  <a:lnTo>
                    <a:pt x="211" y="249"/>
                  </a:lnTo>
                  <a:lnTo>
                    <a:pt x="0" y="2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3"/>
            <p:cNvSpPr>
              <a:spLocks noEditPoints="1"/>
            </p:cNvSpPr>
            <p:nvPr userDrawn="1"/>
          </p:nvSpPr>
          <p:spPr bwMode="auto">
            <a:xfrm>
              <a:off x="7843838" y="5645150"/>
              <a:ext cx="93663" cy="100013"/>
            </a:xfrm>
            <a:custGeom>
              <a:avLst/>
              <a:gdLst>
                <a:gd name="T0" fmla="*/ 77 w 235"/>
                <a:gd name="T1" fmla="*/ 58 h 249"/>
                <a:gd name="T2" fmla="*/ 77 w 235"/>
                <a:gd name="T3" fmla="*/ 108 h 249"/>
                <a:gd name="T4" fmla="*/ 117 w 235"/>
                <a:gd name="T5" fmla="*/ 108 h 249"/>
                <a:gd name="T6" fmla="*/ 126 w 235"/>
                <a:gd name="T7" fmla="*/ 108 h 249"/>
                <a:gd name="T8" fmla="*/ 136 w 235"/>
                <a:gd name="T9" fmla="*/ 106 h 249"/>
                <a:gd name="T10" fmla="*/ 143 w 235"/>
                <a:gd name="T11" fmla="*/ 102 h 249"/>
                <a:gd name="T12" fmla="*/ 149 w 235"/>
                <a:gd name="T13" fmla="*/ 94 h 249"/>
                <a:gd name="T14" fmla="*/ 150 w 235"/>
                <a:gd name="T15" fmla="*/ 83 h 249"/>
                <a:gd name="T16" fmla="*/ 149 w 235"/>
                <a:gd name="T17" fmla="*/ 74 h 249"/>
                <a:gd name="T18" fmla="*/ 145 w 235"/>
                <a:gd name="T19" fmla="*/ 68 h 249"/>
                <a:gd name="T20" fmla="*/ 139 w 235"/>
                <a:gd name="T21" fmla="*/ 63 h 249"/>
                <a:gd name="T22" fmla="*/ 128 w 235"/>
                <a:gd name="T23" fmla="*/ 59 h 249"/>
                <a:gd name="T24" fmla="*/ 113 w 235"/>
                <a:gd name="T25" fmla="*/ 58 h 249"/>
                <a:gd name="T26" fmla="*/ 77 w 235"/>
                <a:gd name="T27" fmla="*/ 58 h 249"/>
                <a:gd name="T28" fmla="*/ 0 w 235"/>
                <a:gd name="T29" fmla="*/ 0 h 249"/>
                <a:gd name="T30" fmla="*/ 147 w 235"/>
                <a:gd name="T31" fmla="*/ 0 h 249"/>
                <a:gd name="T32" fmla="*/ 164 w 235"/>
                <a:gd name="T33" fmla="*/ 1 h 249"/>
                <a:gd name="T34" fmla="*/ 182 w 235"/>
                <a:gd name="T35" fmla="*/ 5 h 249"/>
                <a:gd name="T36" fmla="*/ 196 w 235"/>
                <a:gd name="T37" fmla="*/ 12 h 249"/>
                <a:gd name="T38" fmla="*/ 209 w 235"/>
                <a:gd name="T39" fmla="*/ 22 h 249"/>
                <a:gd name="T40" fmla="*/ 219 w 235"/>
                <a:gd name="T41" fmla="*/ 36 h 249"/>
                <a:gd name="T42" fmla="*/ 225 w 235"/>
                <a:gd name="T43" fmla="*/ 52 h 249"/>
                <a:gd name="T44" fmla="*/ 228 w 235"/>
                <a:gd name="T45" fmla="*/ 71 h 249"/>
                <a:gd name="T46" fmla="*/ 226 w 235"/>
                <a:gd name="T47" fmla="*/ 86 h 249"/>
                <a:gd name="T48" fmla="*/ 223 w 235"/>
                <a:gd name="T49" fmla="*/ 101 h 249"/>
                <a:gd name="T50" fmla="*/ 215 w 235"/>
                <a:gd name="T51" fmla="*/ 114 h 249"/>
                <a:gd name="T52" fmla="*/ 204 w 235"/>
                <a:gd name="T53" fmla="*/ 125 h 249"/>
                <a:gd name="T54" fmla="*/ 190 w 235"/>
                <a:gd name="T55" fmla="*/ 133 h 249"/>
                <a:gd name="T56" fmla="*/ 205 w 235"/>
                <a:gd name="T57" fmla="*/ 142 h 249"/>
                <a:gd name="T58" fmla="*/ 215 w 235"/>
                <a:gd name="T59" fmla="*/ 155 h 249"/>
                <a:gd name="T60" fmla="*/ 223 w 235"/>
                <a:gd name="T61" fmla="*/ 174 h 249"/>
                <a:gd name="T62" fmla="*/ 228 w 235"/>
                <a:gd name="T63" fmla="*/ 195 h 249"/>
                <a:gd name="T64" fmla="*/ 228 w 235"/>
                <a:gd name="T65" fmla="*/ 208 h 249"/>
                <a:gd name="T66" fmla="*/ 229 w 235"/>
                <a:gd name="T67" fmla="*/ 223 h 249"/>
                <a:gd name="T68" fmla="*/ 231 w 235"/>
                <a:gd name="T69" fmla="*/ 238 h 249"/>
                <a:gd name="T70" fmla="*/ 235 w 235"/>
                <a:gd name="T71" fmla="*/ 249 h 249"/>
                <a:gd name="T72" fmla="*/ 158 w 235"/>
                <a:gd name="T73" fmla="*/ 249 h 249"/>
                <a:gd name="T74" fmla="*/ 154 w 235"/>
                <a:gd name="T75" fmla="*/ 230 h 249"/>
                <a:gd name="T76" fmla="*/ 152 w 235"/>
                <a:gd name="T77" fmla="*/ 210 h 249"/>
                <a:gd name="T78" fmla="*/ 150 w 235"/>
                <a:gd name="T79" fmla="*/ 199 h 249"/>
                <a:gd name="T80" fmla="*/ 149 w 235"/>
                <a:gd name="T81" fmla="*/ 188 h 249"/>
                <a:gd name="T82" fmla="*/ 145 w 235"/>
                <a:gd name="T83" fmla="*/ 178 h 249"/>
                <a:gd name="T84" fmla="*/ 139 w 235"/>
                <a:gd name="T85" fmla="*/ 169 h 249"/>
                <a:gd name="T86" fmla="*/ 131 w 235"/>
                <a:gd name="T87" fmla="*/ 164 h 249"/>
                <a:gd name="T88" fmla="*/ 118 w 235"/>
                <a:gd name="T89" fmla="*/ 162 h 249"/>
                <a:gd name="T90" fmla="*/ 77 w 235"/>
                <a:gd name="T91" fmla="*/ 162 h 249"/>
                <a:gd name="T92" fmla="*/ 77 w 235"/>
                <a:gd name="T93" fmla="*/ 249 h 249"/>
                <a:gd name="T94" fmla="*/ 0 w 235"/>
                <a:gd name="T95" fmla="*/ 249 h 249"/>
                <a:gd name="T96" fmla="*/ 0 w 235"/>
                <a:gd name="T97" fmla="*/ 0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35" h="249">
                  <a:moveTo>
                    <a:pt x="77" y="58"/>
                  </a:moveTo>
                  <a:lnTo>
                    <a:pt x="77" y="108"/>
                  </a:lnTo>
                  <a:lnTo>
                    <a:pt x="117" y="108"/>
                  </a:lnTo>
                  <a:lnTo>
                    <a:pt x="126" y="108"/>
                  </a:lnTo>
                  <a:lnTo>
                    <a:pt x="136" y="106"/>
                  </a:lnTo>
                  <a:lnTo>
                    <a:pt x="143" y="102"/>
                  </a:lnTo>
                  <a:lnTo>
                    <a:pt x="149" y="94"/>
                  </a:lnTo>
                  <a:lnTo>
                    <a:pt x="150" y="83"/>
                  </a:lnTo>
                  <a:lnTo>
                    <a:pt x="149" y="74"/>
                  </a:lnTo>
                  <a:lnTo>
                    <a:pt x="145" y="68"/>
                  </a:lnTo>
                  <a:lnTo>
                    <a:pt x="139" y="63"/>
                  </a:lnTo>
                  <a:lnTo>
                    <a:pt x="128" y="59"/>
                  </a:lnTo>
                  <a:lnTo>
                    <a:pt x="113" y="58"/>
                  </a:lnTo>
                  <a:lnTo>
                    <a:pt x="77" y="58"/>
                  </a:lnTo>
                  <a:close/>
                  <a:moveTo>
                    <a:pt x="0" y="0"/>
                  </a:moveTo>
                  <a:lnTo>
                    <a:pt x="147" y="0"/>
                  </a:lnTo>
                  <a:lnTo>
                    <a:pt x="164" y="1"/>
                  </a:lnTo>
                  <a:lnTo>
                    <a:pt x="182" y="5"/>
                  </a:lnTo>
                  <a:lnTo>
                    <a:pt x="196" y="12"/>
                  </a:lnTo>
                  <a:lnTo>
                    <a:pt x="209" y="22"/>
                  </a:lnTo>
                  <a:lnTo>
                    <a:pt x="219" y="36"/>
                  </a:lnTo>
                  <a:lnTo>
                    <a:pt x="225" y="52"/>
                  </a:lnTo>
                  <a:lnTo>
                    <a:pt x="228" y="71"/>
                  </a:lnTo>
                  <a:lnTo>
                    <a:pt x="226" y="86"/>
                  </a:lnTo>
                  <a:lnTo>
                    <a:pt x="223" y="101"/>
                  </a:lnTo>
                  <a:lnTo>
                    <a:pt x="215" y="114"/>
                  </a:lnTo>
                  <a:lnTo>
                    <a:pt x="204" y="125"/>
                  </a:lnTo>
                  <a:lnTo>
                    <a:pt x="190" y="133"/>
                  </a:lnTo>
                  <a:lnTo>
                    <a:pt x="205" y="142"/>
                  </a:lnTo>
                  <a:lnTo>
                    <a:pt x="215" y="155"/>
                  </a:lnTo>
                  <a:lnTo>
                    <a:pt x="223" y="174"/>
                  </a:lnTo>
                  <a:lnTo>
                    <a:pt x="228" y="195"/>
                  </a:lnTo>
                  <a:lnTo>
                    <a:pt x="228" y="208"/>
                  </a:lnTo>
                  <a:lnTo>
                    <a:pt x="229" y="223"/>
                  </a:lnTo>
                  <a:lnTo>
                    <a:pt x="231" y="238"/>
                  </a:lnTo>
                  <a:lnTo>
                    <a:pt x="235" y="249"/>
                  </a:lnTo>
                  <a:lnTo>
                    <a:pt x="158" y="249"/>
                  </a:lnTo>
                  <a:lnTo>
                    <a:pt x="154" y="230"/>
                  </a:lnTo>
                  <a:lnTo>
                    <a:pt x="152" y="210"/>
                  </a:lnTo>
                  <a:lnTo>
                    <a:pt x="150" y="199"/>
                  </a:lnTo>
                  <a:lnTo>
                    <a:pt x="149" y="188"/>
                  </a:lnTo>
                  <a:lnTo>
                    <a:pt x="145" y="178"/>
                  </a:lnTo>
                  <a:lnTo>
                    <a:pt x="139" y="169"/>
                  </a:lnTo>
                  <a:lnTo>
                    <a:pt x="131" y="164"/>
                  </a:lnTo>
                  <a:lnTo>
                    <a:pt x="118" y="162"/>
                  </a:lnTo>
                  <a:lnTo>
                    <a:pt x="77" y="162"/>
                  </a:lnTo>
                  <a:lnTo>
                    <a:pt x="77" y="249"/>
                  </a:lnTo>
                  <a:lnTo>
                    <a:pt x="0" y="2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4"/>
            <p:cNvSpPr>
              <a:spLocks/>
            </p:cNvSpPr>
            <p:nvPr userDrawn="1"/>
          </p:nvSpPr>
          <p:spPr bwMode="auto">
            <a:xfrm>
              <a:off x="7969250" y="5645150"/>
              <a:ext cx="87313" cy="100013"/>
            </a:xfrm>
            <a:custGeom>
              <a:avLst/>
              <a:gdLst>
                <a:gd name="T0" fmla="*/ 0 w 216"/>
                <a:gd name="T1" fmla="*/ 0 h 249"/>
                <a:gd name="T2" fmla="*/ 216 w 216"/>
                <a:gd name="T3" fmla="*/ 0 h 249"/>
                <a:gd name="T4" fmla="*/ 216 w 216"/>
                <a:gd name="T5" fmla="*/ 63 h 249"/>
                <a:gd name="T6" fmla="*/ 147 w 216"/>
                <a:gd name="T7" fmla="*/ 63 h 249"/>
                <a:gd name="T8" fmla="*/ 147 w 216"/>
                <a:gd name="T9" fmla="*/ 249 h 249"/>
                <a:gd name="T10" fmla="*/ 70 w 216"/>
                <a:gd name="T11" fmla="*/ 249 h 249"/>
                <a:gd name="T12" fmla="*/ 70 w 216"/>
                <a:gd name="T13" fmla="*/ 63 h 249"/>
                <a:gd name="T14" fmla="*/ 0 w 216"/>
                <a:gd name="T15" fmla="*/ 63 h 249"/>
                <a:gd name="T16" fmla="*/ 0 w 216"/>
                <a:gd name="T17" fmla="*/ 0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6" h="249">
                  <a:moveTo>
                    <a:pt x="0" y="0"/>
                  </a:moveTo>
                  <a:lnTo>
                    <a:pt x="216" y="0"/>
                  </a:lnTo>
                  <a:lnTo>
                    <a:pt x="216" y="63"/>
                  </a:lnTo>
                  <a:lnTo>
                    <a:pt x="147" y="63"/>
                  </a:lnTo>
                  <a:lnTo>
                    <a:pt x="147" y="249"/>
                  </a:lnTo>
                  <a:lnTo>
                    <a:pt x="70" y="249"/>
                  </a:lnTo>
                  <a:lnTo>
                    <a:pt x="70" y="63"/>
                  </a:lnTo>
                  <a:lnTo>
                    <a:pt x="0" y="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5"/>
            <p:cNvSpPr>
              <a:spLocks noEditPoints="1"/>
            </p:cNvSpPr>
            <p:nvPr userDrawn="1"/>
          </p:nvSpPr>
          <p:spPr bwMode="auto">
            <a:xfrm>
              <a:off x="8054975" y="5643563"/>
              <a:ext cx="100013" cy="103188"/>
            </a:xfrm>
            <a:custGeom>
              <a:avLst/>
              <a:gdLst>
                <a:gd name="T0" fmla="*/ 126 w 253"/>
                <a:gd name="T1" fmla="*/ 63 h 262"/>
                <a:gd name="T2" fmla="*/ 118 w 253"/>
                <a:gd name="T3" fmla="*/ 64 h 262"/>
                <a:gd name="T4" fmla="*/ 108 w 253"/>
                <a:gd name="T5" fmla="*/ 66 h 262"/>
                <a:gd name="T6" fmla="*/ 99 w 253"/>
                <a:gd name="T7" fmla="*/ 71 h 262"/>
                <a:gd name="T8" fmla="*/ 90 w 253"/>
                <a:gd name="T9" fmla="*/ 80 h 262"/>
                <a:gd name="T10" fmla="*/ 83 w 253"/>
                <a:gd name="T11" fmla="*/ 93 h 262"/>
                <a:gd name="T12" fmla="*/ 79 w 253"/>
                <a:gd name="T13" fmla="*/ 110 h 262"/>
                <a:gd name="T14" fmla="*/ 77 w 253"/>
                <a:gd name="T15" fmla="*/ 131 h 262"/>
                <a:gd name="T16" fmla="*/ 79 w 253"/>
                <a:gd name="T17" fmla="*/ 152 h 262"/>
                <a:gd name="T18" fmla="*/ 83 w 253"/>
                <a:gd name="T19" fmla="*/ 169 h 262"/>
                <a:gd name="T20" fmla="*/ 90 w 253"/>
                <a:gd name="T21" fmla="*/ 181 h 262"/>
                <a:gd name="T22" fmla="*/ 99 w 253"/>
                <a:gd name="T23" fmla="*/ 191 h 262"/>
                <a:gd name="T24" fmla="*/ 108 w 253"/>
                <a:gd name="T25" fmla="*/ 196 h 262"/>
                <a:gd name="T26" fmla="*/ 118 w 253"/>
                <a:gd name="T27" fmla="*/ 199 h 262"/>
                <a:gd name="T28" fmla="*/ 126 w 253"/>
                <a:gd name="T29" fmla="*/ 200 h 262"/>
                <a:gd name="T30" fmla="*/ 135 w 253"/>
                <a:gd name="T31" fmla="*/ 199 h 262"/>
                <a:gd name="T32" fmla="*/ 145 w 253"/>
                <a:gd name="T33" fmla="*/ 196 h 262"/>
                <a:gd name="T34" fmla="*/ 154 w 253"/>
                <a:gd name="T35" fmla="*/ 191 h 262"/>
                <a:gd name="T36" fmla="*/ 162 w 253"/>
                <a:gd name="T37" fmla="*/ 181 h 262"/>
                <a:gd name="T38" fmla="*/ 170 w 253"/>
                <a:gd name="T39" fmla="*/ 169 h 262"/>
                <a:gd name="T40" fmla="*/ 175 w 253"/>
                <a:gd name="T41" fmla="*/ 152 h 262"/>
                <a:gd name="T42" fmla="*/ 176 w 253"/>
                <a:gd name="T43" fmla="*/ 131 h 262"/>
                <a:gd name="T44" fmla="*/ 175 w 253"/>
                <a:gd name="T45" fmla="*/ 110 h 262"/>
                <a:gd name="T46" fmla="*/ 170 w 253"/>
                <a:gd name="T47" fmla="*/ 93 h 262"/>
                <a:gd name="T48" fmla="*/ 162 w 253"/>
                <a:gd name="T49" fmla="*/ 80 h 262"/>
                <a:gd name="T50" fmla="*/ 154 w 253"/>
                <a:gd name="T51" fmla="*/ 71 h 262"/>
                <a:gd name="T52" fmla="*/ 145 w 253"/>
                <a:gd name="T53" fmla="*/ 66 h 262"/>
                <a:gd name="T54" fmla="*/ 135 w 253"/>
                <a:gd name="T55" fmla="*/ 64 h 262"/>
                <a:gd name="T56" fmla="*/ 126 w 253"/>
                <a:gd name="T57" fmla="*/ 63 h 262"/>
                <a:gd name="T58" fmla="*/ 126 w 253"/>
                <a:gd name="T59" fmla="*/ 0 h 262"/>
                <a:gd name="T60" fmla="*/ 157 w 253"/>
                <a:gd name="T61" fmla="*/ 3 h 262"/>
                <a:gd name="T62" fmla="*/ 185 w 253"/>
                <a:gd name="T63" fmla="*/ 13 h 262"/>
                <a:gd name="T64" fmla="*/ 208 w 253"/>
                <a:gd name="T65" fmla="*/ 28 h 262"/>
                <a:gd name="T66" fmla="*/ 227 w 253"/>
                <a:gd name="T67" fmla="*/ 48 h 262"/>
                <a:gd name="T68" fmla="*/ 241 w 253"/>
                <a:gd name="T69" fmla="*/ 71 h 262"/>
                <a:gd name="T70" fmla="*/ 251 w 253"/>
                <a:gd name="T71" fmla="*/ 100 h 262"/>
                <a:gd name="T72" fmla="*/ 253 w 253"/>
                <a:gd name="T73" fmla="*/ 131 h 262"/>
                <a:gd name="T74" fmla="*/ 251 w 253"/>
                <a:gd name="T75" fmla="*/ 162 h 262"/>
                <a:gd name="T76" fmla="*/ 241 w 253"/>
                <a:gd name="T77" fmla="*/ 191 h 262"/>
                <a:gd name="T78" fmla="*/ 227 w 253"/>
                <a:gd name="T79" fmla="*/ 215 h 262"/>
                <a:gd name="T80" fmla="*/ 208 w 253"/>
                <a:gd name="T81" fmla="*/ 235 h 262"/>
                <a:gd name="T82" fmla="*/ 185 w 253"/>
                <a:gd name="T83" fmla="*/ 250 h 262"/>
                <a:gd name="T84" fmla="*/ 157 w 253"/>
                <a:gd name="T85" fmla="*/ 260 h 262"/>
                <a:gd name="T86" fmla="*/ 126 w 253"/>
                <a:gd name="T87" fmla="*/ 262 h 262"/>
                <a:gd name="T88" fmla="*/ 95 w 253"/>
                <a:gd name="T89" fmla="*/ 260 h 262"/>
                <a:gd name="T90" fmla="*/ 68 w 253"/>
                <a:gd name="T91" fmla="*/ 250 h 262"/>
                <a:gd name="T92" fmla="*/ 44 w 253"/>
                <a:gd name="T93" fmla="*/ 235 h 262"/>
                <a:gd name="T94" fmla="*/ 26 w 253"/>
                <a:gd name="T95" fmla="*/ 215 h 262"/>
                <a:gd name="T96" fmla="*/ 12 w 253"/>
                <a:gd name="T97" fmla="*/ 191 h 262"/>
                <a:gd name="T98" fmla="*/ 3 w 253"/>
                <a:gd name="T99" fmla="*/ 162 h 262"/>
                <a:gd name="T100" fmla="*/ 0 w 253"/>
                <a:gd name="T101" fmla="*/ 131 h 262"/>
                <a:gd name="T102" fmla="*/ 3 w 253"/>
                <a:gd name="T103" fmla="*/ 100 h 262"/>
                <a:gd name="T104" fmla="*/ 12 w 253"/>
                <a:gd name="T105" fmla="*/ 71 h 262"/>
                <a:gd name="T106" fmla="*/ 26 w 253"/>
                <a:gd name="T107" fmla="*/ 48 h 262"/>
                <a:gd name="T108" fmla="*/ 44 w 253"/>
                <a:gd name="T109" fmla="*/ 28 h 262"/>
                <a:gd name="T110" fmla="*/ 68 w 253"/>
                <a:gd name="T111" fmla="*/ 13 h 262"/>
                <a:gd name="T112" fmla="*/ 95 w 253"/>
                <a:gd name="T113" fmla="*/ 3 h 262"/>
                <a:gd name="T114" fmla="*/ 126 w 253"/>
                <a:gd name="T115" fmla="*/ 0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53" h="262">
                  <a:moveTo>
                    <a:pt x="126" y="63"/>
                  </a:moveTo>
                  <a:lnTo>
                    <a:pt x="118" y="64"/>
                  </a:lnTo>
                  <a:lnTo>
                    <a:pt x="108" y="66"/>
                  </a:lnTo>
                  <a:lnTo>
                    <a:pt x="99" y="71"/>
                  </a:lnTo>
                  <a:lnTo>
                    <a:pt x="90" y="80"/>
                  </a:lnTo>
                  <a:lnTo>
                    <a:pt x="83" y="93"/>
                  </a:lnTo>
                  <a:lnTo>
                    <a:pt x="79" y="110"/>
                  </a:lnTo>
                  <a:lnTo>
                    <a:pt x="77" y="131"/>
                  </a:lnTo>
                  <a:lnTo>
                    <a:pt x="79" y="152"/>
                  </a:lnTo>
                  <a:lnTo>
                    <a:pt x="83" y="169"/>
                  </a:lnTo>
                  <a:lnTo>
                    <a:pt x="90" y="181"/>
                  </a:lnTo>
                  <a:lnTo>
                    <a:pt x="99" y="191"/>
                  </a:lnTo>
                  <a:lnTo>
                    <a:pt x="108" y="196"/>
                  </a:lnTo>
                  <a:lnTo>
                    <a:pt x="118" y="199"/>
                  </a:lnTo>
                  <a:lnTo>
                    <a:pt x="126" y="200"/>
                  </a:lnTo>
                  <a:lnTo>
                    <a:pt x="135" y="199"/>
                  </a:lnTo>
                  <a:lnTo>
                    <a:pt x="145" y="196"/>
                  </a:lnTo>
                  <a:lnTo>
                    <a:pt x="154" y="191"/>
                  </a:lnTo>
                  <a:lnTo>
                    <a:pt x="162" y="181"/>
                  </a:lnTo>
                  <a:lnTo>
                    <a:pt x="170" y="169"/>
                  </a:lnTo>
                  <a:lnTo>
                    <a:pt x="175" y="152"/>
                  </a:lnTo>
                  <a:lnTo>
                    <a:pt x="176" y="131"/>
                  </a:lnTo>
                  <a:lnTo>
                    <a:pt x="175" y="110"/>
                  </a:lnTo>
                  <a:lnTo>
                    <a:pt x="170" y="93"/>
                  </a:lnTo>
                  <a:lnTo>
                    <a:pt x="162" y="80"/>
                  </a:lnTo>
                  <a:lnTo>
                    <a:pt x="154" y="71"/>
                  </a:lnTo>
                  <a:lnTo>
                    <a:pt x="145" y="66"/>
                  </a:lnTo>
                  <a:lnTo>
                    <a:pt x="135" y="64"/>
                  </a:lnTo>
                  <a:lnTo>
                    <a:pt x="126" y="63"/>
                  </a:lnTo>
                  <a:close/>
                  <a:moveTo>
                    <a:pt x="126" y="0"/>
                  </a:moveTo>
                  <a:lnTo>
                    <a:pt x="157" y="3"/>
                  </a:lnTo>
                  <a:lnTo>
                    <a:pt x="185" y="13"/>
                  </a:lnTo>
                  <a:lnTo>
                    <a:pt x="208" y="28"/>
                  </a:lnTo>
                  <a:lnTo>
                    <a:pt x="227" y="48"/>
                  </a:lnTo>
                  <a:lnTo>
                    <a:pt x="241" y="71"/>
                  </a:lnTo>
                  <a:lnTo>
                    <a:pt x="251" y="100"/>
                  </a:lnTo>
                  <a:lnTo>
                    <a:pt x="253" y="131"/>
                  </a:lnTo>
                  <a:lnTo>
                    <a:pt x="251" y="162"/>
                  </a:lnTo>
                  <a:lnTo>
                    <a:pt x="241" y="191"/>
                  </a:lnTo>
                  <a:lnTo>
                    <a:pt x="227" y="215"/>
                  </a:lnTo>
                  <a:lnTo>
                    <a:pt x="208" y="235"/>
                  </a:lnTo>
                  <a:lnTo>
                    <a:pt x="185" y="250"/>
                  </a:lnTo>
                  <a:lnTo>
                    <a:pt x="157" y="260"/>
                  </a:lnTo>
                  <a:lnTo>
                    <a:pt x="126" y="262"/>
                  </a:lnTo>
                  <a:lnTo>
                    <a:pt x="95" y="260"/>
                  </a:lnTo>
                  <a:lnTo>
                    <a:pt x="68" y="250"/>
                  </a:lnTo>
                  <a:lnTo>
                    <a:pt x="44" y="235"/>
                  </a:lnTo>
                  <a:lnTo>
                    <a:pt x="26" y="215"/>
                  </a:lnTo>
                  <a:lnTo>
                    <a:pt x="12" y="191"/>
                  </a:lnTo>
                  <a:lnTo>
                    <a:pt x="3" y="162"/>
                  </a:lnTo>
                  <a:lnTo>
                    <a:pt x="0" y="131"/>
                  </a:lnTo>
                  <a:lnTo>
                    <a:pt x="3" y="100"/>
                  </a:lnTo>
                  <a:lnTo>
                    <a:pt x="12" y="71"/>
                  </a:lnTo>
                  <a:lnTo>
                    <a:pt x="26" y="48"/>
                  </a:lnTo>
                  <a:lnTo>
                    <a:pt x="44" y="28"/>
                  </a:lnTo>
                  <a:lnTo>
                    <a:pt x="68" y="13"/>
                  </a:lnTo>
                  <a:lnTo>
                    <a:pt x="95" y="3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6"/>
            <p:cNvSpPr>
              <a:spLocks/>
            </p:cNvSpPr>
            <p:nvPr userDrawn="1"/>
          </p:nvSpPr>
          <p:spPr bwMode="auto">
            <a:xfrm>
              <a:off x="8196263" y="5645150"/>
              <a:ext cx="101600" cy="100013"/>
            </a:xfrm>
            <a:custGeom>
              <a:avLst/>
              <a:gdLst>
                <a:gd name="T0" fmla="*/ 0 w 256"/>
                <a:gd name="T1" fmla="*/ 0 h 249"/>
                <a:gd name="T2" fmla="*/ 77 w 256"/>
                <a:gd name="T3" fmla="*/ 0 h 249"/>
                <a:gd name="T4" fmla="*/ 77 w 256"/>
                <a:gd name="T5" fmla="*/ 86 h 249"/>
                <a:gd name="T6" fmla="*/ 79 w 256"/>
                <a:gd name="T7" fmla="*/ 86 h 249"/>
                <a:gd name="T8" fmla="*/ 147 w 256"/>
                <a:gd name="T9" fmla="*/ 0 h 249"/>
                <a:gd name="T10" fmla="*/ 241 w 256"/>
                <a:gd name="T11" fmla="*/ 0 h 249"/>
                <a:gd name="T12" fmla="*/ 151 w 256"/>
                <a:gd name="T13" fmla="*/ 97 h 249"/>
                <a:gd name="T14" fmla="*/ 256 w 256"/>
                <a:gd name="T15" fmla="*/ 249 h 249"/>
                <a:gd name="T16" fmla="*/ 161 w 256"/>
                <a:gd name="T17" fmla="*/ 249 h 249"/>
                <a:gd name="T18" fmla="*/ 100 w 256"/>
                <a:gd name="T19" fmla="*/ 152 h 249"/>
                <a:gd name="T20" fmla="*/ 77 w 256"/>
                <a:gd name="T21" fmla="*/ 175 h 249"/>
                <a:gd name="T22" fmla="*/ 77 w 256"/>
                <a:gd name="T23" fmla="*/ 249 h 249"/>
                <a:gd name="T24" fmla="*/ 0 w 256"/>
                <a:gd name="T25" fmla="*/ 249 h 249"/>
                <a:gd name="T26" fmla="*/ 0 w 256"/>
                <a:gd name="T27" fmla="*/ 0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56" h="249">
                  <a:moveTo>
                    <a:pt x="0" y="0"/>
                  </a:moveTo>
                  <a:lnTo>
                    <a:pt x="77" y="0"/>
                  </a:lnTo>
                  <a:lnTo>
                    <a:pt x="77" y="86"/>
                  </a:lnTo>
                  <a:lnTo>
                    <a:pt x="79" y="86"/>
                  </a:lnTo>
                  <a:lnTo>
                    <a:pt x="147" y="0"/>
                  </a:lnTo>
                  <a:lnTo>
                    <a:pt x="241" y="0"/>
                  </a:lnTo>
                  <a:lnTo>
                    <a:pt x="151" y="97"/>
                  </a:lnTo>
                  <a:lnTo>
                    <a:pt x="256" y="249"/>
                  </a:lnTo>
                  <a:lnTo>
                    <a:pt x="161" y="249"/>
                  </a:lnTo>
                  <a:lnTo>
                    <a:pt x="100" y="152"/>
                  </a:lnTo>
                  <a:lnTo>
                    <a:pt x="77" y="175"/>
                  </a:lnTo>
                  <a:lnTo>
                    <a:pt x="77" y="249"/>
                  </a:lnTo>
                  <a:lnTo>
                    <a:pt x="0" y="2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7"/>
            <p:cNvSpPr>
              <a:spLocks/>
            </p:cNvSpPr>
            <p:nvPr userDrawn="1"/>
          </p:nvSpPr>
          <p:spPr bwMode="auto">
            <a:xfrm>
              <a:off x="8299450" y="5645150"/>
              <a:ext cx="90488" cy="100013"/>
            </a:xfrm>
            <a:custGeom>
              <a:avLst/>
              <a:gdLst>
                <a:gd name="T0" fmla="*/ 0 w 225"/>
                <a:gd name="T1" fmla="*/ 0 h 249"/>
                <a:gd name="T2" fmla="*/ 79 w 225"/>
                <a:gd name="T3" fmla="*/ 0 h 249"/>
                <a:gd name="T4" fmla="*/ 152 w 225"/>
                <a:gd name="T5" fmla="*/ 133 h 249"/>
                <a:gd name="T6" fmla="*/ 153 w 225"/>
                <a:gd name="T7" fmla="*/ 133 h 249"/>
                <a:gd name="T8" fmla="*/ 153 w 225"/>
                <a:gd name="T9" fmla="*/ 0 h 249"/>
                <a:gd name="T10" fmla="*/ 225 w 225"/>
                <a:gd name="T11" fmla="*/ 0 h 249"/>
                <a:gd name="T12" fmla="*/ 225 w 225"/>
                <a:gd name="T13" fmla="*/ 249 h 249"/>
                <a:gd name="T14" fmla="*/ 150 w 225"/>
                <a:gd name="T15" fmla="*/ 249 h 249"/>
                <a:gd name="T16" fmla="*/ 73 w 225"/>
                <a:gd name="T17" fmla="*/ 113 h 249"/>
                <a:gd name="T18" fmla="*/ 73 w 225"/>
                <a:gd name="T19" fmla="*/ 113 h 249"/>
                <a:gd name="T20" fmla="*/ 73 w 225"/>
                <a:gd name="T21" fmla="*/ 249 h 249"/>
                <a:gd name="T22" fmla="*/ 0 w 225"/>
                <a:gd name="T23" fmla="*/ 249 h 249"/>
                <a:gd name="T24" fmla="*/ 0 w 225"/>
                <a:gd name="T25" fmla="*/ 0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5" h="249">
                  <a:moveTo>
                    <a:pt x="0" y="0"/>
                  </a:moveTo>
                  <a:lnTo>
                    <a:pt x="79" y="0"/>
                  </a:lnTo>
                  <a:lnTo>
                    <a:pt x="152" y="133"/>
                  </a:lnTo>
                  <a:lnTo>
                    <a:pt x="153" y="133"/>
                  </a:lnTo>
                  <a:lnTo>
                    <a:pt x="153" y="0"/>
                  </a:lnTo>
                  <a:lnTo>
                    <a:pt x="225" y="0"/>
                  </a:lnTo>
                  <a:lnTo>
                    <a:pt x="225" y="249"/>
                  </a:lnTo>
                  <a:lnTo>
                    <a:pt x="150" y="249"/>
                  </a:lnTo>
                  <a:lnTo>
                    <a:pt x="73" y="113"/>
                  </a:lnTo>
                  <a:lnTo>
                    <a:pt x="73" y="113"/>
                  </a:lnTo>
                  <a:lnTo>
                    <a:pt x="73" y="249"/>
                  </a:lnTo>
                  <a:lnTo>
                    <a:pt x="0" y="2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8"/>
            <p:cNvSpPr>
              <a:spLocks noEditPoints="1"/>
            </p:cNvSpPr>
            <p:nvPr userDrawn="1"/>
          </p:nvSpPr>
          <p:spPr bwMode="auto">
            <a:xfrm>
              <a:off x="8394700" y="5643563"/>
              <a:ext cx="100013" cy="103188"/>
            </a:xfrm>
            <a:custGeom>
              <a:avLst/>
              <a:gdLst>
                <a:gd name="T0" fmla="*/ 127 w 254"/>
                <a:gd name="T1" fmla="*/ 63 h 262"/>
                <a:gd name="T2" fmla="*/ 119 w 254"/>
                <a:gd name="T3" fmla="*/ 64 h 262"/>
                <a:gd name="T4" fmla="*/ 109 w 254"/>
                <a:gd name="T5" fmla="*/ 66 h 262"/>
                <a:gd name="T6" fmla="*/ 99 w 254"/>
                <a:gd name="T7" fmla="*/ 71 h 262"/>
                <a:gd name="T8" fmla="*/ 91 w 254"/>
                <a:gd name="T9" fmla="*/ 80 h 262"/>
                <a:gd name="T10" fmla="*/ 84 w 254"/>
                <a:gd name="T11" fmla="*/ 93 h 262"/>
                <a:gd name="T12" fmla="*/ 79 w 254"/>
                <a:gd name="T13" fmla="*/ 110 h 262"/>
                <a:gd name="T14" fmla="*/ 78 w 254"/>
                <a:gd name="T15" fmla="*/ 131 h 262"/>
                <a:gd name="T16" fmla="*/ 79 w 254"/>
                <a:gd name="T17" fmla="*/ 152 h 262"/>
                <a:gd name="T18" fmla="*/ 84 w 254"/>
                <a:gd name="T19" fmla="*/ 169 h 262"/>
                <a:gd name="T20" fmla="*/ 91 w 254"/>
                <a:gd name="T21" fmla="*/ 181 h 262"/>
                <a:gd name="T22" fmla="*/ 99 w 254"/>
                <a:gd name="T23" fmla="*/ 191 h 262"/>
                <a:gd name="T24" fmla="*/ 109 w 254"/>
                <a:gd name="T25" fmla="*/ 196 h 262"/>
                <a:gd name="T26" fmla="*/ 119 w 254"/>
                <a:gd name="T27" fmla="*/ 199 h 262"/>
                <a:gd name="T28" fmla="*/ 127 w 254"/>
                <a:gd name="T29" fmla="*/ 200 h 262"/>
                <a:gd name="T30" fmla="*/ 136 w 254"/>
                <a:gd name="T31" fmla="*/ 199 h 262"/>
                <a:gd name="T32" fmla="*/ 146 w 254"/>
                <a:gd name="T33" fmla="*/ 196 h 262"/>
                <a:gd name="T34" fmla="*/ 155 w 254"/>
                <a:gd name="T35" fmla="*/ 191 h 262"/>
                <a:gd name="T36" fmla="*/ 163 w 254"/>
                <a:gd name="T37" fmla="*/ 181 h 262"/>
                <a:gd name="T38" fmla="*/ 171 w 254"/>
                <a:gd name="T39" fmla="*/ 169 h 262"/>
                <a:gd name="T40" fmla="*/ 175 w 254"/>
                <a:gd name="T41" fmla="*/ 152 h 262"/>
                <a:gd name="T42" fmla="*/ 177 w 254"/>
                <a:gd name="T43" fmla="*/ 131 h 262"/>
                <a:gd name="T44" fmla="*/ 175 w 254"/>
                <a:gd name="T45" fmla="*/ 110 h 262"/>
                <a:gd name="T46" fmla="*/ 171 w 254"/>
                <a:gd name="T47" fmla="*/ 93 h 262"/>
                <a:gd name="T48" fmla="*/ 163 w 254"/>
                <a:gd name="T49" fmla="*/ 80 h 262"/>
                <a:gd name="T50" fmla="*/ 155 w 254"/>
                <a:gd name="T51" fmla="*/ 71 h 262"/>
                <a:gd name="T52" fmla="*/ 146 w 254"/>
                <a:gd name="T53" fmla="*/ 66 h 262"/>
                <a:gd name="T54" fmla="*/ 136 w 254"/>
                <a:gd name="T55" fmla="*/ 64 h 262"/>
                <a:gd name="T56" fmla="*/ 127 w 254"/>
                <a:gd name="T57" fmla="*/ 63 h 262"/>
                <a:gd name="T58" fmla="*/ 127 w 254"/>
                <a:gd name="T59" fmla="*/ 0 h 262"/>
                <a:gd name="T60" fmla="*/ 158 w 254"/>
                <a:gd name="T61" fmla="*/ 3 h 262"/>
                <a:gd name="T62" fmla="*/ 186 w 254"/>
                <a:gd name="T63" fmla="*/ 13 h 262"/>
                <a:gd name="T64" fmla="*/ 208 w 254"/>
                <a:gd name="T65" fmla="*/ 28 h 262"/>
                <a:gd name="T66" fmla="*/ 228 w 254"/>
                <a:gd name="T67" fmla="*/ 48 h 262"/>
                <a:gd name="T68" fmla="*/ 242 w 254"/>
                <a:gd name="T69" fmla="*/ 71 h 262"/>
                <a:gd name="T70" fmla="*/ 250 w 254"/>
                <a:gd name="T71" fmla="*/ 100 h 262"/>
                <a:gd name="T72" fmla="*/ 254 w 254"/>
                <a:gd name="T73" fmla="*/ 131 h 262"/>
                <a:gd name="T74" fmla="*/ 250 w 254"/>
                <a:gd name="T75" fmla="*/ 162 h 262"/>
                <a:gd name="T76" fmla="*/ 242 w 254"/>
                <a:gd name="T77" fmla="*/ 191 h 262"/>
                <a:gd name="T78" fmla="*/ 228 w 254"/>
                <a:gd name="T79" fmla="*/ 215 h 262"/>
                <a:gd name="T80" fmla="*/ 208 w 254"/>
                <a:gd name="T81" fmla="*/ 235 h 262"/>
                <a:gd name="T82" fmla="*/ 186 w 254"/>
                <a:gd name="T83" fmla="*/ 250 h 262"/>
                <a:gd name="T84" fmla="*/ 158 w 254"/>
                <a:gd name="T85" fmla="*/ 260 h 262"/>
                <a:gd name="T86" fmla="*/ 127 w 254"/>
                <a:gd name="T87" fmla="*/ 262 h 262"/>
                <a:gd name="T88" fmla="*/ 96 w 254"/>
                <a:gd name="T89" fmla="*/ 260 h 262"/>
                <a:gd name="T90" fmla="*/ 69 w 254"/>
                <a:gd name="T91" fmla="*/ 250 h 262"/>
                <a:gd name="T92" fmla="*/ 45 w 254"/>
                <a:gd name="T93" fmla="*/ 235 h 262"/>
                <a:gd name="T94" fmla="*/ 27 w 254"/>
                <a:gd name="T95" fmla="*/ 215 h 262"/>
                <a:gd name="T96" fmla="*/ 12 w 254"/>
                <a:gd name="T97" fmla="*/ 191 h 262"/>
                <a:gd name="T98" fmla="*/ 3 w 254"/>
                <a:gd name="T99" fmla="*/ 162 h 262"/>
                <a:gd name="T100" fmla="*/ 0 w 254"/>
                <a:gd name="T101" fmla="*/ 131 h 262"/>
                <a:gd name="T102" fmla="*/ 3 w 254"/>
                <a:gd name="T103" fmla="*/ 100 h 262"/>
                <a:gd name="T104" fmla="*/ 12 w 254"/>
                <a:gd name="T105" fmla="*/ 71 h 262"/>
                <a:gd name="T106" fmla="*/ 27 w 254"/>
                <a:gd name="T107" fmla="*/ 48 h 262"/>
                <a:gd name="T108" fmla="*/ 45 w 254"/>
                <a:gd name="T109" fmla="*/ 28 h 262"/>
                <a:gd name="T110" fmla="*/ 69 w 254"/>
                <a:gd name="T111" fmla="*/ 13 h 262"/>
                <a:gd name="T112" fmla="*/ 96 w 254"/>
                <a:gd name="T113" fmla="*/ 3 h 262"/>
                <a:gd name="T114" fmla="*/ 127 w 254"/>
                <a:gd name="T115" fmla="*/ 0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54" h="262">
                  <a:moveTo>
                    <a:pt x="127" y="63"/>
                  </a:moveTo>
                  <a:lnTo>
                    <a:pt x="119" y="64"/>
                  </a:lnTo>
                  <a:lnTo>
                    <a:pt x="109" y="66"/>
                  </a:lnTo>
                  <a:lnTo>
                    <a:pt x="99" y="71"/>
                  </a:lnTo>
                  <a:lnTo>
                    <a:pt x="91" y="80"/>
                  </a:lnTo>
                  <a:lnTo>
                    <a:pt x="84" y="93"/>
                  </a:lnTo>
                  <a:lnTo>
                    <a:pt x="79" y="110"/>
                  </a:lnTo>
                  <a:lnTo>
                    <a:pt x="78" y="131"/>
                  </a:lnTo>
                  <a:lnTo>
                    <a:pt x="79" y="152"/>
                  </a:lnTo>
                  <a:lnTo>
                    <a:pt x="84" y="169"/>
                  </a:lnTo>
                  <a:lnTo>
                    <a:pt x="91" y="181"/>
                  </a:lnTo>
                  <a:lnTo>
                    <a:pt x="99" y="191"/>
                  </a:lnTo>
                  <a:lnTo>
                    <a:pt x="109" y="196"/>
                  </a:lnTo>
                  <a:lnTo>
                    <a:pt x="119" y="199"/>
                  </a:lnTo>
                  <a:lnTo>
                    <a:pt x="127" y="200"/>
                  </a:lnTo>
                  <a:lnTo>
                    <a:pt x="136" y="199"/>
                  </a:lnTo>
                  <a:lnTo>
                    <a:pt x="146" y="196"/>
                  </a:lnTo>
                  <a:lnTo>
                    <a:pt x="155" y="191"/>
                  </a:lnTo>
                  <a:lnTo>
                    <a:pt x="163" y="181"/>
                  </a:lnTo>
                  <a:lnTo>
                    <a:pt x="171" y="169"/>
                  </a:lnTo>
                  <a:lnTo>
                    <a:pt x="175" y="152"/>
                  </a:lnTo>
                  <a:lnTo>
                    <a:pt x="177" y="131"/>
                  </a:lnTo>
                  <a:lnTo>
                    <a:pt x="175" y="110"/>
                  </a:lnTo>
                  <a:lnTo>
                    <a:pt x="171" y="93"/>
                  </a:lnTo>
                  <a:lnTo>
                    <a:pt x="163" y="80"/>
                  </a:lnTo>
                  <a:lnTo>
                    <a:pt x="155" y="71"/>
                  </a:lnTo>
                  <a:lnTo>
                    <a:pt x="146" y="66"/>
                  </a:lnTo>
                  <a:lnTo>
                    <a:pt x="136" y="64"/>
                  </a:lnTo>
                  <a:lnTo>
                    <a:pt x="127" y="63"/>
                  </a:lnTo>
                  <a:close/>
                  <a:moveTo>
                    <a:pt x="127" y="0"/>
                  </a:moveTo>
                  <a:lnTo>
                    <a:pt x="158" y="3"/>
                  </a:lnTo>
                  <a:lnTo>
                    <a:pt x="186" y="13"/>
                  </a:lnTo>
                  <a:lnTo>
                    <a:pt x="208" y="28"/>
                  </a:lnTo>
                  <a:lnTo>
                    <a:pt x="228" y="48"/>
                  </a:lnTo>
                  <a:lnTo>
                    <a:pt x="242" y="71"/>
                  </a:lnTo>
                  <a:lnTo>
                    <a:pt x="250" y="100"/>
                  </a:lnTo>
                  <a:lnTo>
                    <a:pt x="254" y="131"/>
                  </a:lnTo>
                  <a:lnTo>
                    <a:pt x="250" y="162"/>
                  </a:lnTo>
                  <a:lnTo>
                    <a:pt x="242" y="191"/>
                  </a:lnTo>
                  <a:lnTo>
                    <a:pt x="228" y="215"/>
                  </a:lnTo>
                  <a:lnTo>
                    <a:pt x="208" y="235"/>
                  </a:lnTo>
                  <a:lnTo>
                    <a:pt x="186" y="250"/>
                  </a:lnTo>
                  <a:lnTo>
                    <a:pt x="158" y="260"/>
                  </a:lnTo>
                  <a:lnTo>
                    <a:pt x="127" y="262"/>
                  </a:lnTo>
                  <a:lnTo>
                    <a:pt x="96" y="260"/>
                  </a:lnTo>
                  <a:lnTo>
                    <a:pt x="69" y="250"/>
                  </a:lnTo>
                  <a:lnTo>
                    <a:pt x="45" y="235"/>
                  </a:lnTo>
                  <a:lnTo>
                    <a:pt x="27" y="215"/>
                  </a:lnTo>
                  <a:lnTo>
                    <a:pt x="12" y="191"/>
                  </a:lnTo>
                  <a:lnTo>
                    <a:pt x="3" y="162"/>
                  </a:lnTo>
                  <a:lnTo>
                    <a:pt x="0" y="131"/>
                  </a:lnTo>
                  <a:lnTo>
                    <a:pt x="3" y="100"/>
                  </a:lnTo>
                  <a:lnTo>
                    <a:pt x="12" y="71"/>
                  </a:lnTo>
                  <a:lnTo>
                    <a:pt x="27" y="48"/>
                  </a:lnTo>
                  <a:lnTo>
                    <a:pt x="45" y="28"/>
                  </a:lnTo>
                  <a:lnTo>
                    <a:pt x="69" y="13"/>
                  </a:lnTo>
                  <a:lnTo>
                    <a:pt x="96" y="3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19"/>
            <p:cNvSpPr>
              <a:spLocks/>
            </p:cNvSpPr>
            <p:nvPr userDrawn="1"/>
          </p:nvSpPr>
          <p:spPr bwMode="auto">
            <a:xfrm>
              <a:off x="8489950" y="5645150"/>
              <a:ext cx="136525" cy="100013"/>
            </a:xfrm>
            <a:custGeom>
              <a:avLst/>
              <a:gdLst>
                <a:gd name="T0" fmla="*/ 0 w 342"/>
                <a:gd name="T1" fmla="*/ 0 h 249"/>
                <a:gd name="T2" fmla="*/ 76 w 342"/>
                <a:gd name="T3" fmla="*/ 0 h 249"/>
                <a:gd name="T4" fmla="*/ 106 w 342"/>
                <a:gd name="T5" fmla="*/ 154 h 249"/>
                <a:gd name="T6" fmla="*/ 107 w 342"/>
                <a:gd name="T7" fmla="*/ 154 h 249"/>
                <a:gd name="T8" fmla="*/ 137 w 342"/>
                <a:gd name="T9" fmla="*/ 0 h 249"/>
                <a:gd name="T10" fmla="*/ 205 w 342"/>
                <a:gd name="T11" fmla="*/ 0 h 249"/>
                <a:gd name="T12" fmla="*/ 234 w 342"/>
                <a:gd name="T13" fmla="*/ 155 h 249"/>
                <a:gd name="T14" fmla="*/ 235 w 342"/>
                <a:gd name="T15" fmla="*/ 155 h 249"/>
                <a:gd name="T16" fmla="*/ 266 w 342"/>
                <a:gd name="T17" fmla="*/ 0 h 249"/>
                <a:gd name="T18" fmla="*/ 342 w 342"/>
                <a:gd name="T19" fmla="*/ 0 h 249"/>
                <a:gd name="T20" fmla="*/ 272 w 342"/>
                <a:gd name="T21" fmla="*/ 249 h 249"/>
                <a:gd name="T22" fmla="*/ 196 w 342"/>
                <a:gd name="T23" fmla="*/ 249 h 249"/>
                <a:gd name="T24" fmla="*/ 170 w 342"/>
                <a:gd name="T25" fmla="*/ 97 h 249"/>
                <a:gd name="T26" fmla="*/ 169 w 342"/>
                <a:gd name="T27" fmla="*/ 97 h 249"/>
                <a:gd name="T28" fmla="*/ 143 w 342"/>
                <a:gd name="T29" fmla="*/ 249 h 249"/>
                <a:gd name="T30" fmla="*/ 67 w 342"/>
                <a:gd name="T31" fmla="*/ 249 h 249"/>
                <a:gd name="T32" fmla="*/ 0 w 342"/>
                <a:gd name="T33" fmla="*/ 0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42" h="249">
                  <a:moveTo>
                    <a:pt x="0" y="0"/>
                  </a:moveTo>
                  <a:lnTo>
                    <a:pt x="76" y="0"/>
                  </a:lnTo>
                  <a:lnTo>
                    <a:pt x="106" y="154"/>
                  </a:lnTo>
                  <a:lnTo>
                    <a:pt x="107" y="154"/>
                  </a:lnTo>
                  <a:lnTo>
                    <a:pt x="137" y="0"/>
                  </a:lnTo>
                  <a:lnTo>
                    <a:pt x="205" y="0"/>
                  </a:lnTo>
                  <a:lnTo>
                    <a:pt x="234" y="155"/>
                  </a:lnTo>
                  <a:lnTo>
                    <a:pt x="235" y="155"/>
                  </a:lnTo>
                  <a:lnTo>
                    <a:pt x="266" y="0"/>
                  </a:lnTo>
                  <a:lnTo>
                    <a:pt x="342" y="0"/>
                  </a:lnTo>
                  <a:lnTo>
                    <a:pt x="272" y="249"/>
                  </a:lnTo>
                  <a:lnTo>
                    <a:pt x="196" y="249"/>
                  </a:lnTo>
                  <a:lnTo>
                    <a:pt x="170" y="97"/>
                  </a:lnTo>
                  <a:lnTo>
                    <a:pt x="169" y="97"/>
                  </a:lnTo>
                  <a:lnTo>
                    <a:pt x="143" y="249"/>
                  </a:lnTo>
                  <a:lnTo>
                    <a:pt x="67" y="2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20"/>
            <p:cNvSpPr>
              <a:spLocks/>
            </p:cNvSpPr>
            <p:nvPr userDrawn="1"/>
          </p:nvSpPr>
          <p:spPr bwMode="auto">
            <a:xfrm>
              <a:off x="7543800" y="4959350"/>
              <a:ext cx="341313" cy="452438"/>
            </a:xfrm>
            <a:custGeom>
              <a:avLst/>
              <a:gdLst>
                <a:gd name="T0" fmla="*/ 486 w 859"/>
                <a:gd name="T1" fmla="*/ 4 h 1142"/>
                <a:gd name="T2" fmla="*/ 603 w 859"/>
                <a:gd name="T3" fmla="*/ 30 h 1142"/>
                <a:gd name="T4" fmla="*/ 700 w 859"/>
                <a:gd name="T5" fmla="*/ 83 h 1142"/>
                <a:gd name="T6" fmla="*/ 771 w 859"/>
                <a:gd name="T7" fmla="*/ 167 h 1142"/>
                <a:gd name="T8" fmla="*/ 809 w 859"/>
                <a:gd name="T9" fmla="*/ 292 h 1142"/>
                <a:gd name="T10" fmla="*/ 641 w 859"/>
                <a:gd name="T11" fmla="*/ 307 h 1142"/>
                <a:gd name="T12" fmla="*/ 599 w 859"/>
                <a:gd name="T13" fmla="*/ 226 h 1142"/>
                <a:gd name="T14" fmla="*/ 528 w 859"/>
                <a:gd name="T15" fmla="*/ 179 h 1142"/>
                <a:gd name="T16" fmla="*/ 442 w 859"/>
                <a:gd name="T17" fmla="*/ 160 h 1142"/>
                <a:gd name="T18" fmla="*/ 358 w 859"/>
                <a:gd name="T19" fmla="*/ 162 h 1142"/>
                <a:gd name="T20" fmla="*/ 279 w 859"/>
                <a:gd name="T21" fmla="*/ 181 h 1142"/>
                <a:gd name="T22" fmla="*/ 220 w 859"/>
                <a:gd name="T23" fmla="*/ 225 h 1142"/>
                <a:gd name="T24" fmla="*/ 197 w 859"/>
                <a:gd name="T25" fmla="*/ 298 h 1142"/>
                <a:gd name="T26" fmla="*/ 220 w 859"/>
                <a:gd name="T27" fmla="*/ 367 h 1142"/>
                <a:gd name="T28" fmla="*/ 278 w 859"/>
                <a:gd name="T29" fmla="*/ 414 h 1142"/>
                <a:gd name="T30" fmla="*/ 363 w 859"/>
                <a:gd name="T31" fmla="*/ 446 h 1142"/>
                <a:gd name="T32" fmla="*/ 461 w 859"/>
                <a:gd name="T33" fmla="*/ 471 h 1142"/>
                <a:gd name="T34" fmla="*/ 564 w 859"/>
                <a:gd name="T35" fmla="*/ 496 h 1142"/>
                <a:gd name="T36" fmla="*/ 666 w 859"/>
                <a:gd name="T37" fmla="*/ 530 h 1142"/>
                <a:gd name="T38" fmla="*/ 756 w 859"/>
                <a:gd name="T39" fmla="*/ 578 h 1142"/>
                <a:gd name="T40" fmla="*/ 823 w 859"/>
                <a:gd name="T41" fmla="*/ 651 h 1142"/>
                <a:gd name="T42" fmla="*/ 856 w 859"/>
                <a:gd name="T43" fmla="*/ 754 h 1142"/>
                <a:gd name="T44" fmla="*/ 849 w 859"/>
                <a:gd name="T45" fmla="*/ 887 h 1142"/>
                <a:gd name="T46" fmla="*/ 801 w 859"/>
                <a:gd name="T47" fmla="*/ 992 h 1142"/>
                <a:gd name="T48" fmla="*/ 721 w 859"/>
                <a:gd name="T49" fmla="*/ 1067 h 1142"/>
                <a:gd name="T50" fmla="*/ 619 w 859"/>
                <a:gd name="T51" fmla="*/ 1114 h 1142"/>
                <a:gd name="T52" fmla="*/ 506 w 859"/>
                <a:gd name="T53" fmla="*/ 1138 h 1142"/>
                <a:gd name="T54" fmla="*/ 384 w 859"/>
                <a:gd name="T55" fmla="*/ 1140 h 1142"/>
                <a:gd name="T56" fmla="*/ 257 w 859"/>
                <a:gd name="T57" fmla="*/ 1119 h 1142"/>
                <a:gd name="T58" fmla="*/ 149 w 859"/>
                <a:gd name="T59" fmla="*/ 1069 h 1142"/>
                <a:gd name="T60" fmla="*/ 64 w 859"/>
                <a:gd name="T61" fmla="*/ 988 h 1142"/>
                <a:gd name="T62" fmla="*/ 13 w 859"/>
                <a:gd name="T63" fmla="*/ 871 h 1142"/>
                <a:gd name="T64" fmla="*/ 166 w 859"/>
                <a:gd name="T65" fmla="*/ 773 h 1142"/>
                <a:gd name="T66" fmla="*/ 191 w 859"/>
                <a:gd name="T67" fmla="*/ 872 h 1142"/>
                <a:gd name="T68" fmla="*/ 253 w 859"/>
                <a:gd name="T69" fmla="*/ 939 h 1142"/>
                <a:gd name="T70" fmla="*/ 339 w 859"/>
                <a:gd name="T71" fmla="*/ 973 h 1142"/>
                <a:gd name="T72" fmla="*/ 439 w 859"/>
                <a:gd name="T73" fmla="*/ 983 h 1142"/>
                <a:gd name="T74" fmla="*/ 513 w 859"/>
                <a:gd name="T75" fmla="*/ 978 h 1142"/>
                <a:gd name="T76" fmla="*/ 588 w 859"/>
                <a:gd name="T77" fmla="*/ 958 h 1142"/>
                <a:gd name="T78" fmla="*/ 648 w 859"/>
                <a:gd name="T79" fmla="*/ 919 h 1142"/>
                <a:gd name="T80" fmla="*/ 680 w 859"/>
                <a:gd name="T81" fmla="*/ 850 h 1142"/>
                <a:gd name="T82" fmla="*/ 671 w 859"/>
                <a:gd name="T83" fmla="*/ 764 h 1142"/>
                <a:gd name="T84" fmla="*/ 619 w 859"/>
                <a:gd name="T85" fmla="*/ 704 h 1142"/>
                <a:gd name="T86" fmla="*/ 534 w 859"/>
                <a:gd name="T87" fmla="*/ 664 h 1142"/>
                <a:gd name="T88" fmla="*/ 427 w 859"/>
                <a:gd name="T89" fmla="*/ 636 h 1142"/>
                <a:gd name="T90" fmla="*/ 317 w 859"/>
                <a:gd name="T91" fmla="*/ 610 h 1142"/>
                <a:gd name="T92" fmla="*/ 215 w 859"/>
                <a:gd name="T93" fmla="*/ 576 h 1142"/>
                <a:gd name="T94" fmla="*/ 125 w 859"/>
                <a:gd name="T95" fmla="*/ 527 h 1142"/>
                <a:gd name="T96" fmla="*/ 58 w 859"/>
                <a:gd name="T97" fmla="*/ 456 h 1142"/>
                <a:gd name="T98" fmla="*/ 23 w 859"/>
                <a:gd name="T99" fmla="*/ 353 h 1142"/>
                <a:gd name="T100" fmla="*/ 31 w 859"/>
                <a:gd name="T101" fmla="*/ 230 h 1142"/>
                <a:gd name="T102" fmla="*/ 80 w 859"/>
                <a:gd name="T103" fmla="*/ 132 h 1142"/>
                <a:gd name="T104" fmla="*/ 159 w 859"/>
                <a:gd name="T105" fmla="*/ 64 h 1142"/>
                <a:gd name="T106" fmla="*/ 257 w 859"/>
                <a:gd name="T107" fmla="*/ 20 h 1142"/>
                <a:gd name="T108" fmla="*/ 364 w 859"/>
                <a:gd name="T109" fmla="*/ 2 h 1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859" h="1142">
                  <a:moveTo>
                    <a:pt x="399" y="0"/>
                  </a:moveTo>
                  <a:lnTo>
                    <a:pt x="442" y="2"/>
                  </a:lnTo>
                  <a:lnTo>
                    <a:pt x="486" y="4"/>
                  </a:lnTo>
                  <a:lnTo>
                    <a:pt x="527" y="10"/>
                  </a:lnTo>
                  <a:lnTo>
                    <a:pt x="565" y="19"/>
                  </a:lnTo>
                  <a:lnTo>
                    <a:pt x="603" y="30"/>
                  </a:lnTo>
                  <a:lnTo>
                    <a:pt x="638" y="44"/>
                  </a:lnTo>
                  <a:lnTo>
                    <a:pt x="670" y="61"/>
                  </a:lnTo>
                  <a:lnTo>
                    <a:pt x="700" y="83"/>
                  </a:lnTo>
                  <a:lnTo>
                    <a:pt x="726" y="108"/>
                  </a:lnTo>
                  <a:lnTo>
                    <a:pt x="750" y="135"/>
                  </a:lnTo>
                  <a:lnTo>
                    <a:pt x="771" y="167"/>
                  </a:lnTo>
                  <a:lnTo>
                    <a:pt x="787" y="205"/>
                  </a:lnTo>
                  <a:lnTo>
                    <a:pt x="801" y="246"/>
                  </a:lnTo>
                  <a:lnTo>
                    <a:pt x="809" y="292"/>
                  </a:lnTo>
                  <a:lnTo>
                    <a:pt x="814" y="342"/>
                  </a:lnTo>
                  <a:lnTo>
                    <a:pt x="648" y="342"/>
                  </a:lnTo>
                  <a:lnTo>
                    <a:pt x="641" y="307"/>
                  </a:lnTo>
                  <a:lnTo>
                    <a:pt x="631" y="276"/>
                  </a:lnTo>
                  <a:lnTo>
                    <a:pt x="618" y="248"/>
                  </a:lnTo>
                  <a:lnTo>
                    <a:pt x="599" y="226"/>
                  </a:lnTo>
                  <a:lnTo>
                    <a:pt x="578" y="206"/>
                  </a:lnTo>
                  <a:lnTo>
                    <a:pt x="554" y="191"/>
                  </a:lnTo>
                  <a:lnTo>
                    <a:pt x="528" y="179"/>
                  </a:lnTo>
                  <a:lnTo>
                    <a:pt x="501" y="170"/>
                  </a:lnTo>
                  <a:lnTo>
                    <a:pt x="472" y="164"/>
                  </a:lnTo>
                  <a:lnTo>
                    <a:pt x="442" y="160"/>
                  </a:lnTo>
                  <a:lnTo>
                    <a:pt x="412" y="159"/>
                  </a:lnTo>
                  <a:lnTo>
                    <a:pt x="385" y="160"/>
                  </a:lnTo>
                  <a:lnTo>
                    <a:pt x="358" y="162"/>
                  </a:lnTo>
                  <a:lnTo>
                    <a:pt x="330" y="166"/>
                  </a:lnTo>
                  <a:lnTo>
                    <a:pt x="304" y="172"/>
                  </a:lnTo>
                  <a:lnTo>
                    <a:pt x="279" y="181"/>
                  </a:lnTo>
                  <a:lnTo>
                    <a:pt x="257" y="193"/>
                  </a:lnTo>
                  <a:lnTo>
                    <a:pt x="237" y="207"/>
                  </a:lnTo>
                  <a:lnTo>
                    <a:pt x="220" y="225"/>
                  </a:lnTo>
                  <a:lnTo>
                    <a:pt x="207" y="246"/>
                  </a:lnTo>
                  <a:lnTo>
                    <a:pt x="200" y="269"/>
                  </a:lnTo>
                  <a:lnTo>
                    <a:pt x="197" y="298"/>
                  </a:lnTo>
                  <a:lnTo>
                    <a:pt x="200" y="324"/>
                  </a:lnTo>
                  <a:lnTo>
                    <a:pt x="207" y="347"/>
                  </a:lnTo>
                  <a:lnTo>
                    <a:pt x="220" y="367"/>
                  </a:lnTo>
                  <a:lnTo>
                    <a:pt x="236" y="384"/>
                  </a:lnTo>
                  <a:lnTo>
                    <a:pt x="256" y="400"/>
                  </a:lnTo>
                  <a:lnTo>
                    <a:pt x="278" y="414"/>
                  </a:lnTo>
                  <a:lnTo>
                    <a:pt x="304" y="426"/>
                  </a:lnTo>
                  <a:lnTo>
                    <a:pt x="333" y="436"/>
                  </a:lnTo>
                  <a:lnTo>
                    <a:pt x="363" y="446"/>
                  </a:lnTo>
                  <a:lnTo>
                    <a:pt x="395" y="455"/>
                  </a:lnTo>
                  <a:lnTo>
                    <a:pt x="427" y="464"/>
                  </a:lnTo>
                  <a:lnTo>
                    <a:pt x="461" y="471"/>
                  </a:lnTo>
                  <a:lnTo>
                    <a:pt x="495" y="479"/>
                  </a:lnTo>
                  <a:lnTo>
                    <a:pt x="528" y="488"/>
                  </a:lnTo>
                  <a:lnTo>
                    <a:pt x="564" y="496"/>
                  </a:lnTo>
                  <a:lnTo>
                    <a:pt x="599" y="506"/>
                  </a:lnTo>
                  <a:lnTo>
                    <a:pt x="634" y="517"/>
                  </a:lnTo>
                  <a:lnTo>
                    <a:pt x="666" y="530"/>
                  </a:lnTo>
                  <a:lnTo>
                    <a:pt x="699" y="544"/>
                  </a:lnTo>
                  <a:lnTo>
                    <a:pt x="728" y="560"/>
                  </a:lnTo>
                  <a:lnTo>
                    <a:pt x="756" y="578"/>
                  </a:lnTo>
                  <a:lnTo>
                    <a:pt x="781" y="600"/>
                  </a:lnTo>
                  <a:lnTo>
                    <a:pt x="803" y="623"/>
                  </a:lnTo>
                  <a:lnTo>
                    <a:pt x="823" y="651"/>
                  </a:lnTo>
                  <a:lnTo>
                    <a:pt x="838" y="682"/>
                  </a:lnTo>
                  <a:lnTo>
                    <a:pt x="849" y="717"/>
                  </a:lnTo>
                  <a:lnTo>
                    <a:pt x="856" y="754"/>
                  </a:lnTo>
                  <a:lnTo>
                    <a:pt x="859" y="798"/>
                  </a:lnTo>
                  <a:lnTo>
                    <a:pt x="856" y="844"/>
                  </a:lnTo>
                  <a:lnTo>
                    <a:pt x="849" y="887"/>
                  </a:lnTo>
                  <a:lnTo>
                    <a:pt x="837" y="926"/>
                  </a:lnTo>
                  <a:lnTo>
                    <a:pt x="820" y="961"/>
                  </a:lnTo>
                  <a:lnTo>
                    <a:pt x="801" y="992"/>
                  </a:lnTo>
                  <a:lnTo>
                    <a:pt x="777" y="1021"/>
                  </a:lnTo>
                  <a:lnTo>
                    <a:pt x="751" y="1046"/>
                  </a:lnTo>
                  <a:lnTo>
                    <a:pt x="721" y="1067"/>
                  </a:lnTo>
                  <a:lnTo>
                    <a:pt x="689" y="1086"/>
                  </a:lnTo>
                  <a:lnTo>
                    <a:pt x="655" y="1100"/>
                  </a:lnTo>
                  <a:lnTo>
                    <a:pt x="619" y="1114"/>
                  </a:lnTo>
                  <a:lnTo>
                    <a:pt x="583" y="1124"/>
                  </a:lnTo>
                  <a:lnTo>
                    <a:pt x="544" y="1132"/>
                  </a:lnTo>
                  <a:lnTo>
                    <a:pt x="506" y="1138"/>
                  </a:lnTo>
                  <a:lnTo>
                    <a:pt x="467" y="1140"/>
                  </a:lnTo>
                  <a:lnTo>
                    <a:pt x="429" y="1142"/>
                  </a:lnTo>
                  <a:lnTo>
                    <a:pt x="384" y="1140"/>
                  </a:lnTo>
                  <a:lnTo>
                    <a:pt x="339" y="1137"/>
                  </a:lnTo>
                  <a:lnTo>
                    <a:pt x="297" y="1129"/>
                  </a:lnTo>
                  <a:lnTo>
                    <a:pt x="257" y="1119"/>
                  </a:lnTo>
                  <a:lnTo>
                    <a:pt x="218" y="1105"/>
                  </a:lnTo>
                  <a:lnTo>
                    <a:pt x="182" y="1089"/>
                  </a:lnTo>
                  <a:lnTo>
                    <a:pt x="149" y="1069"/>
                  </a:lnTo>
                  <a:lnTo>
                    <a:pt x="118" y="1046"/>
                  </a:lnTo>
                  <a:lnTo>
                    <a:pt x="89" y="1020"/>
                  </a:lnTo>
                  <a:lnTo>
                    <a:pt x="64" y="988"/>
                  </a:lnTo>
                  <a:lnTo>
                    <a:pt x="43" y="953"/>
                  </a:lnTo>
                  <a:lnTo>
                    <a:pt x="26" y="915"/>
                  </a:lnTo>
                  <a:lnTo>
                    <a:pt x="13" y="871"/>
                  </a:lnTo>
                  <a:lnTo>
                    <a:pt x="3" y="824"/>
                  </a:lnTo>
                  <a:lnTo>
                    <a:pt x="0" y="773"/>
                  </a:lnTo>
                  <a:lnTo>
                    <a:pt x="166" y="773"/>
                  </a:lnTo>
                  <a:lnTo>
                    <a:pt x="170" y="810"/>
                  </a:lnTo>
                  <a:lnTo>
                    <a:pt x="179" y="844"/>
                  </a:lnTo>
                  <a:lnTo>
                    <a:pt x="191" y="872"/>
                  </a:lnTo>
                  <a:lnTo>
                    <a:pt x="209" y="899"/>
                  </a:lnTo>
                  <a:lnTo>
                    <a:pt x="230" y="920"/>
                  </a:lnTo>
                  <a:lnTo>
                    <a:pt x="253" y="939"/>
                  </a:lnTo>
                  <a:lnTo>
                    <a:pt x="279" y="952"/>
                  </a:lnTo>
                  <a:lnTo>
                    <a:pt x="308" y="965"/>
                  </a:lnTo>
                  <a:lnTo>
                    <a:pt x="339" y="973"/>
                  </a:lnTo>
                  <a:lnTo>
                    <a:pt x="370" y="978"/>
                  </a:lnTo>
                  <a:lnTo>
                    <a:pt x="404" y="982"/>
                  </a:lnTo>
                  <a:lnTo>
                    <a:pt x="439" y="983"/>
                  </a:lnTo>
                  <a:lnTo>
                    <a:pt x="462" y="983"/>
                  </a:lnTo>
                  <a:lnTo>
                    <a:pt x="488" y="981"/>
                  </a:lnTo>
                  <a:lnTo>
                    <a:pt x="513" y="978"/>
                  </a:lnTo>
                  <a:lnTo>
                    <a:pt x="539" y="973"/>
                  </a:lnTo>
                  <a:lnTo>
                    <a:pt x="564" y="967"/>
                  </a:lnTo>
                  <a:lnTo>
                    <a:pt x="588" y="958"/>
                  </a:lnTo>
                  <a:lnTo>
                    <a:pt x="610" y="947"/>
                  </a:lnTo>
                  <a:lnTo>
                    <a:pt x="630" y="935"/>
                  </a:lnTo>
                  <a:lnTo>
                    <a:pt x="648" y="919"/>
                  </a:lnTo>
                  <a:lnTo>
                    <a:pt x="662" y="899"/>
                  </a:lnTo>
                  <a:lnTo>
                    <a:pt x="674" y="876"/>
                  </a:lnTo>
                  <a:lnTo>
                    <a:pt x="680" y="850"/>
                  </a:lnTo>
                  <a:lnTo>
                    <a:pt x="682" y="821"/>
                  </a:lnTo>
                  <a:lnTo>
                    <a:pt x="680" y="790"/>
                  </a:lnTo>
                  <a:lnTo>
                    <a:pt x="671" y="764"/>
                  </a:lnTo>
                  <a:lnTo>
                    <a:pt x="659" y="742"/>
                  </a:lnTo>
                  <a:lnTo>
                    <a:pt x="641" y="722"/>
                  </a:lnTo>
                  <a:lnTo>
                    <a:pt x="619" y="704"/>
                  </a:lnTo>
                  <a:lnTo>
                    <a:pt x="594" y="689"/>
                  </a:lnTo>
                  <a:lnTo>
                    <a:pt x="565" y="676"/>
                  </a:lnTo>
                  <a:lnTo>
                    <a:pt x="534" y="664"/>
                  </a:lnTo>
                  <a:lnTo>
                    <a:pt x="501" y="654"/>
                  </a:lnTo>
                  <a:lnTo>
                    <a:pt x="465" y="644"/>
                  </a:lnTo>
                  <a:lnTo>
                    <a:pt x="427" y="636"/>
                  </a:lnTo>
                  <a:lnTo>
                    <a:pt x="390" y="627"/>
                  </a:lnTo>
                  <a:lnTo>
                    <a:pt x="352" y="618"/>
                  </a:lnTo>
                  <a:lnTo>
                    <a:pt x="317" y="610"/>
                  </a:lnTo>
                  <a:lnTo>
                    <a:pt x="282" y="600"/>
                  </a:lnTo>
                  <a:lnTo>
                    <a:pt x="247" y="588"/>
                  </a:lnTo>
                  <a:lnTo>
                    <a:pt x="215" y="576"/>
                  </a:lnTo>
                  <a:lnTo>
                    <a:pt x="182" y="562"/>
                  </a:lnTo>
                  <a:lnTo>
                    <a:pt x="153" y="546"/>
                  </a:lnTo>
                  <a:lnTo>
                    <a:pt x="125" y="527"/>
                  </a:lnTo>
                  <a:lnTo>
                    <a:pt x="99" y="506"/>
                  </a:lnTo>
                  <a:lnTo>
                    <a:pt x="77" y="483"/>
                  </a:lnTo>
                  <a:lnTo>
                    <a:pt x="58" y="456"/>
                  </a:lnTo>
                  <a:lnTo>
                    <a:pt x="42" y="425"/>
                  </a:lnTo>
                  <a:lnTo>
                    <a:pt x="31" y="392"/>
                  </a:lnTo>
                  <a:lnTo>
                    <a:pt x="23" y="353"/>
                  </a:lnTo>
                  <a:lnTo>
                    <a:pt x="21" y="311"/>
                  </a:lnTo>
                  <a:lnTo>
                    <a:pt x="23" y="268"/>
                  </a:lnTo>
                  <a:lnTo>
                    <a:pt x="31" y="230"/>
                  </a:lnTo>
                  <a:lnTo>
                    <a:pt x="43" y="193"/>
                  </a:lnTo>
                  <a:lnTo>
                    <a:pt x="59" y="161"/>
                  </a:lnTo>
                  <a:lnTo>
                    <a:pt x="80" y="132"/>
                  </a:lnTo>
                  <a:lnTo>
                    <a:pt x="103" y="106"/>
                  </a:lnTo>
                  <a:lnTo>
                    <a:pt x="130" y="84"/>
                  </a:lnTo>
                  <a:lnTo>
                    <a:pt x="159" y="64"/>
                  </a:lnTo>
                  <a:lnTo>
                    <a:pt x="190" y="46"/>
                  </a:lnTo>
                  <a:lnTo>
                    <a:pt x="222" y="32"/>
                  </a:lnTo>
                  <a:lnTo>
                    <a:pt x="257" y="20"/>
                  </a:lnTo>
                  <a:lnTo>
                    <a:pt x="292" y="12"/>
                  </a:lnTo>
                  <a:lnTo>
                    <a:pt x="328" y="5"/>
                  </a:lnTo>
                  <a:lnTo>
                    <a:pt x="364" y="2"/>
                  </a:lnTo>
                  <a:lnTo>
                    <a:pt x="39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21"/>
            <p:cNvSpPr>
              <a:spLocks noEditPoints="1"/>
            </p:cNvSpPr>
            <p:nvPr userDrawn="1"/>
          </p:nvSpPr>
          <p:spPr bwMode="auto">
            <a:xfrm>
              <a:off x="7897813" y="4959350"/>
              <a:ext cx="377825" cy="452438"/>
            </a:xfrm>
            <a:custGeom>
              <a:avLst/>
              <a:gdLst>
                <a:gd name="T0" fmla="*/ 631 w 951"/>
                <a:gd name="T1" fmla="*/ 580 h 1142"/>
                <a:gd name="T2" fmla="*/ 531 w 951"/>
                <a:gd name="T3" fmla="*/ 605 h 1142"/>
                <a:gd name="T4" fmla="*/ 418 w 951"/>
                <a:gd name="T5" fmla="*/ 621 h 1142"/>
                <a:gd name="T6" fmla="*/ 322 w 951"/>
                <a:gd name="T7" fmla="*/ 641 h 1142"/>
                <a:gd name="T8" fmla="*/ 248 w 951"/>
                <a:gd name="T9" fmla="*/ 676 h 1142"/>
                <a:gd name="T10" fmla="*/ 197 w 951"/>
                <a:gd name="T11" fmla="*/ 733 h 1142"/>
                <a:gd name="T12" fmla="*/ 177 w 951"/>
                <a:gd name="T13" fmla="*/ 823 h 1142"/>
                <a:gd name="T14" fmla="*/ 195 w 951"/>
                <a:gd name="T15" fmla="*/ 904 h 1142"/>
                <a:gd name="T16" fmla="*/ 246 w 951"/>
                <a:gd name="T17" fmla="*/ 953 h 1142"/>
                <a:gd name="T18" fmla="*/ 318 w 951"/>
                <a:gd name="T19" fmla="*/ 978 h 1142"/>
                <a:gd name="T20" fmla="*/ 420 w 951"/>
                <a:gd name="T21" fmla="*/ 981 h 1142"/>
                <a:gd name="T22" fmla="*/ 540 w 951"/>
                <a:gd name="T23" fmla="*/ 947 h 1142"/>
                <a:gd name="T24" fmla="*/ 621 w 951"/>
                <a:gd name="T25" fmla="*/ 885 h 1142"/>
                <a:gd name="T26" fmla="*/ 667 w 951"/>
                <a:gd name="T27" fmla="*/ 810 h 1142"/>
                <a:gd name="T28" fmla="*/ 682 w 951"/>
                <a:gd name="T29" fmla="*/ 737 h 1142"/>
                <a:gd name="T30" fmla="*/ 502 w 951"/>
                <a:gd name="T31" fmla="*/ 0 h 1142"/>
                <a:gd name="T32" fmla="*/ 604 w 951"/>
                <a:gd name="T33" fmla="*/ 12 h 1142"/>
                <a:gd name="T34" fmla="*/ 699 w 951"/>
                <a:gd name="T35" fmla="*/ 40 h 1142"/>
                <a:gd name="T36" fmla="*/ 776 w 951"/>
                <a:gd name="T37" fmla="*/ 93 h 1142"/>
                <a:gd name="T38" fmla="*/ 828 w 951"/>
                <a:gd name="T39" fmla="*/ 177 h 1142"/>
                <a:gd name="T40" fmla="*/ 848 w 951"/>
                <a:gd name="T41" fmla="*/ 299 h 1142"/>
                <a:gd name="T42" fmla="*/ 849 w 951"/>
                <a:gd name="T43" fmla="*/ 916 h 1142"/>
                <a:gd name="T44" fmla="*/ 861 w 951"/>
                <a:gd name="T45" fmla="*/ 967 h 1142"/>
                <a:gd name="T46" fmla="*/ 900 w 951"/>
                <a:gd name="T47" fmla="*/ 983 h 1142"/>
                <a:gd name="T48" fmla="*/ 951 w 951"/>
                <a:gd name="T49" fmla="*/ 972 h 1142"/>
                <a:gd name="T50" fmla="*/ 900 w 951"/>
                <a:gd name="T51" fmla="*/ 1134 h 1142"/>
                <a:gd name="T52" fmla="*/ 805 w 951"/>
                <a:gd name="T53" fmla="*/ 1139 h 1142"/>
                <a:gd name="T54" fmla="*/ 739 w 951"/>
                <a:gd name="T55" fmla="*/ 1110 h 1142"/>
                <a:gd name="T56" fmla="*/ 699 w 951"/>
                <a:gd name="T57" fmla="*/ 1042 h 1142"/>
                <a:gd name="T58" fmla="*/ 655 w 951"/>
                <a:gd name="T59" fmla="*/ 1013 h 1142"/>
                <a:gd name="T60" fmla="*/ 531 w 951"/>
                <a:gd name="T61" fmla="*/ 1100 h 1142"/>
                <a:gd name="T62" fmla="*/ 387 w 951"/>
                <a:gd name="T63" fmla="*/ 1139 h 1142"/>
                <a:gd name="T64" fmla="*/ 253 w 951"/>
                <a:gd name="T65" fmla="*/ 1135 h 1142"/>
                <a:gd name="T66" fmla="*/ 144 w 951"/>
                <a:gd name="T67" fmla="*/ 1100 h 1142"/>
                <a:gd name="T68" fmla="*/ 61 w 951"/>
                <a:gd name="T69" fmla="*/ 1032 h 1142"/>
                <a:gd name="T70" fmla="*/ 11 w 951"/>
                <a:gd name="T71" fmla="*/ 927 h 1142"/>
                <a:gd name="T72" fmla="*/ 3 w 951"/>
                <a:gd name="T73" fmla="*/ 789 h 1142"/>
                <a:gd name="T74" fmla="*/ 34 w 951"/>
                <a:gd name="T75" fmla="*/ 676 h 1142"/>
                <a:gd name="T76" fmla="*/ 95 w 951"/>
                <a:gd name="T77" fmla="*/ 598 h 1142"/>
                <a:gd name="T78" fmla="*/ 178 w 951"/>
                <a:gd name="T79" fmla="*/ 549 h 1142"/>
                <a:gd name="T80" fmla="*/ 275 w 951"/>
                <a:gd name="T81" fmla="*/ 516 h 1142"/>
                <a:gd name="T82" fmla="*/ 382 w 951"/>
                <a:gd name="T83" fmla="*/ 493 h 1142"/>
                <a:gd name="T84" fmla="*/ 491 w 951"/>
                <a:gd name="T85" fmla="*/ 475 h 1142"/>
                <a:gd name="T86" fmla="*/ 582 w 951"/>
                <a:gd name="T87" fmla="*/ 456 h 1142"/>
                <a:gd name="T88" fmla="*/ 648 w 951"/>
                <a:gd name="T89" fmla="*/ 424 h 1142"/>
                <a:gd name="T90" fmla="*/ 682 w 951"/>
                <a:gd name="T91" fmla="*/ 367 h 1142"/>
                <a:gd name="T92" fmla="*/ 675 w 951"/>
                <a:gd name="T93" fmla="*/ 277 h 1142"/>
                <a:gd name="T94" fmla="*/ 638 w 951"/>
                <a:gd name="T95" fmla="*/ 212 h 1142"/>
                <a:gd name="T96" fmla="*/ 580 w 951"/>
                <a:gd name="T97" fmla="*/ 176 h 1142"/>
                <a:gd name="T98" fmla="*/ 507 w 951"/>
                <a:gd name="T99" fmla="*/ 161 h 1142"/>
                <a:gd name="T100" fmla="*/ 424 w 951"/>
                <a:gd name="T101" fmla="*/ 160 h 1142"/>
                <a:gd name="T102" fmla="*/ 332 w 951"/>
                <a:gd name="T103" fmla="*/ 176 h 1142"/>
                <a:gd name="T104" fmla="*/ 261 w 951"/>
                <a:gd name="T105" fmla="*/ 220 h 1142"/>
                <a:gd name="T106" fmla="*/ 218 w 951"/>
                <a:gd name="T107" fmla="*/ 294 h 1142"/>
                <a:gd name="T108" fmla="*/ 40 w 951"/>
                <a:gd name="T109" fmla="*/ 365 h 1142"/>
                <a:gd name="T110" fmla="*/ 66 w 951"/>
                <a:gd name="T111" fmla="*/ 223 h 1142"/>
                <a:gd name="T112" fmla="*/ 129 w 951"/>
                <a:gd name="T113" fmla="*/ 120 h 1142"/>
                <a:gd name="T114" fmla="*/ 223 w 951"/>
                <a:gd name="T115" fmla="*/ 51 h 1142"/>
                <a:gd name="T116" fmla="*/ 338 w 951"/>
                <a:gd name="T117" fmla="*/ 13 h 1142"/>
                <a:gd name="T118" fmla="*/ 469 w 951"/>
                <a:gd name="T119" fmla="*/ 0 h 1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951" h="1142">
                  <a:moveTo>
                    <a:pt x="682" y="554"/>
                  </a:moveTo>
                  <a:lnTo>
                    <a:pt x="658" y="569"/>
                  </a:lnTo>
                  <a:lnTo>
                    <a:pt x="631" y="580"/>
                  </a:lnTo>
                  <a:lnTo>
                    <a:pt x="599" y="590"/>
                  </a:lnTo>
                  <a:lnTo>
                    <a:pt x="566" y="597"/>
                  </a:lnTo>
                  <a:lnTo>
                    <a:pt x="531" y="605"/>
                  </a:lnTo>
                  <a:lnTo>
                    <a:pt x="494" y="610"/>
                  </a:lnTo>
                  <a:lnTo>
                    <a:pt x="455" y="615"/>
                  </a:lnTo>
                  <a:lnTo>
                    <a:pt x="418" y="621"/>
                  </a:lnTo>
                  <a:lnTo>
                    <a:pt x="381" y="627"/>
                  </a:lnTo>
                  <a:lnTo>
                    <a:pt x="351" y="633"/>
                  </a:lnTo>
                  <a:lnTo>
                    <a:pt x="322" y="641"/>
                  </a:lnTo>
                  <a:lnTo>
                    <a:pt x="296" y="651"/>
                  </a:lnTo>
                  <a:lnTo>
                    <a:pt x="271" y="662"/>
                  </a:lnTo>
                  <a:lnTo>
                    <a:pt x="248" y="676"/>
                  </a:lnTo>
                  <a:lnTo>
                    <a:pt x="228" y="692"/>
                  </a:lnTo>
                  <a:lnTo>
                    <a:pt x="210" y="711"/>
                  </a:lnTo>
                  <a:lnTo>
                    <a:pt x="197" y="733"/>
                  </a:lnTo>
                  <a:lnTo>
                    <a:pt x="185" y="759"/>
                  </a:lnTo>
                  <a:lnTo>
                    <a:pt x="179" y="789"/>
                  </a:lnTo>
                  <a:lnTo>
                    <a:pt x="177" y="823"/>
                  </a:lnTo>
                  <a:lnTo>
                    <a:pt x="179" y="854"/>
                  </a:lnTo>
                  <a:lnTo>
                    <a:pt x="185" y="880"/>
                  </a:lnTo>
                  <a:lnTo>
                    <a:pt x="195" y="904"/>
                  </a:lnTo>
                  <a:lnTo>
                    <a:pt x="210" y="924"/>
                  </a:lnTo>
                  <a:lnTo>
                    <a:pt x="226" y="940"/>
                  </a:lnTo>
                  <a:lnTo>
                    <a:pt x="246" y="953"/>
                  </a:lnTo>
                  <a:lnTo>
                    <a:pt x="269" y="965"/>
                  </a:lnTo>
                  <a:lnTo>
                    <a:pt x="292" y="973"/>
                  </a:lnTo>
                  <a:lnTo>
                    <a:pt x="318" y="978"/>
                  </a:lnTo>
                  <a:lnTo>
                    <a:pt x="345" y="982"/>
                  </a:lnTo>
                  <a:lnTo>
                    <a:pt x="372" y="983"/>
                  </a:lnTo>
                  <a:lnTo>
                    <a:pt x="420" y="981"/>
                  </a:lnTo>
                  <a:lnTo>
                    <a:pt x="464" y="973"/>
                  </a:lnTo>
                  <a:lnTo>
                    <a:pt x="504" y="962"/>
                  </a:lnTo>
                  <a:lnTo>
                    <a:pt x="540" y="947"/>
                  </a:lnTo>
                  <a:lnTo>
                    <a:pt x="570" y="929"/>
                  </a:lnTo>
                  <a:lnTo>
                    <a:pt x="597" y="909"/>
                  </a:lnTo>
                  <a:lnTo>
                    <a:pt x="621" y="885"/>
                  </a:lnTo>
                  <a:lnTo>
                    <a:pt x="639" y="861"/>
                  </a:lnTo>
                  <a:lnTo>
                    <a:pt x="655" y="836"/>
                  </a:lnTo>
                  <a:lnTo>
                    <a:pt x="667" y="810"/>
                  </a:lnTo>
                  <a:lnTo>
                    <a:pt x="675" y="785"/>
                  </a:lnTo>
                  <a:lnTo>
                    <a:pt x="680" y="760"/>
                  </a:lnTo>
                  <a:lnTo>
                    <a:pt x="682" y="737"/>
                  </a:lnTo>
                  <a:lnTo>
                    <a:pt x="682" y="554"/>
                  </a:lnTo>
                  <a:close/>
                  <a:moveTo>
                    <a:pt x="469" y="0"/>
                  </a:moveTo>
                  <a:lnTo>
                    <a:pt x="502" y="0"/>
                  </a:lnTo>
                  <a:lnTo>
                    <a:pt x="537" y="3"/>
                  </a:lnTo>
                  <a:lnTo>
                    <a:pt x="571" y="7"/>
                  </a:lnTo>
                  <a:lnTo>
                    <a:pt x="604" y="12"/>
                  </a:lnTo>
                  <a:lnTo>
                    <a:pt x="637" y="18"/>
                  </a:lnTo>
                  <a:lnTo>
                    <a:pt x="669" y="28"/>
                  </a:lnTo>
                  <a:lnTo>
                    <a:pt x="699" y="40"/>
                  </a:lnTo>
                  <a:lnTo>
                    <a:pt x="726" y="54"/>
                  </a:lnTo>
                  <a:lnTo>
                    <a:pt x="752" y="73"/>
                  </a:lnTo>
                  <a:lnTo>
                    <a:pt x="776" y="93"/>
                  </a:lnTo>
                  <a:lnTo>
                    <a:pt x="797" y="117"/>
                  </a:lnTo>
                  <a:lnTo>
                    <a:pt x="815" y="145"/>
                  </a:lnTo>
                  <a:lnTo>
                    <a:pt x="828" y="177"/>
                  </a:lnTo>
                  <a:lnTo>
                    <a:pt x="840" y="213"/>
                  </a:lnTo>
                  <a:lnTo>
                    <a:pt x="846" y="255"/>
                  </a:lnTo>
                  <a:lnTo>
                    <a:pt x="848" y="299"/>
                  </a:lnTo>
                  <a:lnTo>
                    <a:pt x="848" y="861"/>
                  </a:lnTo>
                  <a:lnTo>
                    <a:pt x="848" y="890"/>
                  </a:lnTo>
                  <a:lnTo>
                    <a:pt x="849" y="916"/>
                  </a:lnTo>
                  <a:lnTo>
                    <a:pt x="851" y="937"/>
                  </a:lnTo>
                  <a:lnTo>
                    <a:pt x="854" y="953"/>
                  </a:lnTo>
                  <a:lnTo>
                    <a:pt x="861" y="967"/>
                  </a:lnTo>
                  <a:lnTo>
                    <a:pt x="871" y="976"/>
                  </a:lnTo>
                  <a:lnTo>
                    <a:pt x="883" y="981"/>
                  </a:lnTo>
                  <a:lnTo>
                    <a:pt x="900" y="983"/>
                  </a:lnTo>
                  <a:lnTo>
                    <a:pt x="915" y="982"/>
                  </a:lnTo>
                  <a:lnTo>
                    <a:pt x="933" y="980"/>
                  </a:lnTo>
                  <a:lnTo>
                    <a:pt x="951" y="972"/>
                  </a:lnTo>
                  <a:lnTo>
                    <a:pt x="951" y="1112"/>
                  </a:lnTo>
                  <a:lnTo>
                    <a:pt x="928" y="1124"/>
                  </a:lnTo>
                  <a:lnTo>
                    <a:pt x="900" y="1134"/>
                  </a:lnTo>
                  <a:lnTo>
                    <a:pt x="869" y="1139"/>
                  </a:lnTo>
                  <a:lnTo>
                    <a:pt x="832" y="1142"/>
                  </a:lnTo>
                  <a:lnTo>
                    <a:pt x="805" y="1139"/>
                  </a:lnTo>
                  <a:lnTo>
                    <a:pt x="780" y="1134"/>
                  </a:lnTo>
                  <a:lnTo>
                    <a:pt x="757" y="1124"/>
                  </a:lnTo>
                  <a:lnTo>
                    <a:pt x="739" y="1110"/>
                  </a:lnTo>
                  <a:lnTo>
                    <a:pt x="721" y="1092"/>
                  </a:lnTo>
                  <a:lnTo>
                    <a:pt x="709" y="1069"/>
                  </a:lnTo>
                  <a:lnTo>
                    <a:pt x="699" y="1042"/>
                  </a:lnTo>
                  <a:lnTo>
                    <a:pt x="694" y="1010"/>
                  </a:lnTo>
                  <a:lnTo>
                    <a:pt x="692" y="972"/>
                  </a:lnTo>
                  <a:lnTo>
                    <a:pt x="655" y="1013"/>
                  </a:lnTo>
                  <a:lnTo>
                    <a:pt x="617" y="1048"/>
                  </a:lnTo>
                  <a:lnTo>
                    <a:pt x="576" y="1077"/>
                  </a:lnTo>
                  <a:lnTo>
                    <a:pt x="531" y="1100"/>
                  </a:lnTo>
                  <a:lnTo>
                    <a:pt x="485" y="1119"/>
                  </a:lnTo>
                  <a:lnTo>
                    <a:pt x="438" y="1132"/>
                  </a:lnTo>
                  <a:lnTo>
                    <a:pt x="387" y="1139"/>
                  </a:lnTo>
                  <a:lnTo>
                    <a:pt x="336" y="1142"/>
                  </a:lnTo>
                  <a:lnTo>
                    <a:pt x="294" y="1140"/>
                  </a:lnTo>
                  <a:lnTo>
                    <a:pt x="253" y="1135"/>
                  </a:lnTo>
                  <a:lnTo>
                    <a:pt x="214" y="1127"/>
                  </a:lnTo>
                  <a:lnTo>
                    <a:pt x="178" y="1115"/>
                  </a:lnTo>
                  <a:lnTo>
                    <a:pt x="144" y="1100"/>
                  </a:lnTo>
                  <a:lnTo>
                    <a:pt x="113" y="1081"/>
                  </a:lnTo>
                  <a:lnTo>
                    <a:pt x="85" y="1058"/>
                  </a:lnTo>
                  <a:lnTo>
                    <a:pt x="61" y="1032"/>
                  </a:lnTo>
                  <a:lnTo>
                    <a:pt x="40" y="1001"/>
                  </a:lnTo>
                  <a:lnTo>
                    <a:pt x="22" y="966"/>
                  </a:lnTo>
                  <a:lnTo>
                    <a:pt x="11" y="927"/>
                  </a:lnTo>
                  <a:lnTo>
                    <a:pt x="3" y="884"/>
                  </a:lnTo>
                  <a:lnTo>
                    <a:pt x="0" y="835"/>
                  </a:lnTo>
                  <a:lnTo>
                    <a:pt x="3" y="789"/>
                  </a:lnTo>
                  <a:lnTo>
                    <a:pt x="9" y="747"/>
                  </a:lnTo>
                  <a:lnTo>
                    <a:pt x="20" y="709"/>
                  </a:lnTo>
                  <a:lnTo>
                    <a:pt x="34" y="676"/>
                  </a:lnTo>
                  <a:lnTo>
                    <a:pt x="51" y="647"/>
                  </a:lnTo>
                  <a:lnTo>
                    <a:pt x="71" y="621"/>
                  </a:lnTo>
                  <a:lnTo>
                    <a:pt x="95" y="598"/>
                  </a:lnTo>
                  <a:lnTo>
                    <a:pt x="121" y="580"/>
                  </a:lnTo>
                  <a:lnTo>
                    <a:pt x="148" y="562"/>
                  </a:lnTo>
                  <a:lnTo>
                    <a:pt x="178" y="549"/>
                  </a:lnTo>
                  <a:lnTo>
                    <a:pt x="209" y="536"/>
                  </a:lnTo>
                  <a:lnTo>
                    <a:pt x="241" y="525"/>
                  </a:lnTo>
                  <a:lnTo>
                    <a:pt x="275" y="516"/>
                  </a:lnTo>
                  <a:lnTo>
                    <a:pt x="308" y="507"/>
                  </a:lnTo>
                  <a:lnTo>
                    <a:pt x="343" y="500"/>
                  </a:lnTo>
                  <a:lnTo>
                    <a:pt x="382" y="493"/>
                  </a:lnTo>
                  <a:lnTo>
                    <a:pt x="420" y="486"/>
                  </a:lnTo>
                  <a:lnTo>
                    <a:pt x="456" y="481"/>
                  </a:lnTo>
                  <a:lnTo>
                    <a:pt x="491" y="475"/>
                  </a:lnTo>
                  <a:lnTo>
                    <a:pt x="524" y="470"/>
                  </a:lnTo>
                  <a:lnTo>
                    <a:pt x="555" y="464"/>
                  </a:lnTo>
                  <a:lnTo>
                    <a:pt x="582" y="456"/>
                  </a:lnTo>
                  <a:lnTo>
                    <a:pt x="607" y="448"/>
                  </a:lnTo>
                  <a:lnTo>
                    <a:pt x="629" y="438"/>
                  </a:lnTo>
                  <a:lnTo>
                    <a:pt x="648" y="424"/>
                  </a:lnTo>
                  <a:lnTo>
                    <a:pt x="663" y="408"/>
                  </a:lnTo>
                  <a:lnTo>
                    <a:pt x="674" y="389"/>
                  </a:lnTo>
                  <a:lnTo>
                    <a:pt x="682" y="367"/>
                  </a:lnTo>
                  <a:lnTo>
                    <a:pt x="684" y="341"/>
                  </a:lnTo>
                  <a:lnTo>
                    <a:pt x="682" y="307"/>
                  </a:lnTo>
                  <a:lnTo>
                    <a:pt x="675" y="277"/>
                  </a:lnTo>
                  <a:lnTo>
                    <a:pt x="667" y="252"/>
                  </a:lnTo>
                  <a:lnTo>
                    <a:pt x="654" y="230"/>
                  </a:lnTo>
                  <a:lnTo>
                    <a:pt x="638" y="212"/>
                  </a:lnTo>
                  <a:lnTo>
                    <a:pt x="621" y="197"/>
                  </a:lnTo>
                  <a:lnTo>
                    <a:pt x="601" y="185"/>
                  </a:lnTo>
                  <a:lnTo>
                    <a:pt x="580" y="176"/>
                  </a:lnTo>
                  <a:lnTo>
                    <a:pt x="556" y="169"/>
                  </a:lnTo>
                  <a:lnTo>
                    <a:pt x="532" y="164"/>
                  </a:lnTo>
                  <a:lnTo>
                    <a:pt x="507" y="161"/>
                  </a:lnTo>
                  <a:lnTo>
                    <a:pt x="483" y="159"/>
                  </a:lnTo>
                  <a:lnTo>
                    <a:pt x="459" y="159"/>
                  </a:lnTo>
                  <a:lnTo>
                    <a:pt x="424" y="160"/>
                  </a:lnTo>
                  <a:lnTo>
                    <a:pt x="392" y="162"/>
                  </a:lnTo>
                  <a:lnTo>
                    <a:pt x="361" y="169"/>
                  </a:lnTo>
                  <a:lnTo>
                    <a:pt x="332" y="176"/>
                  </a:lnTo>
                  <a:lnTo>
                    <a:pt x="306" y="187"/>
                  </a:lnTo>
                  <a:lnTo>
                    <a:pt x="282" y="202"/>
                  </a:lnTo>
                  <a:lnTo>
                    <a:pt x="261" y="220"/>
                  </a:lnTo>
                  <a:lnTo>
                    <a:pt x="244" y="241"/>
                  </a:lnTo>
                  <a:lnTo>
                    <a:pt x="229" y="266"/>
                  </a:lnTo>
                  <a:lnTo>
                    <a:pt x="218" y="294"/>
                  </a:lnTo>
                  <a:lnTo>
                    <a:pt x="210" y="328"/>
                  </a:lnTo>
                  <a:lnTo>
                    <a:pt x="206" y="365"/>
                  </a:lnTo>
                  <a:lnTo>
                    <a:pt x="40" y="365"/>
                  </a:lnTo>
                  <a:lnTo>
                    <a:pt x="44" y="313"/>
                  </a:lnTo>
                  <a:lnTo>
                    <a:pt x="52" y="267"/>
                  </a:lnTo>
                  <a:lnTo>
                    <a:pt x="66" y="223"/>
                  </a:lnTo>
                  <a:lnTo>
                    <a:pt x="83" y="185"/>
                  </a:lnTo>
                  <a:lnTo>
                    <a:pt x="105" y="151"/>
                  </a:lnTo>
                  <a:lnTo>
                    <a:pt x="129" y="120"/>
                  </a:lnTo>
                  <a:lnTo>
                    <a:pt x="158" y="94"/>
                  </a:lnTo>
                  <a:lnTo>
                    <a:pt x="189" y="70"/>
                  </a:lnTo>
                  <a:lnTo>
                    <a:pt x="223" y="51"/>
                  </a:lnTo>
                  <a:lnTo>
                    <a:pt x="259" y="35"/>
                  </a:lnTo>
                  <a:lnTo>
                    <a:pt x="297" y="22"/>
                  </a:lnTo>
                  <a:lnTo>
                    <a:pt x="338" y="13"/>
                  </a:lnTo>
                  <a:lnTo>
                    <a:pt x="381" y="5"/>
                  </a:lnTo>
                  <a:lnTo>
                    <a:pt x="424" y="2"/>
                  </a:lnTo>
                  <a:lnTo>
                    <a:pt x="46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 userDrawn="1"/>
          </p:nvSpPr>
          <p:spPr bwMode="auto">
            <a:xfrm>
              <a:off x="8270875" y="4959350"/>
              <a:ext cx="341313" cy="452438"/>
            </a:xfrm>
            <a:custGeom>
              <a:avLst/>
              <a:gdLst>
                <a:gd name="T0" fmla="*/ 487 w 860"/>
                <a:gd name="T1" fmla="*/ 4 h 1142"/>
                <a:gd name="T2" fmla="*/ 603 w 860"/>
                <a:gd name="T3" fmla="*/ 30 h 1142"/>
                <a:gd name="T4" fmla="*/ 700 w 860"/>
                <a:gd name="T5" fmla="*/ 83 h 1142"/>
                <a:gd name="T6" fmla="*/ 771 w 860"/>
                <a:gd name="T7" fmla="*/ 167 h 1142"/>
                <a:gd name="T8" fmla="*/ 810 w 860"/>
                <a:gd name="T9" fmla="*/ 292 h 1142"/>
                <a:gd name="T10" fmla="*/ 642 w 860"/>
                <a:gd name="T11" fmla="*/ 307 h 1142"/>
                <a:gd name="T12" fmla="*/ 600 w 860"/>
                <a:gd name="T13" fmla="*/ 226 h 1142"/>
                <a:gd name="T14" fmla="*/ 529 w 860"/>
                <a:gd name="T15" fmla="*/ 179 h 1142"/>
                <a:gd name="T16" fmla="*/ 443 w 860"/>
                <a:gd name="T17" fmla="*/ 160 h 1142"/>
                <a:gd name="T18" fmla="*/ 358 w 860"/>
                <a:gd name="T19" fmla="*/ 162 h 1142"/>
                <a:gd name="T20" fmla="*/ 280 w 860"/>
                <a:gd name="T21" fmla="*/ 181 h 1142"/>
                <a:gd name="T22" fmla="*/ 220 w 860"/>
                <a:gd name="T23" fmla="*/ 225 h 1142"/>
                <a:gd name="T24" fmla="*/ 198 w 860"/>
                <a:gd name="T25" fmla="*/ 298 h 1142"/>
                <a:gd name="T26" fmla="*/ 220 w 860"/>
                <a:gd name="T27" fmla="*/ 367 h 1142"/>
                <a:gd name="T28" fmla="*/ 279 w 860"/>
                <a:gd name="T29" fmla="*/ 414 h 1142"/>
                <a:gd name="T30" fmla="*/ 363 w 860"/>
                <a:gd name="T31" fmla="*/ 446 h 1142"/>
                <a:gd name="T32" fmla="*/ 462 w 860"/>
                <a:gd name="T33" fmla="*/ 471 h 1142"/>
                <a:gd name="T34" fmla="*/ 564 w 860"/>
                <a:gd name="T35" fmla="*/ 496 h 1142"/>
                <a:gd name="T36" fmla="*/ 667 w 860"/>
                <a:gd name="T37" fmla="*/ 530 h 1142"/>
                <a:gd name="T38" fmla="*/ 756 w 860"/>
                <a:gd name="T39" fmla="*/ 578 h 1142"/>
                <a:gd name="T40" fmla="*/ 824 w 860"/>
                <a:gd name="T41" fmla="*/ 651 h 1142"/>
                <a:gd name="T42" fmla="*/ 857 w 860"/>
                <a:gd name="T43" fmla="*/ 754 h 1142"/>
                <a:gd name="T44" fmla="*/ 850 w 860"/>
                <a:gd name="T45" fmla="*/ 887 h 1142"/>
                <a:gd name="T46" fmla="*/ 801 w 860"/>
                <a:gd name="T47" fmla="*/ 992 h 1142"/>
                <a:gd name="T48" fmla="*/ 722 w 860"/>
                <a:gd name="T49" fmla="*/ 1067 h 1142"/>
                <a:gd name="T50" fmla="*/ 620 w 860"/>
                <a:gd name="T51" fmla="*/ 1114 h 1142"/>
                <a:gd name="T52" fmla="*/ 506 w 860"/>
                <a:gd name="T53" fmla="*/ 1138 h 1142"/>
                <a:gd name="T54" fmla="*/ 383 w 860"/>
                <a:gd name="T55" fmla="*/ 1140 h 1142"/>
                <a:gd name="T56" fmla="*/ 258 w 860"/>
                <a:gd name="T57" fmla="*/ 1119 h 1142"/>
                <a:gd name="T58" fmla="*/ 148 w 860"/>
                <a:gd name="T59" fmla="*/ 1069 h 1142"/>
                <a:gd name="T60" fmla="*/ 65 w 860"/>
                <a:gd name="T61" fmla="*/ 988 h 1142"/>
                <a:gd name="T62" fmla="*/ 13 w 860"/>
                <a:gd name="T63" fmla="*/ 871 h 1142"/>
                <a:gd name="T64" fmla="*/ 167 w 860"/>
                <a:gd name="T65" fmla="*/ 773 h 1142"/>
                <a:gd name="T66" fmla="*/ 192 w 860"/>
                <a:gd name="T67" fmla="*/ 872 h 1142"/>
                <a:gd name="T68" fmla="*/ 253 w 860"/>
                <a:gd name="T69" fmla="*/ 939 h 1142"/>
                <a:gd name="T70" fmla="*/ 339 w 860"/>
                <a:gd name="T71" fmla="*/ 973 h 1142"/>
                <a:gd name="T72" fmla="*/ 438 w 860"/>
                <a:gd name="T73" fmla="*/ 983 h 1142"/>
                <a:gd name="T74" fmla="*/ 514 w 860"/>
                <a:gd name="T75" fmla="*/ 978 h 1142"/>
                <a:gd name="T76" fmla="*/ 588 w 860"/>
                <a:gd name="T77" fmla="*/ 958 h 1142"/>
                <a:gd name="T78" fmla="*/ 648 w 860"/>
                <a:gd name="T79" fmla="*/ 919 h 1142"/>
                <a:gd name="T80" fmla="*/ 681 w 860"/>
                <a:gd name="T81" fmla="*/ 850 h 1142"/>
                <a:gd name="T82" fmla="*/ 672 w 860"/>
                <a:gd name="T83" fmla="*/ 764 h 1142"/>
                <a:gd name="T84" fmla="*/ 620 w 860"/>
                <a:gd name="T85" fmla="*/ 704 h 1142"/>
                <a:gd name="T86" fmla="*/ 534 w 860"/>
                <a:gd name="T87" fmla="*/ 664 h 1142"/>
                <a:gd name="T88" fmla="*/ 428 w 860"/>
                <a:gd name="T89" fmla="*/ 636 h 1142"/>
                <a:gd name="T90" fmla="*/ 317 w 860"/>
                <a:gd name="T91" fmla="*/ 610 h 1142"/>
                <a:gd name="T92" fmla="*/ 215 w 860"/>
                <a:gd name="T93" fmla="*/ 576 h 1142"/>
                <a:gd name="T94" fmla="*/ 126 w 860"/>
                <a:gd name="T95" fmla="*/ 527 h 1142"/>
                <a:gd name="T96" fmla="*/ 59 w 860"/>
                <a:gd name="T97" fmla="*/ 456 h 1142"/>
                <a:gd name="T98" fmla="*/ 24 w 860"/>
                <a:gd name="T99" fmla="*/ 353 h 1142"/>
                <a:gd name="T100" fmla="*/ 31 w 860"/>
                <a:gd name="T101" fmla="*/ 230 h 1142"/>
                <a:gd name="T102" fmla="*/ 80 w 860"/>
                <a:gd name="T103" fmla="*/ 132 h 1142"/>
                <a:gd name="T104" fmla="*/ 159 w 860"/>
                <a:gd name="T105" fmla="*/ 64 h 1142"/>
                <a:gd name="T106" fmla="*/ 258 w 860"/>
                <a:gd name="T107" fmla="*/ 20 h 1142"/>
                <a:gd name="T108" fmla="*/ 363 w 860"/>
                <a:gd name="T109" fmla="*/ 2 h 1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860" h="1142">
                  <a:moveTo>
                    <a:pt x="399" y="0"/>
                  </a:moveTo>
                  <a:lnTo>
                    <a:pt x="443" y="2"/>
                  </a:lnTo>
                  <a:lnTo>
                    <a:pt x="487" y="4"/>
                  </a:lnTo>
                  <a:lnTo>
                    <a:pt x="528" y="10"/>
                  </a:lnTo>
                  <a:lnTo>
                    <a:pt x="566" y="19"/>
                  </a:lnTo>
                  <a:lnTo>
                    <a:pt x="603" y="30"/>
                  </a:lnTo>
                  <a:lnTo>
                    <a:pt x="638" y="44"/>
                  </a:lnTo>
                  <a:lnTo>
                    <a:pt x="671" y="61"/>
                  </a:lnTo>
                  <a:lnTo>
                    <a:pt x="700" y="83"/>
                  </a:lnTo>
                  <a:lnTo>
                    <a:pt x="727" y="108"/>
                  </a:lnTo>
                  <a:lnTo>
                    <a:pt x="750" y="135"/>
                  </a:lnTo>
                  <a:lnTo>
                    <a:pt x="771" y="167"/>
                  </a:lnTo>
                  <a:lnTo>
                    <a:pt x="787" y="205"/>
                  </a:lnTo>
                  <a:lnTo>
                    <a:pt x="800" y="246"/>
                  </a:lnTo>
                  <a:lnTo>
                    <a:pt x="810" y="292"/>
                  </a:lnTo>
                  <a:lnTo>
                    <a:pt x="815" y="342"/>
                  </a:lnTo>
                  <a:lnTo>
                    <a:pt x="648" y="342"/>
                  </a:lnTo>
                  <a:lnTo>
                    <a:pt x="642" y="307"/>
                  </a:lnTo>
                  <a:lnTo>
                    <a:pt x="632" y="276"/>
                  </a:lnTo>
                  <a:lnTo>
                    <a:pt x="618" y="248"/>
                  </a:lnTo>
                  <a:lnTo>
                    <a:pt x="600" y="226"/>
                  </a:lnTo>
                  <a:lnTo>
                    <a:pt x="579" y="206"/>
                  </a:lnTo>
                  <a:lnTo>
                    <a:pt x="555" y="191"/>
                  </a:lnTo>
                  <a:lnTo>
                    <a:pt x="529" y="179"/>
                  </a:lnTo>
                  <a:lnTo>
                    <a:pt x="501" y="170"/>
                  </a:lnTo>
                  <a:lnTo>
                    <a:pt x="473" y="164"/>
                  </a:lnTo>
                  <a:lnTo>
                    <a:pt x="443" y="160"/>
                  </a:lnTo>
                  <a:lnTo>
                    <a:pt x="413" y="159"/>
                  </a:lnTo>
                  <a:lnTo>
                    <a:pt x="386" y="160"/>
                  </a:lnTo>
                  <a:lnTo>
                    <a:pt x="358" y="162"/>
                  </a:lnTo>
                  <a:lnTo>
                    <a:pt x="331" y="166"/>
                  </a:lnTo>
                  <a:lnTo>
                    <a:pt x="304" y="172"/>
                  </a:lnTo>
                  <a:lnTo>
                    <a:pt x="280" y="181"/>
                  </a:lnTo>
                  <a:lnTo>
                    <a:pt x="256" y="193"/>
                  </a:lnTo>
                  <a:lnTo>
                    <a:pt x="238" y="207"/>
                  </a:lnTo>
                  <a:lnTo>
                    <a:pt x="220" y="225"/>
                  </a:lnTo>
                  <a:lnTo>
                    <a:pt x="208" y="246"/>
                  </a:lnTo>
                  <a:lnTo>
                    <a:pt x="200" y="269"/>
                  </a:lnTo>
                  <a:lnTo>
                    <a:pt x="198" y="298"/>
                  </a:lnTo>
                  <a:lnTo>
                    <a:pt x="200" y="324"/>
                  </a:lnTo>
                  <a:lnTo>
                    <a:pt x="208" y="347"/>
                  </a:lnTo>
                  <a:lnTo>
                    <a:pt x="220" y="367"/>
                  </a:lnTo>
                  <a:lnTo>
                    <a:pt x="237" y="384"/>
                  </a:lnTo>
                  <a:lnTo>
                    <a:pt x="256" y="400"/>
                  </a:lnTo>
                  <a:lnTo>
                    <a:pt x="279" y="414"/>
                  </a:lnTo>
                  <a:lnTo>
                    <a:pt x="305" y="426"/>
                  </a:lnTo>
                  <a:lnTo>
                    <a:pt x="334" y="436"/>
                  </a:lnTo>
                  <a:lnTo>
                    <a:pt x="363" y="446"/>
                  </a:lnTo>
                  <a:lnTo>
                    <a:pt x="396" y="455"/>
                  </a:lnTo>
                  <a:lnTo>
                    <a:pt x="428" y="464"/>
                  </a:lnTo>
                  <a:lnTo>
                    <a:pt x="462" y="471"/>
                  </a:lnTo>
                  <a:lnTo>
                    <a:pt x="495" y="479"/>
                  </a:lnTo>
                  <a:lnTo>
                    <a:pt x="529" y="488"/>
                  </a:lnTo>
                  <a:lnTo>
                    <a:pt x="564" y="496"/>
                  </a:lnTo>
                  <a:lnTo>
                    <a:pt x="600" y="506"/>
                  </a:lnTo>
                  <a:lnTo>
                    <a:pt x="633" y="517"/>
                  </a:lnTo>
                  <a:lnTo>
                    <a:pt x="667" y="530"/>
                  </a:lnTo>
                  <a:lnTo>
                    <a:pt x="699" y="544"/>
                  </a:lnTo>
                  <a:lnTo>
                    <a:pt x="729" y="560"/>
                  </a:lnTo>
                  <a:lnTo>
                    <a:pt x="756" y="578"/>
                  </a:lnTo>
                  <a:lnTo>
                    <a:pt x="781" y="600"/>
                  </a:lnTo>
                  <a:lnTo>
                    <a:pt x="804" y="623"/>
                  </a:lnTo>
                  <a:lnTo>
                    <a:pt x="824" y="651"/>
                  </a:lnTo>
                  <a:lnTo>
                    <a:pt x="838" y="682"/>
                  </a:lnTo>
                  <a:lnTo>
                    <a:pt x="850" y="717"/>
                  </a:lnTo>
                  <a:lnTo>
                    <a:pt x="857" y="754"/>
                  </a:lnTo>
                  <a:lnTo>
                    <a:pt x="860" y="798"/>
                  </a:lnTo>
                  <a:lnTo>
                    <a:pt x="857" y="844"/>
                  </a:lnTo>
                  <a:lnTo>
                    <a:pt x="850" y="887"/>
                  </a:lnTo>
                  <a:lnTo>
                    <a:pt x="837" y="926"/>
                  </a:lnTo>
                  <a:lnTo>
                    <a:pt x="821" y="961"/>
                  </a:lnTo>
                  <a:lnTo>
                    <a:pt x="801" y="992"/>
                  </a:lnTo>
                  <a:lnTo>
                    <a:pt x="778" y="1021"/>
                  </a:lnTo>
                  <a:lnTo>
                    <a:pt x="750" y="1046"/>
                  </a:lnTo>
                  <a:lnTo>
                    <a:pt x="722" y="1067"/>
                  </a:lnTo>
                  <a:lnTo>
                    <a:pt x="689" y="1086"/>
                  </a:lnTo>
                  <a:lnTo>
                    <a:pt x="656" y="1100"/>
                  </a:lnTo>
                  <a:lnTo>
                    <a:pt x="620" y="1114"/>
                  </a:lnTo>
                  <a:lnTo>
                    <a:pt x="582" y="1124"/>
                  </a:lnTo>
                  <a:lnTo>
                    <a:pt x="545" y="1132"/>
                  </a:lnTo>
                  <a:lnTo>
                    <a:pt x="506" y="1138"/>
                  </a:lnTo>
                  <a:lnTo>
                    <a:pt x="468" y="1140"/>
                  </a:lnTo>
                  <a:lnTo>
                    <a:pt x="429" y="1142"/>
                  </a:lnTo>
                  <a:lnTo>
                    <a:pt x="383" y="1140"/>
                  </a:lnTo>
                  <a:lnTo>
                    <a:pt x="340" y="1137"/>
                  </a:lnTo>
                  <a:lnTo>
                    <a:pt x="297" y="1129"/>
                  </a:lnTo>
                  <a:lnTo>
                    <a:pt x="258" y="1119"/>
                  </a:lnTo>
                  <a:lnTo>
                    <a:pt x="219" y="1105"/>
                  </a:lnTo>
                  <a:lnTo>
                    <a:pt x="183" y="1089"/>
                  </a:lnTo>
                  <a:lnTo>
                    <a:pt x="148" y="1069"/>
                  </a:lnTo>
                  <a:lnTo>
                    <a:pt x="117" y="1046"/>
                  </a:lnTo>
                  <a:lnTo>
                    <a:pt x="90" y="1020"/>
                  </a:lnTo>
                  <a:lnTo>
                    <a:pt x="65" y="988"/>
                  </a:lnTo>
                  <a:lnTo>
                    <a:pt x="44" y="953"/>
                  </a:lnTo>
                  <a:lnTo>
                    <a:pt x="26" y="915"/>
                  </a:lnTo>
                  <a:lnTo>
                    <a:pt x="13" y="871"/>
                  </a:lnTo>
                  <a:lnTo>
                    <a:pt x="4" y="824"/>
                  </a:lnTo>
                  <a:lnTo>
                    <a:pt x="0" y="773"/>
                  </a:lnTo>
                  <a:lnTo>
                    <a:pt x="167" y="773"/>
                  </a:lnTo>
                  <a:lnTo>
                    <a:pt x="171" y="810"/>
                  </a:lnTo>
                  <a:lnTo>
                    <a:pt x="179" y="844"/>
                  </a:lnTo>
                  <a:lnTo>
                    <a:pt x="192" y="872"/>
                  </a:lnTo>
                  <a:lnTo>
                    <a:pt x="209" y="899"/>
                  </a:lnTo>
                  <a:lnTo>
                    <a:pt x="229" y="920"/>
                  </a:lnTo>
                  <a:lnTo>
                    <a:pt x="253" y="939"/>
                  </a:lnTo>
                  <a:lnTo>
                    <a:pt x="280" y="952"/>
                  </a:lnTo>
                  <a:lnTo>
                    <a:pt x="309" y="965"/>
                  </a:lnTo>
                  <a:lnTo>
                    <a:pt x="339" y="973"/>
                  </a:lnTo>
                  <a:lnTo>
                    <a:pt x="371" y="978"/>
                  </a:lnTo>
                  <a:lnTo>
                    <a:pt x="404" y="982"/>
                  </a:lnTo>
                  <a:lnTo>
                    <a:pt x="438" y="983"/>
                  </a:lnTo>
                  <a:lnTo>
                    <a:pt x="463" y="983"/>
                  </a:lnTo>
                  <a:lnTo>
                    <a:pt x="489" y="981"/>
                  </a:lnTo>
                  <a:lnTo>
                    <a:pt x="514" y="978"/>
                  </a:lnTo>
                  <a:lnTo>
                    <a:pt x="540" y="973"/>
                  </a:lnTo>
                  <a:lnTo>
                    <a:pt x="565" y="967"/>
                  </a:lnTo>
                  <a:lnTo>
                    <a:pt x="588" y="958"/>
                  </a:lnTo>
                  <a:lnTo>
                    <a:pt x="611" y="947"/>
                  </a:lnTo>
                  <a:lnTo>
                    <a:pt x="631" y="935"/>
                  </a:lnTo>
                  <a:lnTo>
                    <a:pt x="648" y="919"/>
                  </a:lnTo>
                  <a:lnTo>
                    <a:pt x="663" y="899"/>
                  </a:lnTo>
                  <a:lnTo>
                    <a:pt x="674" y="876"/>
                  </a:lnTo>
                  <a:lnTo>
                    <a:pt x="681" y="850"/>
                  </a:lnTo>
                  <a:lnTo>
                    <a:pt x="683" y="821"/>
                  </a:lnTo>
                  <a:lnTo>
                    <a:pt x="681" y="790"/>
                  </a:lnTo>
                  <a:lnTo>
                    <a:pt x="672" y="764"/>
                  </a:lnTo>
                  <a:lnTo>
                    <a:pt x="659" y="742"/>
                  </a:lnTo>
                  <a:lnTo>
                    <a:pt x="641" y="722"/>
                  </a:lnTo>
                  <a:lnTo>
                    <a:pt x="620" y="704"/>
                  </a:lnTo>
                  <a:lnTo>
                    <a:pt x="595" y="689"/>
                  </a:lnTo>
                  <a:lnTo>
                    <a:pt x="566" y="676"/>
                  </a:lnTo>
                  <a:lnTo>
                    <a:pt x="534" y="664"/>
                  </a:lnTo>
                  <a:lnTo>
                    <a:pt x="500" y="654"/>
                  </a:lnTo>
                  <a:lnTo>
                    <a:pt x="465" y="644"/>
                  </a:lnTo>
                  <a:lnTo>
                    <a:pt x="428" y="636"/>
                  </a:lnTo>
                  <a:lnTo>
                    <a:pt x="391" y="627"/>
                  </a:lnTo>
                  <a:lnTo>
                    <a:pt x="352" y="618"/>
                  </a:lnTo>
                  <a:lnTo>
                    <a:pt x="317" y="610"/>
                  </a:lnTo>
                  <a:lnTo>
                    <a:pt x="283" y="600"/>
                  </a:lnTo>
                  <a:lnTo>
                    <a:pt x="248" y="588"/>
                  </a:lnTo>
                  <a:lnTo>
                    <a:pt x="215" y="576"/>
                  </a:lnTo>
                  <a:lnTo>
                    <a:pt x="183" y="562"/>
                  </a:lnTo>
                  <a:lnTo>
                    <a:pt x="153" y="546"/>
                  </a:lnTo>
                  <a:lnTo>
                    <a:pt x="126" y="527"/>
                  </a:lnTo>
                  <a:lnTo>
                    <a:pt x="100" y="506"/>
                  </a:lnTo>
                  <a:lnTo>
                    <a:pt x="77" y="483"/>
                  </a:lnTo>
                  <a:lnTo>
                    <a:pt x="59" y="456"/>
                  </a:lnTo>
                  <a:lnTo>
                    <a:pt x="43" y="425"/>
                  </a:lnTo>
                  <a:lnTo>
                    <a:pt x="31" y="392"/>
                  </a:lnTo>
                  <a:lnTo>
                    <a:pt x="24" y="353"/>
                  </a:lnTo>
                  <a:lnTo>
                    <a:pt x="21" y="311"/>
                  </a:lnTo>
                  <a:lnTo>
                    <a:pt x="24" y="268"/>
                  </a:lnTo>
                  <a:lnTo>
                    <a:pt x="31" y="230"/>
                  </a:lnTo>
                  <a:lnTo>
                    <a:pt x="44" y="193"/>
                  </a:lnTo>
                  <a:lnTo>
                    <a:pt x="60" y="161"/>
                  </a:lnTo>
                  <a:lnTo>
                    <a:pt x="80" y="132"/>
                  </a:lnTo>
                  <a:lnTo>
                    <a:pt x="103" y="106"/>
                  </a:lnTo>
                  <a:lnTo>
                    <a:pt x="130" y="84"/>
                  </a:lnTo>
                  <a:lnTo>
                    <a:pt x="159" y="64"/>
                  </a:lnTo>
                  <a:lnTo>
                    <a:pt x="191" y="46"/>
                  </a:lnTo>
                  <a:lnTo>
                    <a:pt x="223" y="32"/>
                  </a:lnTo>
                  <a:lnTo>
                    <a:pt x="258" y="20"/>
                  </a:lnTo>
                  <a:lnTo>
                    <a:pt x="292" y="12"/>
                  </a:lnTo>
                  <a:lnTo>
                    <a:pt x="329" y="5"/>
                  </a:lnTo>
                  <a:lnTo>
                    <a:pt x="363" y="2"/>
                  </a:lnTo>
                  <a:lnTo>
                    <a:pt x="39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3"/>
            <p:cNvSpPr>
              <a:spLocks/>
            </p:cNvSpPr>
            <p:nvPr userDrawn="1"/>
          </p:nvSpPr>
          <p:spPr bwMode="auto">
            <a:xfrm>
              <a:off x="7050088" y="5060950"/>
              <a:ext cx="434975" cy="482600"/>
            </a:xfrm>
            <a:custGeom>
              <a:avLst/>
              <a:gdLst>
                <a:gd name="T0" fmla="*/ 622 w 1095"/>
                <a:gd name="T1" fmla="*/ 0 h 1217"/>
                <a:gd name="T2" fmla="*/ 664 w 1095"/>
                <a:gd name="T3" fmla="*/ 17 h 1217"/>
                <a:gd name="T4" fmla="*/ 710 w 1095"/>
                <a:gd name="T5" fmla="*/ 68 h 1217"/>
                <a:gd name="T6" fmla="*/ 947 w 1095"/>
                <a:gd name="T7" fmla="*/ 356 h 1217"/>
                <a:gd name="T8" fmla="*/ 1027 w 1095"/>
                <a:gd name="T9" fmla="*/ 472 h 1217"/>
                <a:gd name="T10" fmla="*/ 1075 w 1095"/>
                <a:gd name="T11" fmla="*/ 584 h 1217"/>
                <a:gd name="T12" fmla="*/ 1095 w 1095"/>
                <a:gd name="T13" fmla="*/ 691 h 1217"/>
                <a:gd name="T14" fmla="*/ 1090 w 1095"/>
                <a:gd name="T15" fmla="*/ 791 h 1217"/>
                <a:gd name="T16" fmla="*/ 1064 w 1095"/>
                <a:gd name="T17" fmla="*/ 884 h 1217"/>
                <a:gd name="T18" fmla="*/ 1020 w 1095"/>
                <a:gd name="T19" fmla="*/ 967 h 1217"/>
                <a:gd name="T20" fmla="*/ 961 w 1095"/>
                <a:gd name="T21" fmla="*/ 1040 h 1217"/>
                <a:gd name="T22" fmla="*/ 893 w 1095"/>
                <a:gd name="T23" fmla="*/ 1101 h 1217"/>
                <a:gd name="T24" fmla="*/ 817 w 1095"/>
                <a:gd name="T25" fmla="*/ 1151 h 1217"/>
                <a:gd name="T26" fmla="*/ 737 w 1095"/>
                <a:gd name="T27" fmla="*/ 1186 h 1217"/>
                <a:gd name="T28" fmla="*/ 629 w 1095"/>
                <a:gd name="T29" fmla="*/ 1211 h 1217"/>
                <a:gd name="T30" fmla="*/ 497 w 1095"/>
                <a:gd name="T31" fmla="*/ 1217 h 1217"/>
                <a:gd name="T32" fmla="*/ 374 w 1095"/>
                <a:gd name="T33" fmla="*/ 1196 h 1217"/>
                <a:gd name="T34" fmla="*/ 261 w 1095"/>
                <a:gd name="T35" fmla="*/ 1152 h 1217"/>
                <a:gd name="T36" fmla="*/ 163 w 1095"/>
                <a:gd name="T37" fmla="*/ 1087 h 1217"/>
                <a:gd name="T38" fmla="*/ 82 w 1095"/>
                <a:gd name="T39" fmla="*/ 1005 h 1217"/>
                <a:gd name="T40" fmla="*/ 22 w 1095"/>
                <a:gd name="T41" fmla="*/ 908 h 1217"/>
                <a:gd name="T42" fmla="*/ 25 w 1095"/>
                <a:gd name="T43" fmla="*/ 889 h 1217"/>
                <a:gd name="T44" fmla="*/ 89 w 1095"/>
                <a:gd name="T45" fmla="*/ 947 h 1217"/>
                <a:gd name="T46" fmla="*/ 169 w 1095"/>
                <a:gd name="T47" fmla="*/ 989 h 1217"/>
                <a:gd name="T48" fmla="*/ 258 w 1095"/>
                <a:gd name="T49" fmla="*/ 1016 h 1217"/>
                <a:gd name="T50" fmla="*/ 353 w 1095"/>
                <a:gd name="T51" fmla="*/ 1026 h 1217"/>
                <a:gd name="T52" fmla="*/ 446 w 1095"/>
                <a:gd name="T53" fmla="*/ 1023 h 1217"/>
                <a:gd name="T54" fmla="*/ 534 w 1095"/>
                <a:gd name="T55" fmla="*/ 1001 h 1217"/>
                <a:gd name="T56" fmla="*/ 612 w 1095"/>
                <a:gd name="T57" fmla="*/ 965 h 1217"/>
                <a:gd name="T58" fmla="*/ 695 w 1095"/>
                <a:gd name="T59" fmla="*/ 901 h 1217"/>
                <a:gd name="T60" fmla="*/ 757 w 1095"/>
                <a:gd name="T61" fmla="*/ 826 h 1217"/>
                <a:gd name="T62" fmla="*/ 796 w 1095"/>
                <a:gd name="T63" fmla="*/ 744 h 1217"/>
                <a:gd name="T64" fmla="*/ 811 w 1095"/>
                <a:gd name="T65" fmla="*/ 656 h 1217"/>
                <a:gd name="T66" fmla="*/ 799 w 1095"/>
                <a:gd name="T67" fmla="*/ 568 h 1217"/>
                <a:gd name="T68" fmla="*/ 761 w 1095"/>
                <a:gd name="T69" fmla="*/ 481 h 1217"/>
                <a:gd name="T70" fmla="*/ 729 w 1095"/>
                <a:gd name="T71" fmla="*/ 436 h 1217"/>
                <a:gd name="T72" fmla="*/ 714 w 1095"/>
                <a:gd name="T73" fmla="*/ 418 h 1217"/>
                <a:gd name="T74" fmla="*/ 686 w 1095"/>
                <a:gd name="T75" fmla="*/ 386 h 1217"/>
                <a:gd name="T76" fmla="*/ 651 w 1095"/>
                <a:gd name="T77" fmla="*/ 342 h 1217"/>
                <a:gd name="T78" fmla="*/ 610 w 1095"/>
                <a:gd name="T79" fmla="*/ 293 h 1217"/>
                <a:gd name="T80" fmla="*/ 567 w 1095"/>
                <a:gd name="T81" fmla="*/ 240 h 1217"/>
                <a:gd name="T82" fmla="*/ 525 w 1095"/>
                <a:gd name="T83" fmla="*/ 189 h 1217"/>
                <a:gd name="T84" fmla="*/ 521 w 1095"/>
                <a:gd name="T85" fmla="*/ 185 h 1217"/>
                <a:gd name="T86" fmla="*/ 515 w 1095"/>
                <a:gd name="T87" fmla="*/ 178 h 1217"/>
                <a:gd name="T88" fmla="*/ 512 w 1095"/>
                <a:gd name="T89" fmla="*/ 175 h 1217"/>
                <a:gd name="T90" fmla="*/ 492 w 1095"/>
                <a:gd name="T91" fmla="*/ 132 h 1217"/>
                <a:gd name="T92" fmla="*/ 495 w 1095"/>
                <a:gd name="T93" fmla="*/ 87 h 1217"/>
                <a:gd name="T94" fmla="*/ 517 w 1095"/>
                <a:gd name="T95" fmla="*/ 45 h 1217"/>
                <a:gd name="T96" fmla="*/ 556 w 1095"/>
                <a:gd name="T97" fmla="*/ 13 h 1217"/>
                <a:gd name="T98" fmla="*/ 599 w 1095"/>
                <a:gd name="T99" fmla="*/ 0 h 1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95" h="1217">
                  <a:moveTo>
                    <a:pt x="599" y="0"/>
                  </a:moveTo>
                  <a:lnTo>
                    <a:pt x="622" y="0"/>
                  </a:lnTo>
                  <a:lnTo>
                    <a:pt x="644" y="6"/>
                  </a:lnTo>
                  <a:lnTo>
                    <a:pt x="664" y="17"/>
                  </a:lnTo>
                  <a:lnTo>
                    <a:pt x="681" y="35"/>
                  </a:lnTo>
                  <a:lnTo>
                    <a:pt x="710" y="68"/>
                  </a:lnTo>
                  <a:lnTo>
                    <a:pt x="694" y="50"/>
                  </a:lnTo>
                  <a:lnTo>
                    <a:pt x="947" y="356"/>
                  </a:lnTo>
                  <a:lnTo>
                    <a:pt x="991" y="415"/>
                  </a:lnTo>
                  <a:lnTo>
                    <a:pt x="1027" y="472"/>
                  </a:lnTo>
                  <a:lnTo>
                    <a:pt x="1054" y="529"/>
                  </a:lnTo>
                  <a:lnTo>
                    <a:pt x="1075" y="584"/>
                  </a:lnTo>
                  <a:lnTo>
                    <a:pt x="1088" y="639"/>
                  </a:lnTo>
                  <a:lnTo>
                    <a:pt x="1095" y="691"/>
                  </a:lnTo>
                  <a:lnTo>
                    <a:pt x="1095" y="742"/>
                  </a:lnTo>
                  <a:lnTo>
                    <a:pt x="1090" y="791"/>
                  </a:lnTo>
                  <a:lnTo>
                    <a:pt x="1079" y="838"/>
                  </a:lnTo>
                  <a:lnTo>
                    <a:pt x="1064" y="884"/>
                  </a:lnTo>
                  <a:lnTo>
                    <a:pt x="1043" y="927"/>
                  </a:lnTo>
                  <a:lnTo>
                    <a:pt x="1020" y="967"/>
                  </a:lnTo>
                  <a:lnTo>
                    <a:pt x="992" y="1005"/>
                  </a:lnTo>
                  <a:lnTo>
                    <a:pt x="961" y="1040"/>
                  </a:lnTo>
                  <a:lnTo>
                    <a:pt x="929" y="1072"/>
                  </a:lnTo>
                  <a:lnTo>
                    <a:pt x="893" y="1101"/>
                  </a:lnTo>
                  <a:lnTo>
                    <a:pt x="855" y="1127"/>
                  </a:lnTo>
                  <a:lnTo>
                    <a:pt x="817" y="1151"/>
                  </a:lnTo>
                  <a:lnTo>
                    <a:pt x="777" y="1170"/>
                  </a:lnTo>
                  <a:lnTo>
                    <a:pt x="737" y="1186"/>
                  </a:lnTo>
                  <a:lnTo>
                    <a:pt x="697" y="1197"/>
                  </a:lnTo>
                  <a:lnTo>
                    <a:pt x="629" y="1211"/>
                  </a:lnTo>
                  <a:lnTo>
                    <a:pt x="563" y="1217"/>
                  </a:lnTo>
                  <a:lnTo>
                    <a:pt x="497" y="1217"/>
                  </a:lnTo>
                  <a:lnTo>
                    <a:pt x="434" y="1210"/>
                  </a:lnTo>
                  <a:lnTo>
                    <a:pt x="374" y="1196"/>
                  </a:lnTo>
                  <a:lnTo>
                    <a:pt x="316" y="1177"/>
                  </a:lnTo>
                  <a:lnTo>
                    <a:pt x="261" y="1152"/>
                  </a:lnTo>
                  <a:lnTo>
                    <a:pt x="210" y="1122"/>
                  </a:lnTo>
                  <a:lnTo>
                    <a:pt x="163" y="1087"/>
                  </a:lnTo>
                  <a:lnTo>
                    <a:pt x="120" y="1049"/>
                  </a:lnTo>
                  <a:lnTo>
                    <a:pt x="82" y="1005"/>
                  </a:lnTo>
                  <a:lnTo>
                    <a:pt x="49" y="959"/>
                  </a:lnTo>
                  <a:lnTo>
                    <a:pt x="22" y="908"/>
                  </a:lnTo>
                  <a:lnTo>
                    <a:pt x="0" y="854"/>
                  </a:lnTo>
                  <a:lnTo>
                    <a:pt x="25" y="889"/>
                  </a:lnTo>
                  <a:lnTo>
                    <a:pt x="56" y="920"/>
                  </a:lnTo>
                  <a:lnTo>
                    <a:pt x="89" y="947"/>
                  </a:lnTo>
                  <a:lnTo>
                    <a:pt x="128" y="970"/>
                  </a:lnTo>
                  <a:lnTo>
                    <a:pt x="169" y="989"/>
                  </a:lnTo>
                  <a:lnTo>
                    <a:pt x="212" y="1004"/>
                  </a:lnTo>
                  <a:lnTo>
                    <a:pt x="258" y="1016"/>
                  </a:lnTo>
                  <a:lnTo>
                    <a:pt x="306" y="1024"/>
                  </a:lnTo>
                  <a:lnTo>
                    <a:pt x="353" y="1026"/>
                  </a:lnTo>
                  <a:lnTo>
                    <a:pt x="400" y="1026"/>
                  </a:lnTo>
                  <a:lnTo>
                    <a:pt x="446" y="1023"/>
                  </a:lnTo>
                  <a:lnTo>
                    <a:pt x="491" y="1014"/>
                  </a:lnTo>
                  <a:lnTo>
                    <a:pt x="534" y="1001"/>
                  </a:lnTo>
                  <a:lnTo>
                    <a:pt x="576" y="985"/>
                  </a:lnTo>
                  <a:lnTo>
                    <a:pt x="612" y="965"/>
                  </a:lnTo>
                  <a:lnTo>
                    <a:pt x="656" y="934"/>
                  </a:lnTo>
                  <a:lnTo>
                    <a:pt x="695" y="901"/>
                  </a:lnTo>
                  <a:lnTo>
                    <a:pt x="729" y="864"/>
                  </a:lnTo>
                  <a:lnTo>
                    <a:pt x="757" y="826"/>
                  </a:lnTo>
                  <a:lnTo>
                    <a:pt x="779" y="786"/>
                  </a:lnTo>
                  <a:lnTo>
                    <a:pt x="796" y="744"/>
                  </a:lnTo>
                  <a:lnTo>
                    <a:pt x="807" y="700"/>
                  </a:lnTo>
                  <a:lnTo>
                    <a:pt x="811" y="656"/>
                  </a:lnTo>
                  <a:lnTo>
                    <a:pt x="809" y="613"/>
                  </a:lnTo>
                  <a:lnTo>
                    <a:pt x="799" y="568"/>
                  </a:lnTo>
                  <a:lnTo>
                    <a:pt x="784" y="524"/>
                  </a:lnTo>
                  <a:lnTo>
                    <a:pt x="761" y="481"/>
                  </a:lnTo>
                  <a:lnTo>
                    <a:pt x="731" y="438"/>
                  </a:lnTo>
                  <a:lnTo>
                    <a:pt x="729" y="436"/>
                  </a:lnTo>
                  <a:lnTo>
                    <a:pt x="724" y="430"/>
                  </a:lnTo>
                  <a:lnTo>
                    <a:pt x="714" y="418"/>
                  </a:lnTo>
                  <a:lnTo>
                    <a:pt x="701" y="403"/>
                  </a:lnTo>
                  <a:lnTo>
                    <a:pt x="686" y="386"/>
                  </a:lnTo>
                  <a:lnTo>
                    <a:pt x="670" y="365"/>
                  </a:lnTo>
                  <a:lnTo>
                    <a:pt x="651" y="342"/>
                  </a:lnTo>
                  <a:lnTo>
                    <a:pt x="631" y="319"/>
                  </a:lnTo>
                  <a:lnTo>
                    <a:pt x="610" y="293"/>
                  </a:lnTo>
                  <a:lnTo>
                    <a:pt x="588" y="266"/>
                  </a:lnTo>
                  <a:lnTo>
                    <a:pt x="567" y="240"/>
                  </a:lnTo>
                  <a:lnTo>
                    <a:pt x="544" y="215"/>
                  </a:lnTo>
                  <a:lnTo>
                    <a:pt x="525" y="189"/>
                  </a:lnTo>
                  <a:lnTo>
                    <a:pt x="525" y="190"/>
                  </a:lnTo>
                  <a:lnTo>
                    <a:pt x="521" y="185"/>
                  </a:lnTo>
                  <a:lnTo>
                    <a:pt x="517" y="182"/>
                  </a:lnTo>
                  <a:lnTo>
                    <a:pt x="515" y="178"/>
                  </a:lnTo>
                  <a:lnTo>
                    <a:pt x="513" y="177"/>
                  </a:lnTo>
                  <a:lnTo>
                    <a:pt x="512" y="175"/>
                  </a:lnTo>
                  <a:lnTo>
                    <a:pt x="500" y="154"/>
                  </a:lnTo>
                  <a:lnTo>
                    <a:pt x="492" y="132"/>
                  </a:lnTo>
                  <a:lnTo>
                    <a:pt x="491" y="109"/>
                  </a:lnTo>
                  <a:lnTo>
                    <a:pt x="495" y="87"/>
                  </a:lnTo>
                  <a:lnTo>
                    <a:pt x="503" y="65"/>
                  </a:lnTo>
                  <a:lnTo>
                    <a:pt x="517" y="45"/>
                  </a:lnTo>
                  <a:lnTo>
                    <a:pt x="534" y="27"/>
                  </a:lnTo>
                  <a:lnTo>
                    <a:pt x="556" y="13"/>
                  </a:lnTo>
                  <a:lnTo>
                    <a:pt x="577" y="4"/>
                  </a:lnTo>
                  <a:lnTo>
                    <a:pt x="59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24"/>
            <p:cNvSpPr>
              <a:spLocks/>
            </p:cNvSpPr>
            <p:nvPr userDrawn="1"/>
          </p:nvSpPr>
          <p:spPr bwMode="auto">
            <a:xfrm>
              <a:off x="7048500" y="4889500"/>
              <a:ext cx="434975" cy="481013"/>
            </a:xfrm>
            <a:custGeom>
              <a:avLst/>
              <a:gdLst>
                <a:gd name="T0" fmla="*/ 598 w 1096"/>
                <a:gd name="T1" fmla="*/ 0 h 1212"/>
                <a:gd name="T2" fmla="*/ 723 w 1096"/>
                <a:gd name="T3" fmla="*/ 21 h 1212"/>
                <a:gd name="T4" fmla="*/ 834 w 1096"/>
                <a:gd name="T5" fmla="*/ 65 h 1212"/>
                <a:gd name="T6" fmla="*/ 933 w 1096"/>
                <a:gd name="T7" fmla="*/ 130 h 1212"/>
                <a:gd name="T8" fmla="*/ 1014 w 1096"/>
                <a:gd name="T9" fmla="*/ 212 h 1212"/>
                <a:gd name="T10" fmla="*/ 1075 w 1096"/>
                <a:gd name="T11" fmla="*/ 309 h 1212"/>
                <a:gd name="T12" fmla="*/ 1071 w 1096"/>
                <a:gd name="T13" fmla="*/ 328 h 1212"/>
                <a:gd name="T14" fmla="*/ 1006 w 1096"/>
                <a:gd name="T15" fmla="*/ 271 h 1212"/>
                <a:gd name="T16" fmla="*/ 927 w 1096"/>
                <a:gd name="T17" fmla="*/ 228 h 1212"/>
                <a:gd name="T18" fmla="*/ 837 w 1096"/>
                <a:gd name="T19" fmla="*/ 201 h 1212"/>
                <a:gd name="T20" fmla="*/ 744 w 1096"/>
                <a:gd name="T21" fmla="*/ 190 h 1212"/>
                <a:gd name="T22" fmla="*/ 649 w 1096"/>
                <a:gd name="T23" fmla="*/ 195 h 1212"/>
                <a:gd name="T24" fmla="*/ 561 w 1096"/>
                <a:gd name="T25" fmla="*/ 215 h 1212"/>
                <a:gd name="T26" fmla="*/ 484 w 1096"/>
                <a:gd name="T27" fmla="*/ 252 h 1212"/>
                <a:gd name="T28" fmla="*/ 402 w 1096"/>
                <a:gd name="T29" fmla="*/ 315 h 1212"/>
                <a:gd name="T30" fmla="*/ 340 w 1096"/>
                <a:gd name="T31" fmla="*/ 390 h 1212"/>
                <a:gd name="T32" fmla="*/ 300 w 1096"/>
                <a:gd name="T33" fmla="*/ 474 h 1212"/>
                <a:gd name="T34" fmla="*/ 285 w 1096"/>
                <a:gd name="T35" fmla="*/ 561 h 1212"/>
                <a:gd name="T36" fmla="*/ 296 w 1096"/>
                <a:gd name="T37" fmla="*/ 649 h 1212"/>
                <a:gd name="T38" fmla="*/ 335 w 1096"/>
                <a:gd name="T39" fmla="*/ 737 h 1212"/>
                <a:gd name="T40" fmla="*/ 367 w 1096"/>
                <a:gd name="T41" fmla="*/ 781 h 1212"/>
                <a:gd name="T42" fmla="*/ 383 w 1096"/>
                <a:gd name="T43" fmla="*/ 800 h 1212"/>
                <a:gd name="T44" fmla="*/ 410 w 1096"/>
                <a:gd name="T45" fmla="*/ 834 h 1212"/>
                <a:gd name="T46" fmla="*/ 448 w 1096"/>
                <a:gd name="T47" fmla="*/ 877 h 1212"/>
                <a:gd name="T48" fmla="*/ 490 w 1096"/>
                <a:gd name="T49" fmla="*/ 928 h 1212"/>
                <a:gd name="T50" fmla="*/ 534 w 1096"/>
                <a:gd name="T51" fmla="*/ 982 h 1212"/>
                <a:gd name="T52" fmla="*/ 524 w 1096"/>
                <a:gd name="T53" fmla="*/ 970 h 1212"/>
                <a:gd name="T54" fmla="*/ 552 w 1096"/>
                <a:gd name="T55" fmla="*/ 1004 h 1212"/>
                <a:gd name="T56" fmla="*/ 571 w 1096"/>
                <a:gd name="T57" fmla="*/ 1028 h 1212"/>
                <a:gd name="T58" fmla="*/ 578 w 1096"/>
                <a:gd name="T59" fmla="*/ 1037 h 1212"/>
                <a:gd name="T60" fmla="*/ 599 w 1096"/>
                <a:gd name="T61" fmla="*/ 1079 h 1212"/>
                <a:gd name="T62" fmla="*/ 597 w 1096"/>
                <a:gd name="T63" fmla="*/ 1125 h 1212"/>
                <a:gd name="T64" fmla="*/ 575 w 1096"/>
                <a:gd name="T65" fmla="*/ 1166 h 1212"/>
                <a:gd name="T66" fmla="*/ 536 w 1096"/>
                <a:gd name="T67" fmla="*/ 1199 h 1212"/>
                <a:gd name="T68" fmla="*/ 491 w 1096"/>
                <a:gd name="T69" fmla="*/ 1212 h 1212"/>
                <a:gd name="T70" fmla="*/ 446 w 1096"/>
                <a:gd name="T71" fmla="*/ 1205 h 1212"/>
                <a:gd name="T72" fmla="*/ 409 w 1096"/>
                <a:gd name="T73" fmla="*/ 1178 h 1212"/>
                <a:gd name="T74" fmla="*/ 391 w 1096"/>
                <a:gd name="T75" fmla="*/ 1153 h 1212"/>
                <a:gd name="T76" fmla="*/ 104 w 1096"/>
                <a:gd name="T77" fmla="*/ 803 h 1212"/>
                <a:gd name="T78" fmla="*/ 41 w 1096"/>
                <a:gd name="T79" fmla="*/ 688 h 1212"/>
                <a:gd name="T80" fmla="*/ 7 w 1096"/>
                <a:gd name="T81" fmla="*/ 578 h 1212"/>
                <a:gd name="T82" fmla="*/ 0 w 1096"/>
                <a:gd name="T83" fmla="*/ 475 h 1212"/>
                <a:gd name="T84" fmla="*/ 16 w 1096"/>
                <a:gd name="T85" fmla="*/ 378 h 1212"/>
                <a:gd name="T86" fmla="*/ 52 w 1096"/>
                <a:gd name="T87" fmla="*/ 291 h 1212"/>
                <a:gd name="T88" fmla="*/ 103 w 1096"/>
                <a:gd name="T89" fmla="*/ 212 h 1212"/>
                <a:gd name="T90" fmla="*/ 168 w 1096"/>
                <a:gd name="T91" fmla="*/ 145 h 1212"/>
                <a:gd name="T92" fmla="*/ 240 w 1096"/>
                <a:gd name="T93" fmla="*/ 89 h 1212"/>
                <a:gd name="T94" fmla="*/ 318 w 1096"/>
                <a:gd name="T95" fmla="*/ 48 h 1212"/>
                <a:gd name="T96" fmla="*/ 398 w 1096"/>
                <a:gd name="T97" fmla="*/ 19 h 1212"/>
                <a:gd name="T98" fmla="*/ 534 w 1096"/>
                <a:gd name="T99" fmla="*/ 0 h 1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96" h="1212">
                  <a:moveTo>
                    <a:pt x="534" y="0"/>
                  </a:moveTo>
                  <a:lnTo>
                    <a:pt x="598" y="0"/>
                  </a:lnTo>
                  <a:lnTo>
                    <a:pt x="662" y="8"/>
                  </a:lnTo>
                  <a:lnTo>
                    <a:pt x="723" y="21"/>
                  </a:lnTo>
                  <a:lnTo>
                    <a:pt x="780" y="40"/>
                  </a:lnTo>
                  <a:lnTo>
                    <a:pt x="834" y="65"/>
                  </a:lnTo>
                  <a:lnTo>
                    <a:pt x="885" y="95"/>
                  </a:lnTo>
                  <a:lnTo>
                    <a:pt x="933" y="130"/>
                  </a:lnTo>
                  <a:lnTo>
                    <a:pt x="976" y="168"/>
                  </a:lnTo>
                  <a:lnTo>
                    <a:pt x="1014" y="212"/>
                  </a:lnTo>
                  <a:lnTo>
                    <a:pt x="1047" y="258"/>
                  </a:lnTo>
                  <a:lnTo>
                    <a:pt x="1075" y="309"/>
                  </a:lnTo>
                  <a:lnTo>
                    <a:pt x="1096" y="363"/>
                  </a:lnTo>
                  <a:lnTo>
                    <a:pt x="1071" y="328"/>
                  </a:lnTo>
                  <a:lnTo>
                    <a:pt x="1041" y="297"/>
                  </a:lnTo>
                  <a:lnTo>
                    <a:pt x="1006" y="271"/>
                  </a:lnTo>
                  <a:lnTo>
                    <a:pt x="968" y="247"/>
                  </a:lnTo>
                  <a:lnTo>
                    <a:pt x="927" y="228"/>
                  </a:lnTo>
                  <a:lnTo>
                    <a:pt x="883" y="212"/>
                  </a:lnTo>
                  <a:lnTo>
                    <a:pt x="837" y="201"/>
                  </a:lnTo>
                  <a:lnTo>
                    <a:pt x="791" y="193"/>
                  </a:lnTo>
                  <a:lnTo>
                    <a:pt x="744" y="190"/>
                  </a:lnTo>
                  <a:lnTo>
                    <a:pt x="696" y="190"/>
                  </a:lnTo>
                  <a:lnTo>
                    <a:pt x="649" y="195"/>
                  </a:lnTo>
                  <a:lnTo>
                    <a:pt x="604" y="203"/>
                  </a:lnTo>
                  <a:lnTo>
                    <a:pt x="561" y="215"/>
                  </a:lnTo>
                  <a:lnTo>
                    <a:pt x="521" y="231"/>
                  </a:lnTo>
                  <a:lnTo>
                    <a:pt x="484" y="252"/>
                  </a:lnTo>
                  <a:lnTo>
                    <a:pt x="440" y="282"/>
                  </a:lnTo>
                  <a:lnTo>
                    <a:pt x="402" y="315"/>
                  </a:lnTo>
                  <a:lnTo>
                    <a:pt x="368" y="352"/>
                  </a:lnTo>
                  <a:lnTo>
                    <a:pt x="340" y="390"/>
                  </a:lnTo>
                  <a:lnTo>
                    <a:pt x="317" y="431"/>
                  </a:lnTo>
                  <a:lnTo>
                    <a:pt x="300" y="474"/>
                  </a:lnTo>
                  <a:lnTo>
                    <a:pt x="290" y="516"/>
                  </a:lnTo>
                  <a:lnTo>
                    <a:pt x="285" y="561"/>
                  </a:lnTo>
                  <a:lnTo>
                    <a:pt x="287" y="604"/>
                  </a:lnTo>
                  <a:lnTo>
                    <a:pt x="296" y="649"/>
                  </a:lnTo>
                  <a:lnTo>
                    <a:pt x="312" y="693"/>
                  </a:lnTo>
                  <a:lnTo>
                    <a:pt x="335" y="737"/>
                  </a:lnTo>
                  <a:lnTo>
                    <a:pt x="366" y="779"/>
                  </a:lnTo>
                  <a:lnTo>
                    <a:pt x="367" y="781"/>
                  </a:lnTo>
                  <a:lnTo>
                    <a:pt x="373" y="788"/>
                  </a:lnTo>
                  <a:lnTo>
                    <a:pt x="383" y="800"/>
                  </a:lnTo>
                  <a:lnTo>
                    <a:pt x="395" y="815"/>
                  </a:lnTo>
                  <a:lnTo>
                    <a:pt x="410" y="834"/>
                  </a:lnTo>
                  <a:lnTo>
                    <a:pt x="428" y="855"/>
                  </a:lnTo>
                  <a:lnTo>
                    <a:pt x="448" y="877"/>
                  </a:lnTo>
                  <a:lnTo>
                    <a:pt x="468" y="902"/>
                  </a:lnTo>
                  <a:lnTo>
                    <a:pt x="490" y="928"/>
                  </a:lnTo>
                  <a:lnTo>
                    <a:pt x="511" y="955"/>
                  </a:lnTo>
                  <a:lnTo>
                    <a:pt x="534" y="982"/>
                  </a:lnTo>
                  <a:lnTo>
                    <a:pt x="556" y="1008"/>
                  </a:lnTo>
                  <a:lnTo>
                    <a:pt x="524" y="970"/>
                  </a:lnTo>
                  <a:lnTo>
                    <a:pt x="538" y="988"/>
                  </a:lnTo>
                  <a:lnTo>
                    <a:pt x="552" y="1004"/>
                  </a:lnTo>
                  <a:lnTo>
                    <a:pt x="563" y="1018"/>
                  </a:lnTo>
                  <a:lnTo>
                    <a:pt x="571" y="1028"/>
                  </a:lnTo>
                  <a:lnTo>
                    <a:pt x="576" y="1034"/>
                  </a:lnTo>
                  <a:lnTo>
                    <a:pt x="578" y="1037"/>
                  </a:lnTo>
                  <a:lnTo>
                    <a:pt x="592" y="1057"/>
                  </a:lnTo>
                  <a:lnTo>
                    <a:pt x="599" y="1079"/>
                  </a:lnTo>
                  <a:lnTo>
                    <a:pt x="601" y="1102"/>
                  </a:lnTo>
                  <a:lnTo>
                    <a:pt x="597" y="1125"/>
                  </a:lnTo>
                  <a:lnTo>
                    <a:pt x="588" y="1146"/>
                  </a:lnTo>
                  <a:lnTo>
                    <a:pt x="575" y="1166"/>
                  </a:lnTo>
                  <a:lnTo>
                    <a:pt x="556" y="1185"/>
                  </a:lnTo>
                  <a:lnTo>
                    <a:pt x="536" y="1199"/>
                  </a:lnTo>
                  <a:lnTo>
                    <a:pt x="514" y="1207"/>
                  </a:lnTo>
                  <a:lnTo>
                    <a:pt x="491" y="1212"/>
                  </a:lnTo>
                  <a:lnTo>
                    <a:pt x="469" y="1211"/>
                  </a:lnTo>
                  <a:lnTo>
                    <a:pt x="446" y="1205"/>
                  </a:lnTo>
                  <a:lnTo>
                    <a:pt x="427" y="1194"/>
                  </a:lnTo>
                  <a:lnTo>
                    <a:pt x="409" y="1178"/>
                  </a:lnTo>
                  <a:lnTo>
                    <a:pt x="352" y="1108"/>
                  </a:lnTo>
                  <a:lnTo>
                    <a:pt x="391" y="1153"/>
                  </a:lnTo>
                  <a:lnTo>
                    <a:pt x="149" y="861"/>
                  </a:lnTo>
                  <a:lnTo>
                    <a:pt x="104" y="803"/>
                  </a:lnTo>
                  <a:lnTo>
                    <a:pt x="68" y="744"/>
                  </a:lnTo>
                  <a:lnTo>
                    <a:pt x="41" y="688"/>
                  </a:lnTo>
                  <a:lnTo>
                    <a:pt x="21" y="632"/>
                  </a:lnTo>
                  <a:lnTo>
                    <a:pt x="7" y="578"/>
                  </a:lnTo>
                  <a:lnTo>
                    <a:pt x="1" y="526"/>
                  </a:lnTo>
                  <a:lnTo>
                    <a:pt x="0" y="475"/>
                  </a:lnTo>
                  <a:lnTo>
                    <a:pt x="6" y="425"/>
                  </a:lnTo>
                  <a:lnTo>
                    <a:pt x="16" y="378"/>
                  </a:lnTo>
                  <a:lnTo>
                    <a:pt x="32" y="333"/>
                  </a:lnTo>
                  <a:lnTo>
                    <a:pt x="52" y="291"/>
                  </a:lnTo>
                  <a:lnTo>
                    <a:pt x="76" y="249"/>
                  </a:lnTo>
                  <a:lnTo>
                    <a:pt x="103" y="212"/>
                  </a:lnTo>
                  <a:lnTo>
                    <a:pt x="134" y="177"/>
                  </a:lnTo>
                  <a:lnTo>
                    <a:pt x="168" y="145"/>
                  </a:lnTo>
                  <a:lnTo>
                    <a:pt x="203" y="115"/>
                  </a:lnTo>
                  <a:lnTo>
                    <a:pt x="240" y="89"/>
                  </a:lnTo>
                  <a:lnTo>
                    <a:pt x="279" y="66"/>
                  </a:lnTo>
                  <a:lnTo>
                    <a:pt x="318" y="48"/>
                  </a:lnTo>
                  <a:lnTo>
                    <a:pt x="358" y="31"/>
                  </a:lnTo>
                  <a:lnTo>
                    <a:pt x="398" y="19"/>
                  </a:lnTo>
                  <a:lnTo>
                    <a:pt x="466" y="6"/>
                  </a:lnTo>
                  <a:lnTo>
                    <a:pt x="53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5"/>
            <p:cNvSpPr>
              <a:spLocks noEditPoints="1"/>
            </p:cNvSpPr>
            <p:nvPr userDrawn="1"/>
          </p:nvSpPr>
          <p:spPr bwMode="auto">
            <a:xfrm>
              <a:off x="8618538" y="5702300"/>
              <a:ext cx="52388" cy="50800"/>
            </a:xfrm>
            <a:custGeom>
              <a:avLst/>
              <a:gdLst>
                <a:gd name="T0" fmla="*/ 51 w 131"/>
                <a:gd name="T1" fmla="*/ 60 h 130"/>
                <a:gd name="T2" fmla="*/ 68 w 131"/>
                <a:gd name="T3" fmla="*/ 60 h 130"/>
                <a:gd name="T4" fmla="*/ 76 w 131"/>
                <a:gd name="T5" fmla="*/ 59 h 130"/>
                <a:gd name="T6" fmla="*/ 81 w 131"/>
                <a:gd name="T7" fmla="*/ 55 h 130"/>
                <a:gd name="T8" fmla="*/ 83 w 131"/>
                <a:gd name="T9" fmla="*/ 49 h 130"/>
                <a:gd name="T10" fmla="*/ 81 w 131"/>
                <a:gd name="T11" fmla="*/ 43 h 130"/>
                <a:gd name="T12" fmla="*/ 76 w 131"/>
                <a:gd name="T13" fmla="*/ 39 h 130"/>
                <a:gd name="T14" fmla="*/ 70 w 131"/>
                <a:gd name="T15" fmla="*/ 38 h 130"/>
                <a:gd name="T16" fmla="*/ 51 w 131"/>
                <a:gd name="T17" fmla="*/ 38 h 130"/>
                <a:gd name="T18" fmla="*/ 68 w 131"/>
                <a:gd name="T19" fmla="*/ 28 h 130"/>
                <a:gd name="T20" fmla="*/ 88 w 131"/>
                <a:gd name="T21" fmla="*/ 33 h 130"/>
                <a:gd name="T22" fmla="*/ 95 w 131"/>
                <a:gd name="T23" fmla="*/ 49 h 130"/>
                <a:gd name="T24" fmla="*/ 90 w 131"/>
                <a:gd name="T25" fmla="*/ 64 h 130"/>
                <a:gd name="T26" fmla="*/ 76 w 131"/>
                <a:gd name="T27" fmla="*/ 69 h 130"/>
                <a:gd name="T28" fmla="*/ 83 w 131"/>
                <a:gd name="T29" fmla="*/ 103 h 130"/>
                <a:gd name="T30" fmla="*/ 51 w 131"/>
                <a:gd name="T31" fmla="*/ 70 h 130"/>
                <a:gd name="T32" fmla="*/ 40 w 131"/>
                <a:gd name="T33" fmla="*/ 103 h 130"/>
                <a:gd name="T34" fmla="*/ 65 w 131"/>
                <a:gd name="T35" fmla="*/ 12 h 130"/>
                <a:gd name="T36" fmla="*/ 34 w 131"/>
                <a:gd name="T37" fmla="*/ 22 h 130"/>
                <a:gd name="T38" fmla="*/ 15 w 131"/>
                <a:gd name="T39" fmla="*/ 48 h 130"/>
                <a:gd name="T40" fmla="*/ 15 w 131"/>
                <a:gd name="T41" fmla="*/ 83 h 130"/>
                <a:gd name="T42" fmla="*/ 34 w 131"/>
                <a:gd name="T43" fmla="*/ 109 h 130"/>
                <a:gd name="T44" fmla="*/ 65 w 131"/>
                <a:gd name="T45" fmla="*/ 119 h 130"/>
                <a:gd name="T46" fmla="*/ 96 w 131"/>
                <a:gd name="T47" fmla="*/ 109 h 130"/>
                <a:gd name="T48" fmla="*/ 114 w 131"/>
                <a:gd name="T49" fmla="*/ 83 h 130"/>
                <a:gd name="T50" fmla="*/ 114 w 131"/>
                <a:gd name="T51" fmla="*/ 48 h 130"/>
                <a:gd name="T52" fmla="*/ 96 w 131"/>
                <a:gd name="T53" fmla="*/ 22 h 130"/>
                <a:gd name="T54" fmla="*/ 65 w 131"/>
                <a:gd name="T55" fmla="*/ 12 h 130"/>
                <a:gd name="T56" fmla="*/ 86 w 131"/>
                <a:gd name="T57" fmla="*/ 4 h 130"/>
                <a:gd name="T58" fmla="*/ 117 w 131"/>
                <a:gd name="T59" fmla="*/ 27 h 130"/>
                <a:gd name="T60" fmla="*/ 131 w 131"/>
                <a:gd name="T61" fmla="*/ 65 h 130"/>
                <a:gd name="T62" fmla="*/ 117 w 131"/>
                <a:gd name="T63" fmla="*/ 104 h 130"/>
                <a:gd name="T64" fmla="*/ 86 w 131"/>
                <a:gd name="T65" fmla="*/ 126 h 130"/>
                <a:gd name="T66" fmla="*/ 45 w 131"/>
                <a:gd name="T67" fmla="*/ 126 h 130"/>
                <a:gd name="T68" fmla="*/ 12 w 131"/>
                <a:gd name="T69" fmla="*/ 104 h 130"/>
                <a:gd name="T70" fmla="*/ 0 w 131"/>
                <a:gd name="T71" fmla="*/ 65 h 130"/>
                <a:gd name="T72" fmla="*/ 12 w 131"/>
                <a:gd name="T73" fmla="*/ 27 h 130"/>
                <a:gd name="T74" fmla="*/ 45 w 131"/>
                <a:gd name="T75" fmla="*/ 4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1" h="130">
                  <a:moveTo>
                    <a:pt x="51" y="38"/>
                  </a:moveTo>
                  <a:lnTo>
                    <a:pt x="51" y="60"/>
                  </a:lnTo>
                  <a:lnTo>
                    <a:pt x="65" y="60"/>
                  </a:lnTo>
                  <a:lnTo>
                    <a:pt x="68" y="60"/>
                  </a:lnTo>
                  <a:lnTo>
                    <a:pt x="72" y="60"/>
                  </a:lnTo>
                  <a:lnTo>
                    <a:pt x="76" y="59"/>
                  </a:lnTo>
                  <a:lnTo>
                    <a:pt x="78" y="58"/>
                  </a:lnTo>
                  <a:lnTo>
                    <a:pt x="81" y="55"/>
                  </a:lnTo>
                  <a:lnTo>
                    <a:pt x="82" y="53"/>
                  </a:lnTo>
                  <a:lnTo>
                    <a:pt x="83" y="49"/>
                  </a:lnTo>
                  <a:lnTo>
                    <a:pt x="82" y="45"/>
                  </a:lnTo>
                  <a:lnTo>
                    <a:pt x="81" y="43"/>
                  </a:lnTo>
                  <a:lnTo>
                    <a:pt x="78" y="40"/>
                  </a:lnTo>
                  <a:lnTo>
                    <a:pt x="76" y="39"/>
                  </a:lnTo>
                  <a:lnTo>
                    <a:pt x="73" y="38"/>
                  </a:lnTo>
                  <a:lnTo>
                    <a:pt x="70" y="38"/>
                  </a:lnTo>
                  <a:lnTo>
                    <a:pt x="67" y="38"/>
                  </a:lnTo>
                  <a:lnTo>
                    <a:pt x="51" y="38"/>
                  </a:lnTo>
                  <a:close/>
                  <a:moveTo>
                    <a:pt x="40" y="28"/>
                  </a:moveTo>
                  <a:lnTo>
                    <a:pt x="68" y="28"/>
                  </a:lnTo>
                  <a:lnTo>
                    <a:pt x="80" y="29"/>
                  </a:lnTo>
                  <a:lnTo>
                    <a:pt x="88" y="33"/>
                  </a:lnTo>
                  <a:lnTo>
                    <a:pt x="93" y="39"/>
                  </a:lnTo>
                  <a:lnTo>
                    <a:pt x="95" y="49"/>
                  </a:lnTo>
                  <a:lnTo>
                    <a:pt x="93" y="58"/>
                  </a:lnTo>
                  <a:lnTo>
                    <a:pt x="90" y="64"/>
                  </a:lnTo>
                  <a:lnTo>
                    <a:pt x="83" y="68"/>
                  </a:lnTo>
                  <a:lnTo>
                    <a:pt x="76" y="69"/>
                  </a:lnTo>
                  <a:lnTo>
                    <a:pt x="97" y="103"/>
                  </a:lnTo>
                  <a:lnTo>
                    <a:pt x="83" y="103"/>
                  </a:lnTo>
                  <a:lnTo>
                    <a:pt x="65" y="70"/>
                  </a:lnTo>
                  <a:lnTo>
                    <a:pt x="51" y="70"/>
                  </a:lnTo>
                  <a:lnTo>
                    <a:pt x="51" y="103"/>
                  </a:lnTo>
                  <a:lnTo>
                    <a:pt x="40" y="103"/>
                  </a:lnTo>
                  <a:lnTo>
                    <a:pt x="40" y="28"/>
                  </a:lnTo>
                  <a:close/>
                  <a:moveTo>
                    <a:pt x="65" y="12"/>
                  </a:moveTo>
                  <a:lnTo>
                    <a:pt x="49" y="14"/>
                  </a:lnTo>
                  <a:lnTo>
                    <a:pt x="34" y="22"/>
                  </a:lnTo>
                  <a:lnTo>
                    <a:pt x="22" y="33"/>
                  </a:lnTo>
                  <a:lnTo>
                    <a:pt x="15" y="48"/>
                  </a:lnTo>
                  <a:lnTo>
                    <a:pt x="12" y="65"/>
                  </a:lnTo>
                  <a:lnTo>
                    <a:pt x="15" y="83"/>
                  </a:lnTo>
                  <a:lnTo>
                    <a:pt x="22" y="98"/>
                  </a:lnTo>
                  <a:lnTo>
                    <a:pt x="34" y="109"/>
                  </a:lnTo>
                  <a:lnTo>
                    <a:pt x="49" y="116"/>
                  </a:lnTo>
                  <a:lnTo>
                    <a:pt x="65" y="119"/>
                  </a:lnTo>
                  <a:lnTo>
                    <a:pt x="82" y="116"/>
                  </a:lnTo>
                  <a:lnTo>
                    <a:pt x="96" y="109"/>
                  </a:lnTo>
                  <a:lnTo>
                    <a:pt x="107" y="98"/>
                  </a:lnTo>
                  <a:lnTo>
                    <a:pt x="114" y="83"/>
                  </a:lnTo>
                  <a:lnTo>
                    <a:pt x="117" y="65"/>
                  </a:lnTo>
                  <a:lnTo>
                    <a:pt x="114" y="48"/>
                  </a:lnTo>
                  <a:lnTo>
                    <a:pt x="107" y="33"/>
                  </a:lnTo>
                  <a:lnTo>
                    <a:pt x="96" y="22"/>
                  </a:lnTo>
                  <a:lnTo>
                    <a:pt x="82" y="14"/>
                  </a:lnTo>
                  <a:lnTo>
                    <a:pt x="65" y="12"/>
                  </a:lnTo>
                  <a:close/>
                  <a:moveTo>
                    <a:pt x="65" y="0"/>
                  </a:moveTo>
                  <a:lnTo>
                    <a:pt x="86" y="4"/>
                  </a:lnTo>
                  <a:lnTo>
                    <a:pt x="103" y="13"/>
                  </a:lnTo>
                  <a:lnTo>
                    <a:pt x="117" y="27"/>
                  </a:lnTo>
                  <a:lnTo>
                    <a:pt x="127" y="44"/>
                  </a:lnTo>
                  <a:lnTo>
                    <a:pt x="131" y="65"/>
                  </a:lnTo>
                  <a:lnTo>
                    <a:pt x="127" y="86"/>
                  </a:lnTo>
                  <a:lnTo>
                    <a:pt x="117" y="104"/>
                  </a:lnTo>
                  <a:lnTo>
                    <a:pt x="103" y="118"/>
                  </a:lnTo>
                  <a:lnTo>
                    <a:pt x="86" y="126"/>
                  </a:lnTo>
                  <a:lnTo>
                    <a:pt x="65" y="130"/>
                  </a:lnTo>
                  <a:lnTo>
                    <a:pt x="45" y="126"/>
                  </a:lnTo>
                  <a:lnTo>
                    <a:pt x="27" y="118"/>
                  </a:lnTo>
                  <a:lnTo>
                    <a:pt x="12" y="104"/>
                  </a:lnTo>
                  <a:lnTo>
                    <a:pt x="2" y="86"/>
                  </a:lnTo>
                  <a:lnTo>
                    <a:pt x="0" y="65"/>
                  </a:lnTo>
                  <a:lnTo>
                    <a:pt x="2" y="44"/>
                  </a:lnTo>
                  <a:lnTo>
                    <a:pt x="12" y="27"/>
                  </a:lnTo>
                  <a:lnTo>
                    <a:pt x="27" y="13"/>
                  </a:lnTo>
                  <a:lnTo>
                    <a:pt x="45" y="4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26"/>
            <p:cNvSpPr>
              <a:spLocks noEditPoints="1"/>
            </p:cNvSpPr>
            <p:nvPr userDrawn="1"/>
          </p:nvSpPr>
          <p:spPr bwMode="auto">
            <a:xfrm>
              <a:off x="8578850" y="5375275"/>
              <a:ext cx="52388" cy="50800"/>
            </a:xfrm>
            <a:custGeom>
              <a:avLst/>
              <a:gdLst>
                <a:gd name="T0" fmla="*/ 52 w 130"/>
                <a:gd name="T1" fmla="*/ 60 h 129"/>
                <a:gd name="T2" fmla="*/ 69 w 130"/>
                <a:gd name="T3" fmla="*/ 60 h 129"/>
                <a:gd name="T4" fmla="*/ 77 w 130"/>
                <a:gd name="T5" fmla="*/ 59 h 129"/>
                <a:gd name="T6" fmla="*/ 82 w 130"/>
                <a:gd name="T7" fmla="*/ 55 h 129"/>
                <a:gd name="T8" fmla="*/ 83 w 130"/>
                <a:gd name="T9" fmla="*/ 48 h 129"/>
                <a:gd name="T10" fmla="*/ 82 w 130"/>
                <a:gd name="T11" fmla="*/ 42 h 129"/>
                <a:gd name="T12" fmla="*/ 77 w 130"/>
                <a:gd name="T13" fmla="*/ 38 h 129"/>
                <a:gd name="T14" fmla="*/ 70 w 130"/>
                <a:gd name="T15" fmla="*/ 37 h 129"/>
                <a:gd name="T16" fmla="*/ 52 w 130"/>
                <a:gd name="T17" fmla="*/ 37 h 129"/>
                <a:gd name="T18" fmla="*/ 69 w 130"/>
                <a:gd name="T19" fmla="*/ 28 h 129"/>
                <a:gd name="T20" fmla="*/ 89 w 130"/>
                <a:gd name="T21" fmla="*/ 33 h 129"/>
                <a:gd name="T22" fmla="*/ 95 w 130"/>
                <a:gd name="T23" fmla="*/ 49 h 129"/>
                <a:gd name="T24" fmla="*/ 89 w 130"/>
                <a:gd name="T25" fmla="*/ 63 h 129"/>
                <a:gd name="T26" fmla="*/ 75 w 130"/>
                <a:gd name="T27" fmla="*/ 69 h 129"/>
                <a:gd name="T28" fmla="*/ 84 w 130"/>
                <a:gd name="T29" fmla="*/ 101 h 129"/>
                <a:gd name="T30" fmla="*/ 52 w 130"/>
                <a:gd name="T31" fmla="*/ 69 h 129"/>
                <a:gd name="T32" fmla="*/ 41 w 130"/>
                <a:gd name="T33" fmla="*/ 101 h 129"/>
                <a:gd name="T34" fmla="*/ 65 w 130"/>
                <a:gd name="T35" fmla="*/ 10 h 129"/>
                <a:gd name="T36" fmla="*/ 34 w 130"/>
                <a:gd name="T37" fmla="*/ 20 h 129"/>
                <a:gd name="T38" fmla="*/ 16 w 130"/>
                <a:gd name="T39" fmla="*/ 47 h 129"/>
                <a:gd name="T40" fmla="*/ 16 w 130"/>
                <a:gd name="T41" fmla="*/ 81 h 129"/>
                <a:gd name="T42" fmla="*/ 34 w 130"/>
                <a:gd name="T43" fmla="*/ 108 h 129"/>
                <a:gd name="T44" fmla="*/ 65 w 130"/>
                <a:gd name="T45" fmla="*/ 119 h 129"/>
                <a:gd name="T46" fmla="*/ 97 w 130"/>
                <a:gd name="T47" fmla="*/ 108 h 129"/>
                <a:gd name="T48" fmla="*/ 115 w 130"/>
                <a:gd name="T49" fmla="*/ 81 h 129"/>
                <a:gd name="T50" fmla="*/ 115 w 130"/>
                <a:gd name="T51" fmla="*/ 47 h 129"/>
                <a:gd name="T52" fmla="*/ 97 w 130"/>
                <a:gd name="T53" fmla="*/ 20 h 129"/>
                <a:gd name="T54" fmla="*/ 65 w 130"/>
                <a:gd name="T55" fmla="*/ 10 h 129"/>
                <a:gd name="T56" fmla="*/ 85 w 130"/>
                <a:gd name="T57" fmla="*/ 3 h 129"/>
                <a:gd name="T58" fmla="*/ 118 w 130"/>
                <a:gd name="T59" fmla="*/ 25 h 129"/>
                <a:gd name="T60" fmla="*/ 130 w 130"/>
                <a:gd name="T61" fmla="*/ 64 h 129"/>
                <a:gd name="T62" fmla="*/ 118 w 130"/>
                <a:gd name="T63" fmla="*/ 103 h 129"/>
                <a:gd name="T64" fmla="*/ 85 w 130"/>
                <a:gd name="T65" fmla="*/ 126 h 129"/>
                <a:gd name="T66" fmla="*/ 46 w 130"/>
                <a:gd name="T67" fmla="*/ 126 h 129"/>
                <a:gd name="T68" fmla="*/ 13 w 130"/>
                <a:gd name="T69" fmla="*/ 103 h 129"/>
                <a:gd name="T70" fmla="*/ 0 w 130"/>
                <a:gd name="T71" fmla="*/ 64 h 129"/>
                <a:gd name="T72" fmla="*/ 13 w 130"/>
                <a:gd name="T73" fmla="*/ 25 h 129"/>
                <a:gd name="T74" fmla="*/ 46 w 130"/>
                <a:gd name="T75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0" h="129">
                  <a:moveTo>
                    <a:pt x="52" y="37"/>
                  </a:moveTo>
                  <a:lnTo>
                    <a:pt x="52" y="60"/>
                  </a:lnTo>
                  <a:lnTo>
                    <a:pt x="65" y="60"/>
                  </a:lnTo>
                  <a:lnTo>
                    <a:pt x="69" y="60"/>
                  </a:lnTo>
                  <a:lnTo>
                    <a:pt x="73" y="59"/>
                  </a:lnTo>
                  <a:lnTo>
                    <a:pt x="77" y="59"/>
                  </a:lnTo>
                  <a:lnTo>
                    <a:pt x="79" y="58"/>
                  </a:lnTo>
                  <a:lnTo>
                    <a:pt x="82" y="55"/>
                  </a:lnTo>
                  <a:lnTo>
                    <a:pt x="83" y="51"/>
                  </a:lnTo>
                  <a:lnTo>
                    <a:pt x="83" y="48"/>
                  </a:lnTo>
                  <a:lnTo>
                    <a:pt x="83" y="44"/>
                  </a:lnTo>
                  <a:lnTo>
                    <a:pt x="82" y="42"/>
                  </a:lnTo>
                  <a:lnTo>
                    <a:pt x="79" y="39"/>
                  </a:lnTo>
                  <a:lnTo>
                    <a:pt x="77" y="38"/>
                  </a:lnTo>
                  <a:lnTo>
                    <a:pt x="74" y="38"/>
                  </a:lnTo>
                  <a:lnTo>
                    <a:pt x="70" y="37"/>
                  </a:lnTo>
                  <a:lnTo>
                    <a:pt x="67" y="37"/>
                  </a:lnTo>
                  <a:lnTo>
                    <a:pt x="52" y="37"/>
                  </a:lnTo>
                  <a:close/>
                  <a:moveTo>
                    <a:pt x="41" y="28"/>
                  </a:moveTo>
                  <a:lnTo>
                    <a:pt x="69" y="28"/>
                  </a:lnTo>
                  <a:lnTo>
                    <a:pt x="80" y="29"/>
                  </a:lnTo>
                  <a:lnTo>
                    <a:pt x="89" y="33"/>
                  </a:lnTo>
                  <a:lnTo>
                    <a:pt x="94" y="39"/>
                  </a:lnTo>
                  <a:lnTo>
                    <a:pt x="95" y="49"/>
                  </a:lnTo>
                  <a:lnTo>
                    <a:pt x="94" y="56"/>
                  </a:lnTo>
                  <a:lnTo>
                    <a:pt x="89" y="63"/>
                  </a:lnTo>
                  <a:lnTo>
                    <a:pt x="83" y="66"/>
                  </a:lnTo>
                  <a:lnTo>
                    <a:pt x="75" y="69"/>
                  </a:lnTo>
                  <a:lnTo>
                    <a:pt x="97" y="101"/>
                  </a:lnTo>
                  <a:lnTo>
                    <a:pt x="84" y="101"/>
                  </a:lnTo>
                  <a:lnTo>
                    <a:pt x="64" y="69"/>
                  </a:lnTo>
                  <a:lnTo>
                    <a:pt x="52" y="69"/>
                  </a:lnTo>
                  <a:lnTo>
                    <a:pt x="52" y="101"/>
                  </a:lnTo>
                  <a:lnTo>
                    <a:pt x="41" y="101"/>
                  </a:lnTo>
                  <a:lnTo>
                    <a:pt x="41" y="28"/>
                  </a:lnTo>
                  <a:close/>
                  <a:moveTo>
                    <a:pt x="65" y="10"/>
                  </a:moveTo>
                  <a:lnTo>
                    <a:pt x="48" y="13"/>
                  </a:lnTo>
                  <a:lnTo>
                    <a:pt x="34" y="20"/>
                  </a:lnTo>
                  <a:lnTo>
                    <a:pt x="23" y="33"/>
                  </a:lnTo>
                  <a:lnTo>
                    <a:pt x="16" y="47"/>
                  </a:lnTo>
                  <a:lnTo>
                    <a:pt x="13" y="64"/>
                  </a:lnTo>
                  <a:lnTo>
                    <a:pt x="16" y="81"/>
                  </a:lnTo>
                  <a:lnTo>
                    <a:pt x="23" y="96"/>
                  </a:lnTo>
                  <a:lnTo>
                    <a:pt x="34" y="108"/>
                  </a:lnTo>
                  <a:lnTo>
                    <a:pt x="48" y="115"/>
                  </a:lnTo>
                  <a:lnTo>
                    <a:pt x="65" y="119"/>
                  </a:lnTo>
                  <a:lnTo>
                    <a:pt x="82" y="115"/>
                  </a:lnTo>
                  <a:lnTo>
                    <a:pt x="97" y="108"/>
                  </a:lnTo>
                  <a:lnTo>
                    <a:pt x="108" y="96"/>
                  </a:lnTo>
                  <a:lnTo>
                    <a:pt x="115" y="81"/>
                  </a:lnTo>
                  <a:lnTo>
                    <a:pt x="118" y="64"/>
                  </a:lnTo>
                  <a:lnTo>
                    <a:pt x="115" y="47"/>
                  </a:lnTo>
                  <a:lnTo>
                    <a:pt x="108" y="33"/>
                  </a:lnTo>
                  <a:lnTo>
                    <a:pt x="97" y="20"/>
                  </a:lnTo>
                  <a:lnTo>
                    <a:pt x="82" y="13"/>
                  </a:lnTo>
                  <a:lnTo>
                    <a:pt x="65" y="10"/>
                  </a:lnTo>
                  <a:close/>
                  <a:moveTo>
                    <a:pt x="65" y="0"/>
                  </a:moveTo>
                  <a:lnTo>
                    <a:pt x="85" y="3"/>
                  </a:lnTo>
                  <a:lnTo>
                    <a:pt x="104" y="12"/>
                  </a:lnTo>
                  <a:lnTo>
                    <a:pt x="118" y="25"/>
                  </a:lnTo>
                  <a:lnTo>
                    <a:pt x="128" y="44"/>
                  </a:lnTo>
                  <a:lnTo>
                    <a:pt x="130" y="64"/>
                  </a:lnTo>
                  <a:lnTo>
                    <a:pt x="128" y="85"/>
                  </a:lnTo>
                  <a:lnTo>
                    <a:pt x="118" y="103"/>
                  </a:lnTo>
                  <a:lnTo>
                    <a:pt x="104" y="116"/>
                  </a:lnTo>
                  <a:lnTo>
                    <a:pt x="85" y="126"/>
                  </a:lnTo>
                  <a:lnTo>
                    <a:pt x="65" y="129"/>
                  </a:lnTo>
                  <a:lnTo>
                    <a:pt x="46" y="126"/>
                  </a:lnTo>
                  <a:lnTo>
                    <a:pt x="27" y="116"/>
                  </a:lnTo>
                  <a:lnTo>
                    <a:pt x="13" y="103"/>
                  </a:lnTo>
                  <a:lnTo>
                    <a:pt x="3" y="85"/>
                  </a:lnTo>
                  <a:lnTo>
                    <a:pt x="0" y="64"/>
                  </a:lnTo>
                  <a:lnTo>
                    <a:pt x="3" y="44"/>
                  </a:lnTo>
                  <a:lnTo>
                    <a:pt x="13" y="25"/>
                  </a:lnTo>
                  <a:lnTo>
                    <a:pt x="27" y="12"/>
                  </a:lnTo>
                  <a:lnTo>
                    <a:pt x="46" y="3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27"/>
            <p:cNvSpPr>
              <a:spLocks noEditPoints="1"/>
            </p:cNvSpPr>
            <p:nvPr userDrawn="1"/>
          </p:nvSpPr>
          <p:spPr bwMode="auto">
            <a:xfrm>
              <a:off x="7494588" y="5375275"/>
              <a:ext cx="52388" cy="50800"/>
            </a:xfrm>
            <a:custGeom>
              <a:avLst/>
              <a:gdLst>
                <a:gd name="T0" fmla="*/ 52 w 131"/>
                <a:gd name="T1" fmla="*/ 60 h 129"/>
                <a:gd name="T2" fmla="*/ 70 w 131"/>
                <a:gd name="T3" fmla="*/ 60 h 129"/>
                <a:gd name="T4" fmla="*/ 76 w 131"/>
                <a:gd name="T5" fmla="*/ 59 h 129"/>
                <a:gd name="T6" fmla="*/ 81 w 131"/>
                <a:gd name="T7" fmla="*/ 55 h 129"/>
                <a:gd name="T8" fmla="*/ 84 w 131"/>
                <a:gd name="T9" fmla="*/ 48 h 129"/>
                <a:gd name="T10" fmla="*/ 81 w 131"/>
                <a:gd name="T11" fmla="*/ 42 h 129"/>
                <a:gd name="T12" fmla="*/ 77 w 131"/>
                <a:gd name="T13" fmla="*/ 38 h 129"/>
                <a:gd name="T14" fmla="*/ 71 w 131"/>
                <a:gd name="T15" fmla="*/ 37 h 129"/>
                <a:gd name="T16" fmla="*/ 52 w 131"/>
                <a:gd name="T17" fmla="*/ 37 h 129"/>
                <a:gd name="T18" fmla="*/ 69 w 131"/>
                <a:gd name="T19" fmla="*/ 28 h 129"/>
                <a:gd name="T20" fmla="*/ 89 w 131"/>
                <a:gd name="T21" fmla="*/ 33 h 129"/>
                <a:gd name="T22" fmla="*/ 95 w 131"/>
                <a:gd name="T23" fmla="*/ 49 h 129"/>
                <a:gd name="T24" fmla="*/ 90 w 131"/>
                <a:gd name="T25" fmla="*/ 63 h 129"/>
                <a:gd name="T26" fmla="*/ 76 w 131"/>
                <a:gd name="T27" fmla="*/ 69 h 129"/>
                <a:gd name="T28" fmla="*/ 85 w 131"/>
                <a:gd name="T29" fmla="*/ 101 h 129"/>
                <a:gd name="T30" fmla="*/ 52 w 131"/>
                <a:gd name="T31" fmla="*/ 69 h 129"/>
                <a:gd name="T32" fmla="*/ 41 w 131"/>
                <a:gd name="T33" fmla="*/ 101 h 129"/>
                <a:gd name="T34" fmla="*/ 66 w 131"/>
                <a:gd name="T35" fmla="*/ 10 h 129"/>
                <a:gd name="T36" fmla="*/ 34 w 131"/>
                <a:gd name="T37" fmla="*/ 20 h 129"/>
                <a:gd name="T38" fmla="*/ 15 w 131"/>
                <a:gd name="T39" fmla="*/ 47 h 129"/>
                <a:gd name="T40" fmla="*/ 15 w 131"/>
                <a:gd name="T41" fmla="*/ 81 h 129"/>
                <a:gd name="T42" fmla="*/ 34 w 131"/>
                <a:gd name="T43" fmla="*/ 108 h 129"/>
                <a:gd name="T44" fmla="*/ 66 w 131"/>
                <a:gd name="T45" fmla="*/ 119 h 129"/>
                <a:gd name="T46" fmla="*/ 96 w 131"/>
                <a:gd name="T47" fmla="*/ 108 h 129"/>
                <a:gd name="T48" fmla="*/ 115 w 131"/>
                <a:gd name="T49" fmla="*/ 81 h 129"/>
                <a:gd name="T50" fmla="*/ 115 w 131"/>
                <a:gd name="T51" fmla="*/ 47 h 129"/>
                <a:gd name="T52" fmla="*/ 96 w 131"/>
                <a:gd name="T53" fmla="*/ 20 h 129"/>
                <a:gd name="T54" fmla="*/ 66 w 131"/>
                <a:gd name="T55" fmla="*/ 10 h 129"/>
                <a:gd name="T56" fmla="*/ 86 w 131"/>
                <a:gd name="T57" fmla="*/ 3 h 129"/>
                <a:gd name="T58" fmla="*/ 118 w 131"/>
                <a:gd name="T59" fmla="*/ 25 h 129"/>
                <a:gd name="T60" fmla="*/ 131 w 131"/>
                <a:gd name="T61" fmla="*/ 64 h 129"/>
                <a:gd name="T62" fmla="*/ 118 w 131"/>
                <a:gd name="T63" fmla="*/ 103 h 129"/>
                <a:gd name="T64" fmla="*/ 86 w 131"/>
                <a:gd name="T65" fmla="*/ 126 h 129"/>
                <a:gd name="T66" fmla="*/ 45 w 131"/>
                <a:gd name="T67" fmla="*/ 126 h 129"/>
                <a:gd name="T68" fmla="*/ 13 w 131"/>
                <a:gd name="T69" fmla="*/ 103 h 129"/>
                <a:gd name="T70" fmla="*/ 0 w 131"/>
                <a:gd name="T71" fmla="*/ 64 h 129"/>
                <a:gd name="T72" fmla="*/ 13 w 131"/>
                <a:gd name="T73" fmla="*/ 25 h 129"/>
                <a:gd name="T74" fmla="*/ 45 w 131"/>
                <a:gd name="T75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1" h="129">
                  <a:moveTo>
                    <a:pt x="52" y="37"/>
                  </a:moveTo>
                  <a:lnTo>
                    <a:pt x="52" y="60"/>
                  </a:lnTo>
                  <a:lnTo>
                    <a:pt x="65" y="60"/>
                  </a:lnTo>
                  <a:lnTo>
                    <a:pt x="70" y="60"/>
                  </a:lnTo>
                  <a:lnTo>
                    <a:pt x="74" y="59"/>
                  </a:lnTo>
                  <a:lnTo>
                    <a:pt x="76" y="59"/>
                  </a:lnTo>
                  <a:lnTo>
                    <a:pt x="80" y="58"/>
                  </a:lnTo>
                  <a:lnTo>
                    <a:pt x="81" y="55"/>
                  </a:lnTo>
                  <a:lnTo>
                    <a:pt x="82" y="51"/>
                  </a:lnTo>
                  <a:lnTo>
                    <a:pt x="84" y="48"/>
                  </a:lnTo>
                  <a:lnTo>
                    <a:pt x="82" y="44"/>
                  </a:lnTo>
                  <a:lnTo>
                    <a:pt x="81" y="42"/>
                  </a:lnTo>
                  <a:lnTo>
                    <a:pt x="80" y="39"/>
                  </a:lnTo>
                  <a:lnTo>
                    <a:pt x="77" y="38"/>
                  </a:lnTo>
                  <a:lnTo>
                    <a:pt x="74" y="38"/>
                  </a:lnTo>
                  <a:lnTo>
                    <a:pt x="71" y="37"/>
                  </a:lnTo>
                  <a:lnTo>
                    <a:pt x="67" y="37"/>
                  </a:lnTo>
                  <a:lnTo>
                    <a:pt x="52" y="37"/>
                  </a:lnTo>
                  <a:close/>
                  <a:moveTo>
                    <a:pt x="41" y="28"/>
                  </a:moveTo>
                  <a:lnTo>
                    <a:pt x="69" y="28"/>
                  </a:lnTo>
                  <a:lnTo>
                    <a:pt x="80" y="29"/>
                  </a:lnTo>
                  <a:lnTo>
                    <a:pt x="89" y="33"/>
                  </a:lnTo>
                  <a:lnTo>
                    <a:pt x="94" y="39"/>
                  </a:lnTo>
                  <a:lnTo>
                    <a:pt x="95" y="49"/>
                  </a:lnTo>
                  <a:lnTo>
                    <a:pt x="94" y="56"/>
                  </a:lnTo>
                  <a:lnTo>
                    <a:pt x="90" y="63"/>
                  </a:lnTo>
                  <a:lnTo>
                    <a:pt x="84" y="66"/>
                  </a:lnTo>
                  <a:lnTo>
                    <a:pt x="76" y="69"/>
                  </a:lnTo>
                  <a:lnTo>
                    <a:pt x="97" y="101"/>
                  </a:lnTo>
                  <a:lnTo>
                    <a:pt x="85" y="101"/>
                  </a:lnTo>
                  <a:lnTo>
                    <a:pt x="65" y="69"/>
                  </a:lnTo>
                  <a:lnTo>
                    <a:pt x="52" y="69"/>
                  </a:lnTo>
                  <a:lnTo>
                    <a:pt x="52" y="101"/>
                  </a:lnTo>
                  <a:lnTo>
                    <a:pt x="41" y="101"/>
                  </a:lnTo>
                  <a:lnTo>
                    <a:pt x="41" y="28"/>
                  </a:lnTo>
                  <a:close/>
                  <a:moveTo>
                    <a:pt x="66" y="10"/>
                  </a:moveTo>
                  <a:lnTo>
                    <a:pt x="49" y="13"/>
                  </a:lnTo>
                  <a:lnTo>
                    <a:pt x="34" y="20"/>
                  </a:lnTo>
                  <a:lnTo>
                    <a:pt x="23" y="33"/>
                  </a:lnTo>
                  <a:lnTo>
                    <a:pt x="15" y="47"/>
                  </a:lnTo>
                  <a:lnTo>
                    <a:pt x="13" y="64"/>
                  </a:lnTo>
                  <a:lnTo>
                    <a:pt x="15" y="81"/>
                  </a:lnTo>
                  <a:lnTo>
                    <a:pt x="23" y="96"/>
                  </a:lnTo>
                  <a:lnTo>
                    <a:pt x="34" y="108"/>
                  </a:lnTo>
                  <a:lnTo>
                    <a:pt x="49" y="115"/>
                  </a:lnTo>
                  <a:lnTo>
                    <a:pt x="66" y="119"/>
                  </a:lnTo>
                  <a:lnTo>
                    <a:pt x="82" y="115"/>
                  </a:lnTo>
                  <a:lnTo>
                    <a:pt x="96" y="108"/>
                  </a:lnTo>
                  <a:lnTo>
                    <a:pt x="107" y="96"/>
                  </a:lnTo>
                  <a:lnTo>
                    <a:pt x="115" y="81"/>
                  </a:lnTo>
                  <a:lnTo>
                    <a:pt x="117" y="64"/>
                  </a:lnTo>
                  <a:lnTo>
                    <a:pt x="115" y="47"/>
                  </a:lnTo>
                  <a:lnTo>
                    <a:pt x="107" y="33"/>
                  </a:lnTo>
                  <a:lnTo>
                    <a:pt x="96" y="20"/>
                  </a:lnTo>
                  <a:lnTo>
                    <a:pt x="82" y="13"/>
                  </a:lnTo>
                  <a:lnTo>
                    <a:pt x="66" y="10"/>
                  </a:lnTo>
                  <a:close/>
                  <a:moveTo>
                    <a:pt x="66" y="0"/>
                  </a:moveTo>
                  <a:lnTo>
                    <a:pt x="86" y="3"/>
                  </a:lnTo>
                  <a:lnTo>
                    <a:pt x="103" y="12"/>
                  </a:lnTo>
                  <a:lnTo>
                    <a:pt x="118" y="25"/>
                  </a:lnTo>
                  <a:lnTo>
                    <a:pt x="127" y="44"/>
                  </a:lnTo>
                  <a:lnTo>
                    <a:pt x="131" y="64"/>
                  </a:lnTo>
                  <a:lnTo>
                    <a:pt x="127" y="85"/>
                  </a:lnTo>
                  <a:lnTo>
                    <a:pt x="118" y="103"/>
                  </a:lnTo>
                  <a:lnTo>
                    <a:pt x="103" y="116"/>
                  </a:lnTo>
                  <a:lnTo>
                    <a:pt x="86" y="126"/>
                  </a:lnTo>
                  <a:lnTo>
                    <a:pt x="66" y="129"/>
                  </a:lnTo>
                  <a:lnTo>
                    <a:pt x="45" y="126"/>
                  </a:lnTo>
                  <a:lnTo>
                    <a:pt x="28" y="116"/>
                  </a:lnTo>
                  <a:lnTo>
                    <a:pt x="13" y="103"/>
                  </a:lnTo>
                  <a:lnTo>
                    <a:pt x="4" y="85"/>
                  </a:lnTo>
                  <a:lnTo>
                    <a:pt x="0" y="64"/>
                  </a:lnTo>
                  <a:lnTo>
                    <a:pt x="4" y="44"/>
                  </a:lnTo>
                  <a:lnTo>
                    <a:pt x="13" y="25"/>
                  </a:lnTo>
                  <a:lnTo>
                    <a:pt x="28" y="12"/>
                  </a:lnTo>
                  <a:lnTo>
                    <a:pt x="45" y="3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Line 28"/>
            <p:cNvSpPr>
              <a:spLocks noChangeShapeType="1"/>
            </p:cNvSpPr>
            <p:nvPr userDrawn="1"/>
          </p:nvSpPr>
          <p:spPr bwMode="auto">
            <a:xfrm>
              <a:off x="7548563" y="5530850"/>
              <a:ext cx="1052513" cy="0"/>
            </a:xfrm>
            <a:prstGeom prst="line">
              <a:avLst/>
            </a:prstGeom>
            <a:noFill/>
            <a:ln w="635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1152144" y="1799049"/>
            <a:ext cx="6611112" cy="584775"/>
          </a:xfrm>
        </p:spPr>
        <p:txBody>
          <a:bodyPr anchor="b" anchorCtr="0">
            <a:spAutoFit/>
          </a:bodyPr>
          <a:lstStyle>
            <a:lvl1pPr algn="l">
              <a:defRPr sz="3200" cap="none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8" name="Subtitle 2"/>
          <p:cNvSpPr>
            <a:spLocks noGrp="1"/>
          </p:cNvSpPr>
          <p:nvPr>
            <p:ph type="body" sz="quarter" idx="13" hasCustomPrompt="1"/>
          </p:nvPr>
        </p:nvSpPr>
        <p:spPr>
          <a:xfrm>
            <a:off x="1152144" y="2383824"/>
            <a:ext cx="6611112" cy="353943"/>
          </a:xfrm>
        </p:spPr>
        <p:txBody>
          <a:bodyPr wrap="square" anchor="t">
            <a:spAutoFit/>
          </a:bodyPr>
          <a:lstStyle>
            <a:lvl1pPr marL="0" indent="-182880" algn="l">
              <a:lnSpc>
                <a:spcPct val="85000"/>
              </a:lnSpc>
              <a:spcBef>
                <a:spcPts val="800"/>
              </a:spcBef>
              <a:buFont typeface="Arial" pitchFamily="34" charset="0"/>
              <a:buNone/>
              <a:defRPr sz="2000" b="0" cap="none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10" name="TextBox 3"/>
          <p:cNvSpPr txBox="1">
            <a:spLocks noChangeAspect="1"/>
          </p:cNvSpPr>
          <p:nvPr/>
        </p:nvSpPr>
        <p:spPr>
          <a:xfrm>
            <a:off x="3310128" y="4941552"/>
            <a:ext cx="2514600" cy="169277"/>
          </a:xfrm>
          <a:prstGeom prst="rect">
            <a:avLst/>
          </a:prstGeom>
          <a:noFill/>
        </p:spPr>
        <p:txBody>
          <a:bodyPr wrap="square" anchor="b" anchorCtr="0">
            <a:spAutoFit/>
          </a:bodyPr>
          <a:lstStyle/>
          <a:p>
            <a:pPr marL="0" marR="0" lvl="0" indent="0" algn="ctr" defTabSz="274313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0" i="0" u="none" strike="noStrike" kern="300" cap="none" spc="50" normalizeH="0" baseline="0" noProof="0" dirty="0">
                <a:ln>
                  <a:noFill/>
                </a:ln>
                <a:solidFill>
                  <a:srgbClr val="08649C"/>
                </a:solidFill>
                <a:effectLst/>
                <a:uLnTx/>
                <a:uFillTx/>
                <a:latin typeface="+mn-lt"/>
                <a:ea typeface="Calibri" charset="0"/>
                <a:cs typeface="Arial" panose="020B0604020202020204" pitchFamily="34" charset="0"/>
              </a:rPr>
              <a:t>Copyright © SAS Institute Inc. All rights reserved.</a:t>
            </a:r>
          </a:p>
        </p:txBody>
      </p:sp>
      <p:pic>
        <p:nvPicPr>
          <p:cNvPr id="9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20804" cy="1806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379046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AS - Dark Blue Section Header">
    <p:bg>
      <p:bgPr>
        <a:gradFill>
          <a:gsLst>
            <a:gs pos="0">
              <a:srgbClr val="00517E"/>
            </a:gs>
            <a:gs pos="100000">
              <a:srgbClr val="04304B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1802998"/>
            <a:ext cx="9144000" cy="584775"/>
          </a:xfrm>
        </p:spPr>
        <p:txBody>
          <a:bodyPr anchor="b" anchorCtr="0">
            <a:spAutoFit/>
          </a:bodyPr>
          <a:lstStyle>
            <a:lvl1pPr algn="ctr">
              <a:defRPr sz="32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383824"/>
            <a:ext cx="9144000" cy="353943"/>
          </a:xfrm>
        </p:spPr>
        <p:txBody>
          <a:bodyPr anchor="t">
            <a:spAutoFit/>
          </a:bodyPr>
          <a:lstStyle>
            <a:lvl1pPr marL="0" indent="-182880" algn="ctr">
              <a:lnSpc>
                <a:spcPct val="85000"/>
              </a:lnSpc>
              <a:spcBef>
                <a:spcPts val="800"/>
              </a:spcBef>
              <a:buFont typeface="Arial" pitchFamily="34" charset="0"/>
              <a:buNone/>
              <a:defRPr sz="2000" b="0" i="0" cap="none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4976208B-6111-490B-8CEC-FFB249DB210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Box 4"/>
          <p:cNvSpPr txBox="1"/>
          <p:nvPr/>
        </p:nvSpPr>
        <p:spPr>
          <a:xfrm>
            <a:off x="3310128" y="4941552"/>
            <a:ext cx="2514600" cy="169277"/>
          </a:xfrm>
          <a:prstGeom prst="rect">
            <a:avLst/>
          </a:prstGeom>
          <a:noFill/>
        </p:spPr>
        <p:txBody>
          <a:bodyPr wrap="square" anchor="b" anchorCtr="0">
            <a:spAutoFit/>
          </a:bodyPr>
          <a:lstStyle/>
          <a:p>
            <a:pPr marL="0" marR="0" lvl="0" indent="0" algn="ctr" defTabSz="274313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0" i="0" u="none" strike="noStrike" kern="300" cap="none" spc="50" normalizeH="0" baseline="0" noProof="0" dirty="0">
                <a:ln>
                  <a:noFill/>
                </a:ln>
                <a:solidFill>
                  <a:srgbClr val="08649C"/>
                </a:solidFill>
                <a:effectLst/>
                <a:uLnTx/>
                <a:uFillTx/>
                <a:latin typeface="+mn-lt"/>
                <a:ea typeface="Calibri" charset="0"/>
                <a:cs typeface="Arial" panose="020B0604020202020204" pitchFamily="34" charset="0"/>
              </a:rPr>
              <a:t>Copyright © SAS Institute Inc. All rights reserved.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6352" y="0"/>
            <a:ext cx="2111297" cy="1101684"/>
          </a:xfrm>
          <a:prstGeom prst="rect">
            <a:avLst/>
          </a:prstGeom>
        </p:spPr>
      </p:pic>
      <p:grpSp>
        <p:nvGrpSpPr>
          <p:cNvPr id="8" name="Group 7"/>
          <p:cNvGrpSpPr/>
          <p:nvPr userDrawn="1"/>
        </p:nvGrpSpPr>
        <p:grpSpPr>
          <a:xfrm>
            <a:off x="8427835" y="4765184"/>
            <a:ext cx="526892" cy="220528"/>
            <a:chOff x="6145213" y="4384676"/>
            <a:chExt cx="1582738" cy="649287"/>
          </a:xfrm>
          <a:solidFill>
            <a:schemeClr val="bg1"/>
          </a:solidFill>
        </p:grpSpPr>
        <p:sp>
          <p:nvSpPr>
            <p:cNvPr id="11" name="Freeform 6"/>
            <p:cNvSpPr>
              <a:spLocks/>
            </p:cNvSpPr>
            <p:nvPr userDrawn="1"/>
          </p:nvSpPr>
          <p:spPr bwMode="auto">
            <a:xfrm>
              <a:off x="6640513" y="4454526"/>
              <a:ext cx="341313" cy="449263"/>
            </a:xfrm>
            <a:custGeom>
              <a:avLst/>
              <a:gdLst>
                <a:gd name="T0" fmla="*/ 485 w 859"/>
                <a:gd name="T1" fmla="*/ 5 h 1132"/>
                <a:gd name="T2" fmla="*/ 603 w 859"/>
                <a:gd name="T3" fmla="*/ 31 h 1132"/>
                <a:gd name="T4" fmla="*/ 699 w 859"/>
                <a:gd name="T5" fmla="*/ 82 h 1132"/>
                <a:gd name="T6" fmla="*/ 771 w 859"/>
                <a:gd name="T7" fmla="*/ 167 h 1132"/>
                <a:gd name="T8" fmla="*/ 810 w 859"/>
                <a:gd name="T9" fmla="*/ 290 h 1132"/>
                <a:gd name="T10" fmla="*/ 642 w 859"/>
                <a:gd name="T11" fmla="*/ 307 h 1132"/>
                <a:gd name="T12" fmla="*/ 606 w 859"/>
                <a:gd name="T13" fmla="*/ 231 h 1132"/>
                <a:gd name="T14" fmla="*/ 544 w 859"/>
                <a:gd name="T15" fmla="*/ 184 h 1132"/>
                <a:gd name="T16" fmla="*/ 467 w 859"/>
                <a:gd name="T17" fmla="*/ 162 h 1132"/>
                <a:gd name="T18" fmla="*/ 385 w 859"/>
                <a:gd name="T19" fmla="*/ 158 h 1132"/>
                <a:gd name="T20" fmla="*/ 304 w 859"/>
                <a:gd name="T21" fmla="*/ 172 h 1132"/>
                <a:gd name="T22" fmla="*/ 236 w 859"/>
                <a:gd name="T23" fmla="*/ 207 h 1132"/>
                <a:gd name="T24" fmla="*/ 200 w 859"/>
                <a:gd name="T25" fmla="*/ 268 h 1132"/>
                <a:gd name="T26" fmla="*/ 207 w 859"/>
                <a:gd name="T27" fmla="*/ 344 h 1132"/>
                <a:gd name="T28" fmla="*/ 256 w 859"/>
                <a:gd name="T29" fmla="*/ 397 h 1132"/>
                <a:gd name="T30" fmla="*/ 334 w 859"/>
                <a:gd name="T31" fmla="*/ 434 h 1132"/>
                <a:gd name="T32" fmla="*/ 428 w 859"/>
                <a:gd name="T33" fmla="*/ 460 h 1132"/>
                <a:gd name="T34" fmla="*/ 528 w 859"/>
                <a:gd name="T35" fmla="*/ 484 h 1132"/>
                <a:gd name="T36" fmla="*/ 634 w 859"/>
                <a:gd name="T37" fmla="*/ 513 h 1132"/>
                <a:gd name="T38" fmla="*/ 728 w 859"/>
                <a:gd name="T39" fmla="*/ 556 h 1132"/>
                <a:gd name="T40" fmla="*/ 804 w 859"/>
                <a:gd name="T41" fmla="*/ 620 h 1132"/>
                <a:gd name="T42" fmla="*/ 850 w 859"/>
                <a:gd name="T43" fmla="*/ 711 h 1132"/>
                <a:gd name="T44" fmla="*/ 857 w 859"/>
                <a:gd name="T45" fmla="*/ 838 h 1132"/>
                <a:gd name="T46" fmla="*/ 821 w 859"/>
                <a:gd name="T47" fmla="*/ 954 h 1132"/>
                <a:gd name="T48" fmla="*/ 750 w 859"/>
                <a:gd name="T49" fmla="*/ 1037 h 1132"/>
                <a:gd name="T50" fmla="*/ 655 w 859"/>
                <a:gd name="T51" fmla="*/ 1093 h 1132"/>
                <a:gd name="T52" fmla="*/ 545 w 859"/>
                <a:gd name="T53" fmla="*/ 1124 h 1132"/>
                <a:gd name="T54" fmla="*/ 428 w 859"/>
                <a:gd name="T55" fmla="*/ 1132 h 1132"/>
                <a:gd name="T56" fmla="*/ 297 w 859"/>
                <a:gd name="T57" fmla="*/ 1120 h 1132"/>
                <a:gd name="T58" fmla="*/ 182 w 859"/>
                <a:gd name="T59" fmla="*/ 1081 h 1132"/>
                <a:gd name="T60" fmla="*/ 89 w 859"/>
                <a:gd name="T61" fmla="*/ 1012 h 1132"/>
                <a:gd name="T62" fmla="*/ 26 w 859"/>
                <a:gd name="T63" fmla="*/ 908 h 1132"/>
                <a:gd name="T64" fmla="*/ 0 w 859"/>
                <a:gd name="T65" fmla="*/ 767 h 1132"/>
                <a:gd name="T66" fmla="*/ 178 w 859"/>
                <a:gd name="T67" fmla="*/ 838 h 1132"/>
                <a:gd name="T68" fmla="*/ 229 w 859"/>
                <a:gd name="T69" fmla="*/ 913 h 1132"/>
                <a:gd name="T70" fmla="*/ 308 w 859"/>
                <a:gd name="T71" fmla="*/ 957 h 1132"/>
                <a:gd name="T72" fmla="*/ 404 w 859"/>
                <a:gd name="T73" fmla="*/ 974 h 1132"/>
                <a:gd name="T74" fmla="*/ 488 w 859"/>
                <a:gd name="T75" fmla="*/ 974 h 1132"/>
                <a:gd name="T76" fmla="*/ 564 w 859"/>
                <a:gd name="T77" fmla="*/ 960 h 1132"/>
                <a:gd name="T78" fmla="*/ 630 w 859"/>
                <a:gd name="T79" fmla="*/ 927 h 1132"/>
                <a:gd name="T80" fmla="*/ 674 w 859"/>
                <a:gd name="T81" fmla="*/ 871 h 1132"/>
                <a:gd name="T82" fmla="*/ 681 w 859"/>
                <a:gd name="T83" fmla="*/ 787 h 1132"/>
                <a:gd name="T84" fmla="*/ 647 w 859"/>
                <a:gd name="T85" fmla="*/ 722 h 1132"/>
                <a:gd name="T86" fmla="*/ 580 w 859"/>
                <a:gd name="T87" fmla="*/ 677 h 1132"/>
                <a:gd name="T88" fmla="*/ 490 w 859"/>
                <a:gd name="T89" fmla="*/ 647 h 1132"/>
                <a:gd name="T90" fmla="*/ 387 w 859"/>
                <a:gd name="T91" fmla="*/ 622 h 1132"/>
                <a:gd name="T92" fmla="*/ 281 w 859"/>
                <a:gd name="T93" fmla="*/ 595 h 1132"/>
                <a:gd name="T94" fmla="*/ 183 w 859"/>
                <a:gd name="T95" fmla="*/ 558 h 1132"/>
                <a:gd name="T96" fmla="*/ 99 w 859"/>
                <a:gd name="T97" fmla="*/ 504 h 1132"/>
                <a:gd name="T98" fmla="*/ 42 w 859"/>
                <a:gd name="T99" fmla="*/ 423 h 1132"/>
                <a:gd name="T100" fmla="*/ 21 w 859"/>
                <a:gd name="T101" fmla="*/ 308 h 1132"/>
                <a:gd name="T102" fmla="*/ 43 w 859"/>
                <a:gd name="T103" fmla="*/ 193 h 1132"/>
                <a:gd name="T104" fmla="*/ 103 w 859"/>
                <a:gd name="T105" fmla="*/ 107 h 1132"/>
                <a:gd name="T106" fmla="*/ 190 w 859"/>
                <a:gd name="T107" fmla="*/ 46 h 1132"/>
                <a:gd name="T108" fmla="*/ 292 w 859"/>
                <a:gd name="T109" fmla="*/ 12 h 1132"/>
                <a:gd name="T110" fmla="*/ 399 w 859"/>
                <a:gd name="T111" fmla="*/ 0 h 1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859" h="1132">
                  <a:moveTo>
                    <a:pt x="399" y="0"/>
                  </a:moveTo>
                  <a:lnTo>
                    <a:pt x="443" y="2"/>
                  </a:lnTo>
                  <a:lnTo>
                    <a:pt x="485" y="5"/>
                  </a:lnTo>
                  <a:lnTo>
                    <a:pt x="527" y="11"/>
                  </a:lnTo>
                  <a:lnTo>
                    <a:pt x="566" y="20"/>
                  </a:lnTo>
                  <a:lnTo>
                    <a:pt x="603" y="31"/>
                  </a:lnTo>
                  <a:lnTo>
                    <a:pt x="637" y="44"/>
                  </a:lnTo>
                  <a:lnTo>
                    <a:pt x="670" y="62"/>
                  </a:lnTo>
                  <a:lnTo>
                    <a:pt x="699" y="82"/>
                  </a:lnTo>
                  <a:lnTo>
                    <a:pt x="726" y="107"/>
                  </a:lnTo>
                  <a:lnTo>
                    <a:pt x="750" y="134"/>
                  </a:lnTo>
                  <a:lnTo>
                    <a:pt x="771" y="167"/>
                  </a:lnTo>
                  <a:lnTo>
                    <a:pt x="787" y="203"/>
                  </a:lnTo>
                  <a:lnTo>
                    <a:pt x="800" y="244"/>
                  </a:lnTo>
                  <a:lnTo>
                    <a:pt x="810" y="290"/>
                  </a:lnTo>
                  <a:lnTo>
                    <a:pt x="815" y="339"/>
                  </a:lnTo>
                  <a:lnTo>
                    <a:pt x="648" y="339"/>
                  </a:lnTo>
                  <a:lnTo>
                    <a:pt x="642" y="307"/>
                  </a:lnTo>
                  <a:lnTo>
                    <a:pt x="634" y="278"/>
                  </a:lnTo>
                  <a:lnTo>
                    <a:pt x="621" y="254"/>
                  </a:lnTo>
                  <a:lnTo>
                    <a:pt x="606" y="231"/>
                  </a:lnTo>
                  <a:lnTo>
                    <a:pt x="587" y="213"/>
                  </a:lnTo>
                  <a:lnTo>
                    <a:pt x="567" y="197"/>
                  </a:lnTo>
                  <a:lnTo>
                    <a:pt x="544" y="184"/>
                  </a:lnTo>
                  <a:lnTo>
                    <a:pt x="519" y="174"/>
                  </a:lnTo>
                  <a:lnTo>
                    <a:pt x="494" y="167"/>
                  </a:lnTo>
                  <a:lnTo>
                    <a:pt x="467" y="162"/>
                  </a:lnTo>
                  <a:lnTo>
                    <a:pt x="440" y="158"/>
                  </a:lnTo>
                  <a:lnTo>
                    <a:pt x="412" y="157"/>
                  </a:lnTo>
                  <a:lnTo>
                    <a:pt x="385" y="158"/>
                  </a:lnTo>
                  <a:lnTo>
                    <a:pt x="358" y="161"/>
                  </a:lnTo>
                  <a:lnTo>
                    <a:pt x="330" y="166"/>
                  </a:lnTo>
                  <a:lnTo>
                    <a:pt x="304" y="172"/>
                  </a:lnTo>
                  <a:lnTo>
                    <a:pt x="279" y="180"/>
                  </a:lnTo>
                  <a:lnTo>
                    <a:pt x="257" y="192"/>
                  </a:lnTo>
                  <a:lnTo>
                    <a:pt x="236" y="207"/>
                  </a:lnTo>
                  <a:lnTo>
                    <a:pt x="221" y="224"/>
                  </a:lnTo>
                  <a:lnTo>
                    <a:pt x="208" y="244"/>
                  </a:lnTo>
                  <a:lnTo>
                    <a:pt x="200" y="268"/>
                  </a:lnTo>
                  <a:lnTo>
                    <a:pt x="198" y="296"/>
                  </a:lnTo>
                  <a:lnTo>
                    <a:pt x="200" y="321"/>
                  </a:lnTo>
                  <a:lnTo>
                    <a:pt x="207" y="344"/>
                  </a:lnTo>
                  <a:lnTo>
                    <a:pt x="219" y="365"/>
                  </a:lnTo>
                  <a:lnTo>
                    <a:pt x="236" y="382"/>
                  </a:lnTo>
                  <a:lnTo>
                    <a:pt x="256" y="397"/>
                  </a:lnTo>
                  <a:lnTo>
                    <a:pt x="279" y="411"/>
                  </a:lnTo>
                  <a:lnTo>
                    <a:pt x="304" y="423"/>
                  </a:lnTo>
                  <a:lnTo>
                    <a:pt x="334" y="434"/>
                  </a:lnTo>
                  <a:lnTo>
                    <a:pt x="363" y="443"/>
                  </a:lnTo>
                  <a:lnTo>
                    <a:pt x="395" y="452"/>
                  </a:lnTo>
                  <a:lnTo>
                    <a:pt x="428" y="460"/>
                  </a:lnTo>
                  <a:lnTo>
                    <a:pt x="461" y="467"/>
                  </a:lnTo>
                  <a:lnTo>
                    <a:pt x="495" y="476"/>
                  </a:lnTo>
                  <a:lnTo>
                    <a:pt x="528" y="484"/>
                  </a:lnTo>
                  <a:lnTo>
                    <a:pt x="564" y="493"/>
                  </a:lnTo>
                  <a:lnTo>
                    <a:pt x="600" y="502"/>
                  </a:lnTo>
                  <a:lnTo>
                    <a:pt x="634" y="513"/>
                  </a:lnTo>
                  <a:lnTo>
                    <a:pt x="666" y="527"/>
                  </a:lnTo>
                  <a:lnTo>
                    <a:pt x="698" y="540"/>
                  </a:lnTo>
                  <a:lnTo>
                    <a:pt x="728" y="556"/>
                  </a:lnTo>
                  <a:lnTo>
                    <a:pt x="756" y="575"/>
                  </a:lnTo>
                  <a:lnTo>
                    <a:pt x="782" y="595"/>
                  </a:lnTo>
                  <a:lnTo>
                    <a:pt x="804" y="620"/>
                  </a:lnTo>
                  <a:lnTo>
                    <a:pt x="823" y="646"/>
                  </a:lnTo>
                  <a:lnTo>
                    <a:pt x="838" y="676"/>
                  </a:lnTo>
                  <a:lnTo>
                    <a:pt x="850" y="711"/>
                  </a:lnTo>
                  <a:lnTo>
                    <a:pt x="857" y="750"/>
                  </a:lnTo>
                  <a:lnTo>
                    <a:pt x="859" y="792"/>
                  </a:lnTo>
                  <a:lnTo>
                    <a:pt x="857" y="838"/>
                  </a:lnTo>
                  <a:lnTo>
                    <a:pt x="849" y="880"/>
                  </a:lnTo>
                  <a:lnTo>
                    <a:pt x="838" y="919"/>
                  </a:lnTo>
                  <a:lnTo>
                    <a:pt x="821" y="954"/>
                  </a:lnTo>
                  <a:lnTo>
                    <a:pt x="801" y="985"/>
                  </a:lnTo>
                  <a:lnTo>
                    <a:pt x="777" y="1013"/>
                  </a:lnTo>
                  <a:lnTo>
                    <a:pt x="750" y="1037"/>
                  </a:lnTo>
                  <a:lnTo>
                    <a:pt x="721" y="1059"/>
                  </a:lnTo>
                  <a:lnTo>
                    <a:pt x="689" y="1077"/>
                  </a:lnTo>
                  <a:lnTo>
                    <a:pt x="655" y="1093"/>
                  </a:lnTo>
                  <a:lnTo>
                    <a:pt x="619" y="1106"/>
                  </a:lnTo>
                  <a:lnTo>
                    <a:pt x="583" y="1116"/>
                  </a:lnTo>
                  <a:lnTo>
                    <a:pt x="545" y="1124"/>
                  </a:lnTo>
                  <a:lnTo>
                    <a:pt x="506" y="1129"/>
                  </a:lnTo>
                  <a:lnTo>
                    <a:pt x="467" y="1132"/>
                  </a:lnTo>
                  <a:lnTo>
                    <a:pt x="428" y="1132"/>
                  </a:lnTo>
                  <a:lnTo>
                    <a:pt x="383" y="1131"/>
                  </a:lnTo>
                  <a:lnTo>
                    <a:pt x="340" y="1128"/>
                  </a:lnTo>
                  <a:lnTo>
                    <a:pt x="297" y="1120"/>
                  </a:lnTo>
                  <a:lnTo>
                    <a:pt x="257" y="1111"/>
                  </a:lnTo>
                  <a:lnTo>
                    <a:pt x="218" y="1097"/>
                  </a:lnTo>
                  <a:lnTo>
                    <a:pt x="182" y="1081"/>
                  </a:lnTo>
                  <a:lnTo>
                    <a:pt x="148" y="1061"/>
                  </a:lnTo>
                  <a:lnTo>
                    <a:pt x="117" y="1038"/>
                  </a:lnTo>
                  <a:lnTo>
                    <a:pt x="89" y="1012"/>
                  </a:lnTo>
                  <a:lnTo>
                    <a:pt x="65" y="980"/>
                  </a:lnTo>
                  <a:lnTo>
                    <a:pt x="43" y="947"/>
                  </a:lnTo>
                  <a:lnTo>
                    <a:pt x="26" y="908"/>
                  </a:lnTo>
                  <a:lnTo>
                    <a:pt x="13" y="865"/>
                  </a:lnTo>
                  <a:lnTo>
                    <a:pt x="4" y="819"/>
                  </a:lnTo>
                  <a:lnTo>
                    <a:pt x="0" y="767"/>
                  </a:lnTo>
                  <a:lnTo>
                    <a:pt x="166" y="767"/>
                  </a:lnTo>
                  <a:lnTo>
                    <a:pt x="170" y="804"/>
                  </a:lnTo>
                  <a:lnTo>
                    <a:pt x="178" y="838"/>
                  </a:lnTo>
                  <a:lnTo>
                    <a:pt x="191" y="867"/>
                  </a:lnTo>
                  <a:lnTo>
                    <a:pt x="208" y="891"/>
                  </a:lnTo>
                  <a:lnTo>
                    <a:pt x="229" y="913"/>
                  </a:lnTo>
                  <a:lnTo>
                    <a:pt x="253" y="931"/>
                  </a:lnTo>
                  <a:lnTo>
                    <a:pt x="279" y="945"/>
                  </a:lnTo>
                  <a:lnTo>
                    <a:pt x="308" y="957"/>
                  </a:lnTo>
                  <a:lnTo>
                    <a:pt x="338" y="966"/>
                  </a:lnTo>
                  <a:lnTo>
                    <a:pt x="371" y="972"/>
                  </a:lnTo>
                  <a:lnTo>
                    <a:pt x="404" y="974"/>
                  </a:lnTo>
                  <a:lnTo>
                    <a:pt x="438" y="976"/>
                  </a:lnTo>
                  <a:lnTo>
                    <a:pt x="462" y="976"/>
                  </a:lnTo>
                  <a:lnTo>
                    <a:pt x="488" y="974"/>
                  </a:lnTo>
                  <a:lnTo>
                    <a:pt x="513" y="971"/>
                  </a:lnTo>
                  <a:lnTo>
                    <a:pt x="539" y="966"/>
                  </a:lnTo>
                  <a:lnTo>
                    <a:pt x="564" y="960"/>
                  </a:lnTo>
                  <a:lnTo>
                    <a:pt x="589" y="951"/>
                  </a:lnTo>
                  <a:lnTo>
                    <a:pt x="610" y="941"/>
                  </a:lnTo>
                  <a:lnTo>
                    <a:pt x="630" y="927"/>
                  </a:lnTo>
                  <a:lnTo>
                    <a:pt x="648" y="912"/>
                  </a:lnTo>
                  <a:lnTo>
                    <a:pt x="663" y="892"/>
                  </a:lnTo>
                  <a:lnTo>
                    <a:pt x="674" y="871"/>
                  </a:lnTo>
                  <a:lnTo>
                    <a:pt x="681" y="844"/>
                  </a:lnTo>
                  <a:lnTo>
                    <a:pt x="683" y="815"/>
                  </a:lnTo>
                  <a:lnTo>
                    <a:pt x="681" y="787"/>
                  </a:lnTo>
                  <a:lnTo>
                    <a:pt x="674" y="762"/>
                  </a:lnTo>
                  <a:lnTo>
                    <a:pt x="661" y="740"/>
                  </a:lnTo>
                  <a:lnTo>
                    <a:pt x="647" y="722"/>
                  </a:lnTo>
                  <a:lnTo>
                    <a:pt x="627" y="705"/>
                  </a:lnTo>
                  <a:lnTo>
                    <a:pt x="606" y="691"/>
                  </a:lnTo>
                  <a:lnTo>
                    <a:pt x="580" y="677"/>
                  </a:lnTo>
                  <a:lnTo>
                    <a:pt x="552" y="667"/>
                  </a:lnTo>
                  <a:lnTo>
                    <a:pt x="522" y="656"/>
                  </a:lnTo>
                  <a:lnTo>
                    <a:pt x="490" y="647"/>
                  </a:lnTo>
                  <a:lnTo>
                    <a:pt x="457" y="639"/>
                  </a:lnTo>
                  <a:lnTo>
                    <a:pt x="422" y="630"/>
                  </a:lnTo>
                  <a:lnTo>
                    <a:pt x="387" y="622"/>
                  </a:lnTo>
                  <a:lnTo>
                    <a:pt x="352" y="613"/>
                  </a:lnTo>
                  <a:lnTo>
                    <a:pt x="317" y="605"/>
                  </a:lnTo>
                  <a:lnTo>
                    <a:pt x="281" y="595"/>
                  </a:lnTo>
                  <a:lnTo>
                    <a:pt x="247" y="585"/>
                  </a:lnTo>
                  <a:lnTo>
                    <a:pt x="215" y="572"/>
                  </a:lnTo>
                  <a:lnTo>
                    <a:pt x="183" y="558"/>
                  </a:lnTo>
                  <a:lnTo>
                    <a:pt x="153" y="542"/>
                  </a:lnTo>
                  <a:lnTo>
                    <a:pt x="125" y="524"/>
                  </a:lnTo>
                  <a:lnTo>
                    <a:pt x="99" y="504"/>
                  </a:lnTo>
                  <a:lnTo>
                    <a:pt x="77" y="480"/>
                  </a:lnTo>
                  <a:lnTo>
                    <a:pt x="58" y="453"/>
                  </a:lnTo>
                  <a:lnTo>
                    <a:pt x="42" y="423"/>
                  </a:lnTo>
                  <a:lnTo>
                    <a:pt x="31" y="389"/>
                  </a:lnTo>
                  <a:lnTo>
                    <a:pt x="24" y="350"/>
                  </a:lnTo>
                  <a:lnTo>
                    <a:pt x="21" y="308"/>
                  </a:lnTo>
                  <a:lnTo>
                    <a:pt x="24" y="267"/>
                  </a:lnTo>
                  <a:lnTo>
                    <a:pt x="31" y="228"/>
                  </a:lnTo>
                  <a:lnTo>
                    <a:pt x="43" y="193"/>
                  </a:lnTo>
                  <a:lnTo>
                    <a:pt x="60" y="161"/>
                  </a:lnTo>
                  <a:lnTo>
                    <a:pt x="80" y="132"/>
                  </a:lnTo>
                  <a:lnTo>
                    <a:pt x="103" y="107"/>
                  </a:lnTo>
                  <a:lnTo>
                    <a:pt x="130" y="84"/>
                  </a:lnTo>
                  <a:lnTo>
                    <a:pt x="159" y="63"/>
                  </a:lnTo>
                  <a:lnTo>
                    <a:pt x="190" y="46"/>
                  </a:lnTo>
                  <a:lnTo>
                    <a:pt x="223" y="32"/>
                  </a:lnTo>
                  <a:lnTo>
                    <a:pt x="257" y="21"/>
                  </a:lnTo>
                  <a:lnTo>
                    <a:pt x="292" y="12"/>
                  </a:lnTo>
                  <a:lnTo>
                    <a:pt x="327" y="6"/>
                  </a:lnTo>
                  <a:lnTo>
                    <a:pt x="364" y="2"/>
                  </a:lnTo>
                  <a:lnTo>
                    <a:pt x="39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7"/>
            <p:cNvSpPr>
              <a:spLocks noEditPoints="1"/>
            </p:cNvSpPr>
            <p:nvPr userDrawn="1"/>
          </p:nvSpPr>
          <p:spPr bwMode="auto">
            <a:xfrm>
              <a:off x="6994526" y="4454526"/>
              <a:ext cx="377825" cy="449263"/>
            </a:xfrm>
            <a:custGeom>
              <a:avLst/>
              <a:gdLst>
                <a:gd name="T0" fmla="*/ 629 w 951"/>
                <a:gd name="T1" fmla="*/ 576 h 1132"/>
                <a:gd name="T2" fmla="*/ 530 w 951"/>
                <a:gd name="T3" fmla="*/ 600 h 1132"/>
                <a:gd name="T4" fmla="*/ 417 w 951"/>
                <a:gd name="T5" fmla="*/ 616 h 1132"/>
                <a:gd name="T6" fmla="*/ 322 w 951"/>
                <a:gd name="T7" fmla="*/ 636 h 1132"/>
                <a:gd name="T8" fmla="*/ 247 w 951"/>
                <a:gd name="T9" fmla="*/ 670 h 1132"/>
                <a:gd name="T10" fmla="*/ 196 w 951"/>
                <a:gd name="T11" fmla="*/ 728 h 1132"/>
                <a:gd name="T12" fmla="*/ 176 w 951"/>
                <a:gd name="T13" fmla="*/ 817 h 1132"/>
                <a:gd name="T14" fmla="*/ 194 w 951"/>
                <a:gd name="T15" fmla="*/ 897 h 1132"/>
                <a:gd name="T16" fmla="*/ 245 w 951"/>
                <a:gd name="T17" fmla="*/ 947 h 1132"/>
                <a:gd name="T18" fmla="*/ 317 w 951"/>
                <a:gd name="T19" fmla="*/ 972 h 1132"/>
                <a:gd name="T20" fmla="*/ 417 w 951"/>
                <a:gd name="T21" fmla="*/ 974 h 1132"/>
                <a:gd name="T22" fmla="*/ 528 w 951"/>
                <a:gd name="T23" fmla="*/ 944 h 1132"/>
                <a:gd name="T24" fmla="*/ 609 w 951"/>
                <a:gd name="T25" fmla="*/ 890 h 1132"/>
                <a:gd name="T26" fmla="*/ 658 w 951"/>
                <a:gd name="T27" fmla="*/ 822 h 1132"/>
                <a:gd name="T28" fmla="*/ 679 w 951"/>
                <a:gd name="T29" fmla="*/ 753 h 1132"/>
                <a:gd name="T30" fmla="*/ 468 w 951"/>
                <a:gd name="T31" fmla="*/ 0 h 1132"/>
                <a:gd name="T32" fmla="*/ 570 w 951"/>
                <a:gd name="T33" fmla="*/ 6 h 1132"/>
                <a:gd name="T34" fmla="*/ 668 w 951"/>
                <a:gd name="T35" fmla="*/ 28 h 1132"/>
                <a:gd name="T36" fmla="*/ 752 w 951"/>
                <a:gd name="T37" fmla="*/ 72 h 1132"/>
                <a:gd name="T38" fmla="*/ 814 w 951"/>
                <a:gd name="T39" fmla="*/ 145 h 1132"/>
                <a:gd name="T40" fmla="*/ 845 w 951"/>
                <a:gd name="T41" fmla="*/ 253 h 1132"/>
                <a:gd name="T42" fmla="*/ 848 w 951"/>
                <a:gd name="T43" fmla="*/ 884 h 1132"/>
                <a:gd name="T44" fmla="*/ 854 w 951"/>
                <a:gd name="T45" fmla="*/ 947 h 1132"/>
                <a:gd name="T46" fmla="*/ 883 w 951"/>
                <a:gd name="T47" fmla="*/ 974 h 1132"/>
                <a:gd name="T48" fmla="*/ 932 w 951"/>
                <a:gd name="T49" fmla="*/ 972 h 1132"/>
                <a:gd name="T50" fmla="*/ 933 w 951"/>
                <a:gd name="T51" fmla="*/ 1114 h 1132"/>
                <a:gd name="T52" fmla="*/ 861 w 951"/>
                <a:gd name="T53" fmla="*/ 1131 h 1132"/>
                <a:gd name="T54" fmla="*/ 779 w 951"/>
                <a:gd name="T55" fmla="*/ 1125 h 1132"/>
                <a:gd name="T56" fmla="*/ 721 w 951"/>
                <a:gd name="T57" fmla="*/ 1083 h 1132"/>
                <a:gd name="T58" fmla="*/ 692 w 951"/>
                <a:gd name="T59" fmla="*/ 1002 h 1132"/>
                <a:gd name="T60" fmla="*/ 616 w 951"/>
                <a:gd name="T61" fmla="*/ 1041 h 1132"/>
                <a:gd name="T62" fmla="*/ 485 w 951"/>
                <a:gd name="T63" fmla="*/ 1111 h 1132"/>
                <a:gd name="T64" fmla="*/ 334 w 951"/>
                <a:gd name="T65" fmla="*/ 1132 h 1132"/>
                <a:gd name="T66" fmla="*/ 222 w 951"/>
                <a:gd name="T67" fmla="*/ 1120 h 1132"/>
                <a:gd name="T68" fmla="*/ 125 w 951"/>
                <a:gd name="T69" fmla="*/ 1082 h 1132"/>
                <a:gd name="T70" fmla="*/ 52 w 951"/>
                <a:gd name="T71" fmla="*/ 1013 h 1132"/>
                <a:gd name="T72" fmla="*/ 9 w 951"/>
                <a:gd name="T73" fmla="*/ 914 h 1132"/>
                <a:gd name="T74" fmla="*/ 1 w 951"/>
                <a:gd name="T75" fmla="*/ 784 h 1132"/>
                <a:gd name="T76" fmla="*/ 33 w 951"/>
                <a:gd name="T77" fmla="*/ 671 h 1132"/>
                <a:gd name="T78" fmla="*/ 94 w 951"/>
                <a:gd name="T79" fmla="*/ 594 h 1132"/>
                <a:gd name="T80" fmla="*/ 176 w 951"/>
                <a:gd name="T81" fmla="*/ 545 h 1132"/>
                <a:gd name="T82" fmla="*/ 273 w 951"/>
                <a:gd name="T83" fmla="*/ 512 h 1132"/>
                <a:gd name="T84" fmla="*/ 381 w 951"/>
                <a:gd name="T85" fmla="*/ 489 h 1132"/>
                <a:gd name="T86" fmla="*/ 491 w 951"/>
                <a:gd name="T87" fmla="*/ 472 h 1132"/>
                <a:gd name="T88" fmla="*/ 582 w 951"/>
                <a:gd name="T89" fmla="*/ 453 h 1132"/>
                <a:gd name="T90" fmla="*/ 647 w 951"/>
                <a:gd name="T91" fmla="*/ 422 h 1132"/>
                <a:gd name="T92" fmla="*/ 680 w 951"/>
                <a:gd name="T93" fmla="*/ 365 h 1132"/>
                <a:gd name="T94" fmla="*/ 675 w 951"/>
                <a:gd name="T95" fmla="*/ 276 h 1132"/>
                <a:gd name="T96" fmla="*/ 638 w 951"/>
                <a:gd name="T97" fmla="*/ 210 h 1132"/>
                <a:gd name="T98" fmla="*/ 578 w 951"/>
                <a:gd name="T99" fmla="*/ 175 h 1132"/>
                <a:gd name="T100" fmla="*/ 506 w 951"/>
                <a:gd name="T101" fmla="*/ 160 h 1132"/>
                <a:gd name="T102" fmla="*/ 423 w 951"/>
                <a:gd name="T103" fmla="*/ 158 h 1132"/>
                <a:gd name="T104" fmla="*/ 332 w 951"/>
                <a:gd name="T105" fmla="*/ 175 h 1132"/>
                <a:gd name="T106" fmla="*/ 261 w 951"/>
                <a:gd name="T107" fmla="*/ 218 h 1132"/>
                <a:gd name="T108" fmla="*/ 216 w 951"/>
                <a:gd name="T109" fmla="*/ 292 h 1132"/>
                <a:gd name="T110" fmla="*/ 39 w 951"/>
                <a:gd name="T111" fmla="*/ 362 h 1132"/>
                <a:gd name="T112" fmla="*/ 66 w 951"/>
                <a:gd name="T113" fmla="*/ 222 h 1132"/>
                <a:gd name="T114" fmla="*/ 129 w 951"/>
                <a:gd name="T115" fmla="*/ 120 h 1132"/>
                <a:gd name="T116" fmla="*/ 222 w 951"/>
                <a:gd name="T117" fmla="*/ 51 h 1132"/>
                <a:gd name="T118" fmla="*/ 338 w 951"/>
                <a:gd name="T119" fmla="*/ 12 h 1132"/>
                <a:gd name="T120" fmla="*/ 468 w 951"/>
                <a:gd name="T121" fmla="*/ 0 h 1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951" h="1132">
                  <a:moveTo>
                    <a:pt x="681" y="550"/>
                  </a:moveTo>
                  <a:lnTo>
                    <a:pt x="657" y="564"/>
                  </a:lnTo>
                  <a:lnTo>
                    <a:pt x="629" y="576"/>
                  </a:lnTo>
                  <a:lnTo>
                    <a:pt x="599" y="586"/>
                  </a:lnTo>
                  <a:lnTo>
                    <a:pt x="565" y="593"/>
                  </a:lnTo>
                  <a:lnTo>
                    <a:pt x="530" y="600"/>
                  </a:lnTo>
                  <a:lnTo>
                    <a:pt x="493" y="605"/>
                  </a:lnTo>
                  <a:lnTo>
                    <a:pt x="455" y="611"/>
                  </a:lnTo>
                  <a:lnTo>
                    <a:pt x="417" y="616"/>
                  </a:lnTo>
                  <a:lnTo>
                    <a:pt x="379" y="622"/>
                  </a:lnTo>
                  <a:lnTo>
                    <a:pt x="350" y="629"/>
                  </a:lnTo>
                  <a:lnTo>
                    <a:pt x="322" y="636"/>
                  </a:lnTo>
                  <a:lnTo>
                    <a:pt x="295" y="646"/>
                  </a:lnTo>
                  <a:lnTo>
                    <a:pt x="270" y="657"/>
                  </a:lnTo>
                  <a:lnTo>
                    <a:pt x="247" y="670"/>
                  </a:lnTo>
                  <a:lnTo>
                    <a:pt x="227" y="686"/>
                  </a:lnTo>
                  <a:lnTo>
                    <a:pt x="209" y="705"/>
                  </a:lnTo>
                  <a:lnTo>
                    <a:pt x="196" y="728"/>
                  </a:lnTo>
                  <a:lnTo>
                    <a:pt x="185" y="753"/>
                  </a:lnTo>
                  <a:lnTo>
                    <a:pt x="177" y="784"/>
                  </a:lnTo>
                  <a:lnTo>
                    <a:pt x="176" y="817"/>
                  </a:lnTo>
                  <a:lnTo>
                    <a:pt x="177" y="848"/>
                  </a:lnTo>
                  <a:lnTo>
                    <a:pt x="185" y="874"/>
                  </a:lnTo>
                  <a:lnTo>
                    <a:pt x="194" y="897"/>
                  </a:lnTo>
                  <a:lnTo>
                    <a:pt x="209" y="916"/>
                  </a:lnTo>
                  <a:lnTo>
                    <a:pt x="226" y="933"/>
                  </a:lnTo>
                  <a:lnTo>
                    <a:pt x="245" y="947"/>
                  </a:lnTo>
                  <a:lnTo>
                    <a:pt x="267" y="957"/>
                  </a:lnTo>
                  <a:lnTo>
                    <a:pt x="292" y="966"/>
                  </a:lnTo>
                  <a:lnTo>
                    <a:pt x="317" y="972"/>
                  </a:lnTo>
                  <a:lnTo>
                    <a:pt x="344" y="974"/>
                  </a:lnTo>
                  <a:lnTo>
                    <a:pt x="372" y="976"/>
                  </a:lnTo>
                  <a:lnTo>
                    <a:pt x="417" y="974"/>
                  </a:lnTo>
                  <a:lnTo>
                    <a:pt x="458" y="967"/>
                  </a:lnTo>
                  <a:lnTo>
                    <a:pt x="496" y="957"/>
                  </a:lnTo>
                  <a:lnTo>
                    <a:pt x="528" y="944"/>
                  </a:lnTo>
                  <a:lnTo>
                    <a:pt x="559" y="929"/>
                  </a:lnTo>
                  <a:lnTo>
                    <a:pt x="585" y="910"/>
                  </a:lnTo>
                  <a:lnTo>
                    <a:pt x="609" y="890"/>
                  </a:lnTo>
                  <a:lnTo>
                    <a:pt x="628" y="869"/>
                  </a:lnTo>
                  <a:lnTo>
                    <a:pt x="645" y="846"/>
                  </a:lnTo>
                  <a:lnTo>
                    <a:pt x="658" y="822"/>
                  </a:lnTo>
                  <a:lnTo>
                    <a:pt x="668" y="799"/>
                  </a:lnTo>
                  <a:lnTo>
                    <a:pt x="675" y="775"/>
                  </a:lnTo>
                  <a:lnTo>
                    <a:pt x="679" y="753"/>
                  </a:lnTo>
                  <a:lnTo>
                    <a:pt x="681" y="732"/>
                  </a:lnTo>
                  <a:lnTo>
                    <a:pt x="681" y="550"/>
                  </a:lnTo>
                  <a:close/>
                  <a:moveTo>
                    <a:pt x="468" y="0"/>
                  </a:moveTo>
                  <a:lnTo>
                    <a:pt x="502" y="2"/>
                  </a:lnTo>
                  <a:lnTo>
                    <a:pt x="536" y="3"/>
                  </a:lnTo>
                  <a:lnTo>
                    <a:pt x="570" y="6"/>
                  </a:lnTo>
                  <a:lnTo>
                    <a:pt x="604" y="11"/>
                  </a:lnTo>
                  <a:lnTo>
                    <a:pt x="636" y="18"/>
                  </a:lnTo>
                  <a:lnTo>
                    <a:pt x="668" y="28"/>
                  </a:lnTo>
                  <a:lnTo>
                    <a:pt x="697" y="40"/>
                  </a:lnTo>
                  <a:lnTo>
                    <a:pt x="725" y="55"/>
                  </a:lnTo>
                  <a:lnTo>
                    <a:pt x="752" y="72"/>
                  </a:lnTo>
                  <a:lnTo>
                    <a:pt x="775" y="93"/>
                  </a:lnTo>
                  <a:lnTo>
                    <a:pt x="796" y="117"/>
                  </a:lnTo>
                  <a:lnTo>
                    <a:pt x="814" y="145"/>
                  </a:lnTo>
                  <a:lnTo>
                    <a:pt x="828" y="177"/>
                  </a:lnTo>
                  <a:lnTo>
                    <a:pt x="838" y="213"/>
                  </a:lnTo>
                  <a:lnTo>
                    <a:pt x="845" y="253"/>
                  </a:lnTo>
                  <a:lnTo>
                    <a:pt x="848" y="298"/>
                  </a:lnTo>
                  <a:lnTo>
                    <a:pt x="848" y="855"/>
                  </a:lnTo>
                  <a:lnTo>
                    <a:pt x="848" y="884"/>
                  </a:lnTo>
                  <a:lnTo>
                    <a:pt x="848" y="909"/>
                  </a:lnTo>
                  <a:lnTo>
                    <a:pt x="850" y="930"/>
                  </a:lnTo>
                  <a:lnTo>
                    <a:pt x="854" y="947"/>
                  </a:lnTo>
                  <a:lnTo>
                    <a:pt x="860" y="960"/>
                  </a:lnTo>
                  <a:lnTo>
                    <a:pt x="870" y="968"/>
                  </a:lnTo>
                  <a:lnTo>
                    <a:pt x="883" y="974"/>
                  </a:lnTo>
                  <a:lnTo>
                    <a:pt x="900" y="976"/>
                  </a:lnTo>
                  <a:lnTo>
                    <a:pt x="915" y="976"/>
                  </a:lnTo>
                  <a:lnTo>
                    <a:pt x="932" y="972"/>
                  </a:lnTo>
                  <a:lnTo>
                    <a:pt x="951" y="966"/>
                  </a:lnTo>
                  <a:lnTo>
                    <a:pt x="951" y="1104"/>
                  </a:lnTo>
                  <a:lnTo>
                    <a:pt x="933" y="1114"/>
                  </a:lnTo>
                  <a:lnTo>
                    <a:pt x="911" y="1122"/>
                  </a:lnTo>
                  <a:lnTo>
                    <a:pt x="888" y="1128"/>
                  </a:lnTo>
                  <a:lnTo>
                    <a:pt x="861" y="1131"/>
                  </a:lnTo>
                  <a:lnTo>
                    <a:pt x="832" y="1132"/>
                  </a:lnTo>
                  <a:lnTo>
                    <a:pt x="804" y="1131"/>
                  </a:lnTo>
                  <a:lnTo>
                    <a:pt x="779" y="1125"/>
                  </a:lnTo>
                  <a:lnTo>
                    <a:pt x="757" y="1116"/>
                  </a:lnTo>
                  <a:lnTo>
                    <a:pt x="737" y="1101"/>
                  </a:lnTo>
                  <a:lnTo>
                    <a:pt x="721" y="1083"/>
                  </a:lnTo>
                  <a:lnTo>
                    <a:pt x="708" y="1061"/>
                  </a:lnTo>
                  <a:lnTo>
                    <a:pt x="698" y="1034"/>
                  </a:lnTo>
                  <a:lnTo>
                    <a:pt x="692" y="1002"/>
                  </a:lnTo>
                  <a:lnTo>
                    <a:pt x="691" y="966"/>
                  </a:lnTo>
                  <a:lnTo>
                    <a:pt x="655" y="1006"/>
                  </a:lnTo>
                  <a:lnTo>
                    <a:pt x="616" y="1041"/>
                  </a:lnTo>
                  <a:lnTo>
                    <a:pt x="575" y="1069"/>
                  </a:lnTo>
                  <a:lnTo>
                    <a:pt x="531" y="1093"/>
                  </a:lnTo>
                  <a:lnTo>
                    <a:pt x="485" y="1111"/>
                  </a:lnTo>
                  <a:lnTo>
                    <a:pt x="436" y="1123"/>
                  </a:lnTo>
                  <a:lnTo>
                    <a:pt x="386" y="1130"/>
                  </a:lnTo>
                  <a:lnTo>
                    <a:pt x="334" y="1132"/>
                  </a:lnTo>
                  <a:lnTo>
                    <a:pt x="295" y="1131"/>
                  </a:lnTo>
                  <a:lnTo>
                    <a:pt x="258" y="1128"/>
                  </a:lnTo>
                  <a:lnTo>
                    <a:pt x="222" y="1120"/>
                  </a:lnTo>
                  <a:lnTo>
                    <a:pt x="187" y="1111"/>
                  </a:lnTo>
                  <a:lnTo>
                    <a:pt x="155" y="1097"/>
                  </a:lnTo>
                  <a:lnTo>
                    <a:pt x="125" y="1082"/>
                  </a:lnTo>
                  <a:lnTo>
                    <a:pt x="98" y="1062"/>
                  </a:lnTo>
                  <a:lnTo>
                    <a:pt x="73" y="1040"/>
                  </a:lnTo>
                  <a:lnTo>
                    <a:pt x="52" y="1013"/>
                  </a:lnTo>
                  <a:lnTo>
                    <a:pt x="34" y="984"/>
                  </a:lnTo>
                  <a:lnTo>
                    <a:pt x="19" y="951"/>
                  </a:lnTo>
                  <a:lnTo>
                    <a:pt x="9" y="914"/>
                  </a:lnTo>
                  <a:lnTo>
                    <a:pt x="1" y="874"/>
                  </a:lnTo>
                  <a:lnTo>
                    <a:pt x="0" y="830"/>
                  </a:lnTo>
                  <a:lnTo>
                    <a:pt x="1" y="784"/>
                  </a:lnTo>
                  <a:lnTo>
                    <a:pt x="9" y="741"/>
                  </a:lnTo>
                  <a:lnTo>
                    <a:pt x="18" y="704"/>
                  </a:lnTo>
                  <a:lnTo>
                    <a:pt x="33" y="671"/>
                  </a:lnTo>
                  <a:lnTo>
                    <a:pt x="50" y="642"/>
                  </a:lnTo>
                  <a:lnTo>
                    <a:pt x="70" y="617"/>
                  </a:lnTo>
                  <a:lnTo>
                    <a:pt x="94" y="594"/>
                  </a:lnTo>
                  <a:lnTo>
                    <a:pt x="119" y="575"/>
                  </a:lnTo>
                  <a:lnTo>
                    <a:pt x="147" y="559"/>
                  </a:lnTo>
                  <a:lnTo>
                    <a:pt x="176" y="545"/>
                  </a:lnTo>
                  <a:lnTo>
                    <a:pt x="208" y="533"/>
                  </a:lnTo>
                  <a:lnTo>
                    <a:pt x="241" y="522"/>
                  </a:lnTo>
                  <a:lnTo>
                    <a:pt x="273" y="512"/>
                  </a:lnTo>
                  <a:lnTo>
                    <a:pt x="307" y="505"/>
                  </a:lnTo>
                  <a:lnTo>
                    <a:pt x="343" y="496"/>
                  </a:lnTo>
                  <a:lnTo>
                    <a:pt x="381" y="489"/>
                  </a:lnTo>
                  <a:lnTo>
                    <a:pt x="419" y="483"/>
                  </a:lnTo>
                  <a:lnTo>
                    <a:pt x="455" y="477"/>
                  </a:lnTo>
                  <a:lnTo>
                    <a:pt x="491" y="472"/>
                  </a:lnTo>
                  <a:lnTo>
                    <a:pt x="523" y="466"/>
                  </a:lnTo>
                  <a:lnTo>
                    <a:pt x="554" y="460"/>
                  </a:lnTo>
                  <a:lnTo>
                    <a:pt x="582" y="453"/>
                  </a:lnTo>
                  <a:lnTo>
                    <a:pt x="606" y="445"/>
                  </a:lnTo>
                  <a:lnTo>
                    <a:pt x="629" y="434"/>
                  </a:lnTo>
                  <a:lnTo>
                    <a:pt x="647" y="422"/>
                  </a:lnTo>
                  <a:lnTo>
                    <a:pt x="662" y="406"/>
                  </a:lnTo>
                  <a:lnTo>
                    <a:pt x="674" y="387"/>
                  </a:lnTo>
                  <a:lnTo>
                    <a:pt x="680" y="365"/>
                  </a:lnTo>
                  <a:lnTo>
                    <a:pt x="683" y="338"/>
                  </a:lnTo>
                  <a:lnTo>
                    <a:pt x="680" y="304"/>
                  </a:lnTo>
                  <a:lnTo>
                    <a:pt x="675" y="276"/>
                  </a:lnTo>
                  <a:lnTo>
                    <a:pt x="666" y="250"/>
                  </a:lnTo>
                  <a:lnTo>
                    <a:pt x="652" y="228"/>
                  </a:lnTo>
                  <a:lnTo>
                    <a:pt x="638" y="210"/>
                  </a:lnTo>
                  <a:lnTo>
                    <a:pt x="619" y="196"/>
                  </a:lnTo>
                  <a:lnTo>
                    <a:pt x="600" y="184"/>
                  </a:lnTo>
                  <a:lnTo>
                    <a:pt x="578" y="175"/>
                  </a:lnTo>
                  <a:lnTo>
                    <a:pt x="555" y="168"/>
                  </a:lnTo>
                  <a:lnTo>
                    <a:pt x="532" y="163"/>
                  </a:lnTo>
                  <a:lnTo>
                    <a:pt x="506" y="160"/>
                  </a:lnTo>
                  <a:lnTo>
                    <a:pt x="482" y="158"/>
                  </a:lnTo>
                  <a:lnTo>
                    <a:pt x="458" y="157"/>
                  </a:lnTo>
                  <a:lnTo>
                    <a:pt x="423" y="158"/>
                  </a:lnTo>
                  <a:lnTo>
                    <a:pt x="391" y="162"/>
                  </a:lnTo>
                  <a:lnTo>
                    <a:pt x="360" y="168"/>
                  </a:lnTo>
                  <a:lnTo>
                    <a:pt x="332" y="175"/>
                  </a:lnTo>
                  <a:lnTo>
                    <a:pt x="305" y="186"/>
                  </a:lnTo>
                  <a:lnTo>
                    <a:pt x="282" y="201"/>
                  </a:lnTo>
                  <a:lnTo>
                    <a:pt x="261" y="218"/>
                  </a:lnTo>
                  <a:lnTo>
                    <a:pt x="243" y="239"/>
                  </a:lnTo>
                  <a:lnTo>
                    <a:pt x="228" y="263"/>
                  </a:lnTo>
                  <a:lnTo>
                    <a:pt x="216" y="292"/>
                  </a:lnTo>
                  <a:lnTo>
                    <a:pt x="209" y="325"/>
                  </a:lnTo>
                  <a:lnTo>
                    <a:pt x="205" y="362"/>
                  </a:lnTo>
                  <a:lnTo>
                    <a:pt x="39" y="362"/>
                  </a:lnTo>
                  <a:lnTo>
                    <a:pt x="43" y="312"/>
                  </a:lnTo>
                  <a:lnTo>
                    <a:pt x="52" y="265"/>
                  </a:lnTo>
                  <a:lnTo>
                    <a:pt x="66" y="222"/>
                  </a:lnTo>
                  <a:lnTo>
                    <a:pt x="83" y="184"/>
                  </a:lnTo>
                  <a:lnTo>
                    <a:pt x="104" y="150"/>
                  </a:lnTo>
                  <a:lnTo>
                    <a:pt x="129" y="120"/>
                  </a:lnTo>
                  <a:lnTo>
                    <a:pt x="157" y="93"/>
                  </a:lnTo>
                  <a:lnTo>
                    <a:pt x="188" y="70"/>
                  </a:lnTo>
                  <a:lnTo>
                    <a:pt x="222" y="51"/>
                  </a:lnTo>
                  <a:lnTo>
                    <a:pt x="259" y="35"/>
                  </a:lnTo>
                  <a:lnTo>
                    <a:pt x="296" y="22"/>
                  </a:lnTo>
                  <a:lnTo>
                    <a:pt x="338" y="12"/>
                  </a:lnTo>
                  <a:lnTo>
                    <a:pt x="379" y="6"/>
                  </a:lnTo>
                  <a:lnTo>
                    <a:pt x="423" y="3"/>
                  </a:lnTo>
                  <a:lnTo>
                    <a:pt x="46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8"/>
            <p:cNvSpPr>
              <a:spLocks/>
            </p:cNvSpPr>
            <p:nvPr userDrawn="1"/>
          </p:nvSpPr>
          <p:spPr bwMode="auto">
            <a:xfrm>
              <a:off x="7367588" y="4454526"/>
              <a:ext cx="341313" cy="449263"/>
            </a:xfrm>
            <a:custGeom>
              <a:avLst/>
              <a:gdLst>
                <a:gd name="T0" fmla="*/ 486 w 860"/>
                <a:gd name="T1" fmla="*/ 5 h 1132"/>
                <a:gd name="T2" fmla="*/ 604 w 860"/>
                <a:gd name="T3" fmla="*/ 31 h 1132"/>
                <a:gd name="T4" fmla="*/ 701 w 860"/>
                <a:gd name="T5" fmla="*/ 82 h 1132"/>
                <a:gd name="T6" fmla="*/ 771 w 860"/>
                <a:gd name="T7" fmla="*/ 167 h 1132"/>
                <a:gd name="T8" fmla="*/ 810 w 860"/>
                <a:gd name="T9" fmla="*/ 290 h 1132"/>
                <a:gd name="T10" fmla="*/ 644 w 860"/>
                <a:gd name="T11" fmla="*/ 307 h 1132"/>
                <a:gd name="T12" fmla="*/ 606 w 860"/>
                <a:gd name="T13" fmla="*/ 231 h 1132"/>
                <a:gd name="T14" fmla="*/ 545 w 860"/>
                <a:gd name="T15" fmla="*/ 184 h 1132"/>
                <a:gd name="T16" fmla="*/ 467 w 860"/>
                <a:gd name="T17" fmla="*/ 162 h 1132"/>
                <a:gd name="T18" fmla="*/ 386 w 860"/>
                <a:gd name="T19" fmla="*/ 158 h 1132"/>
                <a:gd name="T20" fmla="*/ 305 w 860"/>
                <a:gd name="T21" fmla="*/ 172 h 1132"/>
                <a:gd name="T22" fmla="*/ 238 w 860"/>
                <a:gd name="T23" fmla="*/ 207 h 1132"/>
                <a:gd name="T24" fmla="*/ 200 w 860"/>
                <a:gd name="T25" fmla="*/ 268 h 1132"/>
                <a:gd name="T26" fmla="*/ 208 w 860"/>
                <a:gd name="T27" fmla="*/ 344 h 1132"/>
                <a:gd name="T28" fmla="*/ 256 w 860"/>
                <a:gd name="T29" fmla="*/ 397 h 1132"/>
                <a:gd name="T30" fmla="*/ 334 w 860"/>
                <a:gd name="T31" fmla="*/ 434 h 1132"/>
                <a:gd name="T32" fmla="*/ 429 w 860"/>
                <a:gd name="T33" fmla="*/ 460 h 1132"/>
                <a:gd name="T34" fmla="*/ 528 w 860"/>
                <a:gd name="T35" fmla="*/ 484 h 1132"/>
                <a:gd name="T36" fmla="*/ 634 w 860"/>
                <a:gd name="T37" fmla="*/ 513 h 1132"/>
                <a:gd name="T38" fmla="*/ 729 w 860"/>
                <a:gd name="T39" fmla="*/ 556 h 1132"/>
                <a:gd name="T40" fmla="*/ 804 w 860"/>
                <a:gd name="T41" fmla="*/ 620 h 1132"/>
                <a:gd name="T42" fmla="*/ 850 w 860"/>
                <a:gd name="T43" fmla="*/ 711 h 1132"/>
                <a:gd name="T44" fmla="*/ 857 w 860"/>
                <a:gd name="T45" fmla="*/ 838 h 1132"/>
                <a:gd name="T46" fmla="*/ 821 w 860"/>
                <a:gd name="T47" fmla="*/ 954 h 1132"/>
                <a:gd name="T48" fmla="*/ 750 w 860"/>
                <a:gd name="T49" fmla="*/ 1037 h 1132"/>
                <a:gd name="T50" fmla="*/ 656 w 860"/>
                <a:gd name="T51" fmla="*/ 1093 h 1132"/>
                <a:gd name="T52" fmla="*/ 545 w 860"/>
                <a:gd name="T53" fmla="*/ 1124 h 1132"/>
                <a:gd name="T54" fmla="*/ 429 w 860"/>
                <a:gd name="T55" fmla="*/ 1132 h 1132"/>
                <a:gd name="T56" fmla="*/ 299 w 860"/>
                <a:gd name="T57" fmla="*/ 1120 h 1132"/>
                <a:gd name="T58" fmla="*/ 182 w 860"/>
                <a:gd name="T59" fmla="*/ 1081 h 1132"/>
                <a:gd name="T60" fmla="*/ 90 w 860"/>
                <a:gd name="T61" fmla="*/ 1012 h 1132"/>
                <a:gd name="T62" fmla="*/ 27 w 860"/>
                <a:gd name="T63" fmla="*/ 908 h 1132"/>
                <a:gd name="T64" fmla="*/ 0 w 860"/>
                <a:gd name="T65" fmla="*/ 767 h 1132"/>
                <a:gd name="T66" fmla="*/ 180 w 860"/>
                <a:gd name="T67" fmla="*/ 838 h 1132"/>
                <a:gd name="T68" fmla="*/ 229 w 860"/>
                <a:gd name="T69" fmla="*/ 913 h 1132"/>
                <a:gd name="T70" fmla="*/ 308 w 860"/>
                <a:gd name="T71" fmla="*/ 957 h 1132"/>
                <a:gd name="T72" fmla="*/ 404 w 860"/>
                <a:gd name="T73" fmla="*/ 974 h 1132"/>
                <a:gd name="T74" fmla="*/ 488 w 860"/>
                <a:gd name="T75" fmla="*/ 974 h 1132"/>
                <a:gd name="T76" fmla="*/ 565 w 860"/>
                <a:gd name="T77" fmla="*/ 960 h 1132"/>
                <a:gd name="T78" fmla="*/ 631 w 860"/>
                <a:gd name="T79" fmla="*/ 927 h 1132"/>
                <a:gd name="T80" fmla="*/ 674 w 860"/>
                <a:gd name="T81" fmla="*/ 871 h 1132"/>
                <a:gd name="T82" fmla="*/ 681 w 860"/>
                <a:gd name="T83" fmla="*/ 787 h 1132"/>
                <a:gd name="T84" fmla="*/ 647 w 860"/>
                <a:gd name="T85" fmla="*/ 722 h 1132"/>
                <a:gd name="T86" fmla="*/ 580 w 860"/>
                <a:gd name="T87" fmla="*/ 677 h 1132"/>
                <a:gd name="T88" fmla="*/ 491 w 860"/>
                <a:gd name="T89" fmla="*/ 647 h 1132"/>
                <a:gd name="T90" fmla="*/ 389 w 860"/>
                <a:gd name="T91" fmla="*/ 622 h 1132"/>
                <a:gd name="T92" fmla="*/ 283 w 860"/>
                <a:gd name="T93" fmla="*/ 595 h 1132"/>
                <a:gd name="T94" fmla="*/ 183 w 860"/>
                <a:gd name="T95" fmla="*/ 558 h 1132"/>
                <a:gd name="T96" fmla="*/ 99 w 860"/>
                <a:gd name="T97" fmla="*/ 504 h 1132"/>
                <a:gd name="T98" fmla="*/ 42 w 860"/>
                <a:gd name="T99" fmla="*/ 423 h 1132"/>
                <a:gd name="T100" fmla="*/ 22 w 860"/>
                <a:gd name="T101" fmla="*/ 308 h 1132"/>
                <a:gd name="T102" fmla="*/ 44 w 860"/>
                <a:gd name="T103" fmla="*/ 193 h 1132"/>
                <a:gd name="T104" fmla="*/ 104 w 860"/>
                <a:gd name="T105" fmla="*/ 107 h 1132"/>
                <a:gd name="T106" fmla="*/ 191 w 860"/>
                <a:gd name="T107" fmla="*/ 46 h 1132"/>
                <a:gd name="T108" fmla="*/ 293 w 860"/>
                <a:gd name="T109" fmla="*/ 12 h 1132"/>
                <a:gd name="T110" fmla="*/ 399 w 860"/>
                <a:gd name="T111" fmla="*/ 0 h 1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860" h="1132">
                  <a:moveTo>
                    <a:pt x="399" y="0"/>
                  </a:moveTo>
                  <a:lnTo>
                    <a:pt x="443" y="2"/>
                  </a:lnTo>
                  <a:lnTo>
                    <a:pt x="486" y="5"/>
                  </a:lnTo>
                  <a:lnTo>
                    <a:pt x="527" y="11"/>
                  </a:lnTo>
                  <a:lnTo>
                    <a:pt x="566" y="20"/>
                  </a:lnTo>
                  <a:lnTo>
                    <a:pt x="604" y="31"/>
                  </a:lnTo>
                  <a:lnTo>
                    <a:pt x="639" y="44"/>
                  </a:lnTo>
                  <a:lnTo>
                    <a:pt x="670" y="62"/>
                  </a:lnTo>
                  <a:lnTo>
                    <a:pt x="701" y="82"/>
                  </a:lnTo>
                  <a:lnTo>
                    <a:pt x="727" y="107"/>
                  </a:lnTo>
                  <a:lnTo>
                    <a:pt x="750" y="134"/>
                  </a:lnTo>
                  <a:lnTo>
                    <a:pt x="771" y="167"/>
                  </a:lnTo>
                  <a:lnTo>
                    <a:pt x="788" y="203"/>
                  </a:lnTo>
                  <a:lnTo>
                    <a:pt x="800" y="244"/>
                  </a:lnTo>
                  <a:lnTo>
                    <a:pt x="810" y="290"/>
                  </a:lnTo>
                  <a:lnTo>
                    <a:pt x="815" y="339"/>
                  </a:lnTo>
                  <a:lnTo>
                    <a:pt x="648" y="339"/>
                  </a:lnTo>
                  <a:lnTo>
                    <a:pt x="644" y="307"/>
                  </a:lnTo>
                  <a:lnTo>
                    <a:pt x="634" y="278"/>
                  </a:lnTo>
                  <a:lnTo>
                    <a:pt x="622" y="254"/>
                  </a:lnTo>
                  <a:lnTo>
                    <a:pt x="606" y="231"/>
                  </a:lnTo>
                  <a:lnTo>
                    <a:pt x="588" y="213"/>
                  </a:lnTo>
                  <a:lnTo>
                    <a:pt x="567" y="197"/>
                  </a:lnTo>
                  <a:lnTo>
                    <a:pt x="545" y="184"/>
                  </a:lnTo>
                  <a:lnTo>
                    <a:pt x="520" y="174"/>
                  </a:lnTo>
                  <a:lnTo>
                    <a:pt x="494" y="167"/>
                  </a:lnTo>
                  <a:lnTo>
                    <a:pt x="467" y="162"/>
                  </a:lnTo>
                  <a:lnTo>
                    <a:pt x="441" y="158"/>
                  </a:lnTo>
                  <a:lnTo>
                    <a:pt x="413" y="157"/>
                  </a:lnTo>
                  <a:lnTo>
                    <a:pt x="386" y="158"/>
                  </a:lnTo>
                  <a:lnTo>
                    <a:pt x="358" y="161"/>
                  </a:lnTo>
                  <a:lnTo>
                    <a:pt x="330" y="166"/>
                  </a:lnTo>
                  <a:lnTo>
                    <a:pt x="305" y="172"/>
                  </a:lnTo>
                  <a:lnTo>
                    <a:pt x="279" y="180"/>
                  </a:lnTo>
                  <a:lnTo>
                    <a:pt x="257" y="192"/>
                  </a:lnTo>
                  <a:lnTo>
                    <a:pt x="238" y="207"/>
                  </a:lnTo>
                  <a:lnTo>
                    <a:pt x="221" y="224"/>
                  </a:lnTo>
                  <a:lnTo>
                    <a:pt x="209" y="244"/>
                  </a:lnTo>
                  <a:lnTo>
                    <a:pt x="200" y="268"/>
                  </a:lnTo>
                  <a:lnTo>
                    <a:pt x="198" y="296"/>
                  </a:lnTo>
                  <a:lnTo>
                    <a:pt x="200" y="321"/>
                  </a:lnTo>
                  <a:lnTo>
                    <a:pt x="208" y="344"/>
                  </a:lnTo>
                  <a:lnTo>
                    <a:pt x="220" y="365"/>
                  </a:lnTo>
                  <a:lnTo>
                    <a:pt x="237" y="382"/>
                  </a:lnTo>
                  <a:lnTo>
                    <a:pt x="256" y="397"/>
                  </a:lnTo>
                  <a:lnTo>
                    <a:pt x="279" y="411"/>
                  </a:lnTo>
                  <a:lnTo>
                    <a:pt x="305" y="423"/>
                  </a:lnTo>
                  <a:lnTo>
                    <a:pt x="334" y="434"/>
                  </a:lnTo>
                  <a:lnTo>
                    <a:pt x="364" y="443"/>
                  </a:lnTo>
                  <a:lnTo>
                    <a:pt x="396" y="452"/>
                  </a:lnTo>
                  <a:lnTo>
                    <a:pt x="429" y="460"/>
                  </a:lnTo>
                  <a:lnTo>
                    <a:pt x="461" y="467"/>
                  </a:lnTo>
                  <a:lnTo>
                    <a:pt x="495" y="476"/>
                  </a:lnTo>
                  <a:lnTo>
                    <a:pt x="528" y="484"/>
                  </a:lnTo>
                  <a:lnTo>
                    <a:pt x="565" y="493"/>
                  </a:lnTo>
                  <a:lnTo>
                    <a:pt x="600" y="502"/>
                  </a:lnTo>
                  <a:lnTo>
                    <a:pt x="634" y="513"/>
                  </a:lnTo>
                  <a:lnTo>
                    <a:pt x="667" y="527"/>
                  </a:lnTo>
                  <a:lnTo>
                    <a:pt x="699" y="540"/>
                  </a:lnTo>
                  <a:lnTo>
                    <a:pt x="729" y="556"/>
                  </a:lnTo>
                  <a:lnTo>
                    <a:pt x="757" y="575"/>
                  </a:lnTo>
                  <a:lnTo>
                    <a:pt x="782" y="595"/>
                  </a:lnTo>
                  <a:lnTo>
                    <a:pt x="804" y="620"/>
                  </a:lnTo>
                  <a:lnTo>
                    <a:pt x="823" y="646"/>
                  </a:lnTo>
                  <a:lnTo>
                    <a:pt x="839" y="676"/>
                  </a:lnTo>
                  <a:lnTo>
                    <a:pt x="850" y="711"/>
                  </a:lnTo>
                  <a:lnTo>
                    <a:pt x="857" y="750"/>
                  </a:lnTo>
                  <a:lnTo>
                    <a:pt x="860" y="792"/>
                  </a:lnTo>
                  <a:lnTo>
                    <a:pt x="857" y="838"/>
                  </a:lnTo>
                  <a:lnTo>
                    <a:pt x="850" y="880"/>
                  </a:lnTo>
                  <a:lnTo>
                    <a:pt x="838" y="919"/>
                  </a:lnTo>
                  <a:lnTo>
                    <a:pt x="821" y="954"/>
                  </a:lnTo>
                  <a:lnTo>
                    <a:pt x="801" y="985"/>
                  </a:lnTo>
                  <a:lnTo>
                    <a:pt x="777" y="1013"/>
                  </a:lnTo>
                  <a:lnTo>
                    <a:pt x="750" y="1037"/>
                  </a:lnTo>
                  <a:lnTo>
                    <a:pt x="721" y="1059"/>
                  </a:lnTo>
                  <a:lnTo>
                    <a:pt x="690" y="1077"/>
                  </a:lnTo>
                  <a:lnTo>
                    <a:pt x="656" y="1093"/>
                  </a:lnTo>
                  <a:lnTo>
                    <a:pt x="621" y="1106"/>
                  </a:lnTo>
                  <a:lnTo>
                    <a:pt x="583" y="1116"/>
                  </a:lnTo>
                  <a:lnTo>
                    <a:pt x="545" y="1124"/>
                  </a:lnTo>
                  <a:lnTo>
                    <a:pt x="506" y="1129"/>
                  </a:lnTo>
                  <a:lnTo>
                    <a:pt x="467" y="1132"/>
                  </a:lnTo>
                  <a:lnTo>
                    <a:pt x="429" y="1132"/>
                  </a:lnTo>
                  <a:lnTo>
                    <a:pt x="384" y="1131"/>
                  </a:lnTo>
                  <a:lnTo>
                    <a:pt x="340" y="1128"/>
                  </a:lnTo>
                  <a:lnTo>
                    <a:pt x="299" y="1120"/>
                  </a:lnTo>
                  <a:lnTo>
                    <a:pt x="257" y="1111"/>
                  </a:lnTo>
                  <a:lnTo>
                    <a:pt x="218" y="1097"/>
                  </a:lnTo>
                  <a:lnTo>
                    <a:pt x="182" y="1081"/>
                  </a:lnTo>
                  <a:lnTo>
                    <a:pt x="149" y="1061"/>
                  </a:lnTo>
                  <a:lnTo>
                    <a:pt x="118" y="1038"/>
                  </a:lnTo>
                  <a:lnTo>
                    <a:pt x="90" y="1012"/>
                  </a:lnTo>
                  <a:lnTo>
                    <a:pt x="65" y="980"/>
                  </a:lnTo>
                  <a:lnTo>
                    <a:pt x="44" y="947"/>
                  </a:lnTo>
                  <a:lnTo>
                    <a:pt x="27" y="908"/>
                  </a:lnTo>
                  <a:lnTo>
                    <a:pt x="13" y="865"/>
                  </a:lnTo>
                  <a:lnTo>
                    <a:pt x="5" y="819"/>
                  </a:lnTo>
                  <a:lnTo>
                    <a:pt x="0" y="767"/>
                  </a:lnTo>
                  <a:lnTo>
                    <a:pt x="166" y="767"/>
                  </a:lnTo>
                  <a:lnTo>
                    <a:pt x="171" y="804"/>
                  </a:lnTo>
                  <a:lnTo>
                    <a:pt x="180" y="838"/>
                  </a:lnTo>
                  <a:lnTo>
                    <a:pt x="192" y="867"/>
                  </a:lnTo>
                  <a:lnTo>
                    <a:pt x="209" y="891"/>
                  </a:lnTo>
                  <a:lnTo>
                    <a:pt x="229" y="913"/>
                  </a:lnTo>
                  <a:lnTo>
                    <a:pt x="254" y="931"/>
                  </a:lnTo>
                  <a:lnTo>
                    <a:pt x="279" y="945"/>
                  </a:lnTo>
                  <a:lnTo>
                    <a:pt x="308" y="957"/>
                  </a:lnTo>
                  <a:lnTo>
                    <a:pt x="339" y="966"/>
                  </a:lnTo>
                  <a:lnTo>
                    <a:pt x="372" y="972"/>
                  </a:lnTo>
                  <a:lnTo>
                    <a:pt x="404" y="974"/>
                  </a:lnTo>
                  <a:lnTo>
                    <a:pt x="438" y="976"/>
                  </a:lnTo>
                  <a:lnTo>
                    <a:pt x="463" y="976"/>
                  </a:lnTo>
                  <a:lnTo>
                    <a:pt x="488" y="974"/>
                  </a:lnTo>
                  <a:lnTo>
                    <a:pt x="515" y="971"/>
                  </a:lnTo>
                  <a:lnTo>
                    <a:pt x="540" y="966"/>
                  </a:lnTo>
                  <a:lnTo>
                    <a:pt x="565" y="960"/>
                  </a:lnTo>
                  <a:lnTo>
                    <a:pt x="589" y="951"/>
                  </a:lnTo>
                  <a:lnTo>
                    <a:pt x="611" y="941"/>
                  </a:lnTo>
                  <a:lnTo>
                    <a:pt x="631" y="927"/>
                  </a:lnTo>
                  <a:lnTo>
                    <a:pt x="648" y="912"/>
                  </a:lnTo>
                  <a:lnTo>
                    <a:pt x="663" y="892"/>
                  </a:lnTo>
                  <a:lnTo>
                    <a:pt x="674" y="871"/>
                  </a:lnTo>
                  <a:lnTo>
                    <a:pt x="681" y="844"/>
                  </a:lnTo>
                  <a:lnTo>
                    <a:pt x="684" y="815"/>
                  </a:lnTo>
                  <a:lnTo>
                    <a:pt x="681" y="787"/>
                  </a:lnTo>
                  <a:lnTo>
                    <a:pt x="674" y="762"/>
                  </a:lnTo>
                  <a:lnTo>
                    <a:pt x="662" y="740"/>
                  </a:lnTo>
                  <a:lnTo>
                    <a:pt x="647" y="722"/>
                  </a:lnTo>
                  <a:lnTo>
                    <a:pt x="628" y="705"/>
                  </a:lnTo>
                  <a:lnTo>
                    <a:pt x="606" y="691"/>
                  </a:lnTo>
                  <a:lnTo>
                    <a:pt x="580" y="677"/>
                  </a:lnTo>
                  <a:lnTo>
                    <a:pt x="552" y="667"/>
                  </a:lnTo>
                  <a:lnTo>
                    <a:pt x="523" y="656"/>
                  </a:lnTo>
                  <a:lnTo>
                    <a:pt x="491" y="647"/>
                  </a:lnTo>
                  <a:lnTo>
                    <a:pt x="458" y="639"/>
                  </a:lnTo>
                  <a:lnTo>
                    <a:pt x="424" y="630"/>
                  </a:lnTo>
                  <a:lnTo>
                    <a:pt x="389" y="622"/>
                  </a:lnTo>
                  <a:lnTo>
                    <a:pt x="352" y="613"/>
                  </a:lnTo>
                  <a:lnTo>
                    <a:pt x="317" y="605"/>
                  </a:lnTo>
                  <a:lnTo>
                    <a:pt x="283" y="595"/>
                  </a:lnTo>
                  <a:lnTo>
                    <a:pt x="248" y="585"/>
                  </a:lnTo>
                  <a:lnTo>
                    <a:pt x="215" y="572"/>
                  </a:lnTo>
                  <a:lnTo>
                    <a:pt x="183" y="558"/>
                  </a:lnTo>
                  <a:lnTo>
                    <a:pt x="153" y="542"/>
                  </a:lnTo>
                  <a:lnTo>
                    <a:pt x="125" y="524"/>
                  </a:lnTo>
                  <a:lnTo>
                    <a:pt x="99" y="504"/>
                  </a:lnTo>
                  <a:lnTo>
                    <a:pt x="78" y="480"/>
                  </a:lnTo>
                  <a:lnTo>
                    <a:pt x="58" y="453"/>
                  </a:lnTo>
                  <a:lnTo>
                    <a:pt x="42" y="423"/>
                  </a:lnTo>
                  <a:lnTo>
                    <a:pt x="31" y="389"/>
                  </a:lnTo>
                  <a:lnTo>
                    <a:pt x="24" y="350"/>
                  </a:lnTo>
                  <a:lnTo>
                    <a:pt x="22" y="308"/>
                  </a:lnTo>
                  <a:lnTo>
                    <a:pt x="24" y="267"/>
                  </a:lnTo>
                  <a:lnTo>
                    <a:pt x="31" y="228"/>
                  </a:lnTo>
                  <a:lnTo>
                    <a:pt x="44" y="193"/>
                  </a:lnTo>
                  <a:lnTo>
                    <a:pt x="61" y="161"/>
                  </a:lnTo>
                  <a:lnTo>
                    <a:pt x="80" y="132"/>
                  </a:lnTo>
                  <a:lnTo>
                    <a:pt x="104" y="107"/>
                  </a:lnTo>
                  <a:lnTo>
                    <a:pt x="130" y="84"/>
                  </a:lnTo>
                  <a:lnTo>
                    <a:pt x="159" y="63"/>
                  </a:lnTo>
                  <a:lnTo>
                    <a:pt x="191" y="46"/>
                  </a:lnTo>
                  <a:lnTo>
                    <a:pt x="223" y="32"/>
                  </a:lnTo>
                  <a:lnTo>
                    <a:pt x="257" y="21"/>
                  </a:lnTo>
                  <a:lnTo>
                    <a:pt x="293" y="12"/>
                  </a:lnTo>
                  <a:lnTo>
                    <a:pt x="328" y="6"/>
                  </a:lnTo>
                  <a:lnTo>
                    <a:pt x="364" y="2"/>
                  </a:lnTo>
                  <a:lnTo>
                    <a:pt x="39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9"/>
            <p:cNvSpPr>
              <a:spLocks/>
            </p:cNvSpPr>
            <p:nvPr userDrawn="1"/>
          </p:nvSpPr>
          <p:spPr bwMode="auto">
            <a:xfrm>
              <a:off x="6146801" y="4554538"/>
              <a:ext cx="434975" cy="479425"/>
            </a:xfrm>
            <a:custGeom>
              <a:avLst/>
              <a:gdLst>
                <a:gd name="T0" fmla="*/ 621 w 1095"/>
                <a:gd name="T1" fmla="*/ 1 h 1208"/>
                <a:gd name="T2" fmla="*/ 664 w 1095"/>
                <a:gd name="T3" fmla="*/ 18 h 1208"/>
                <a:gd name="T4" fmla="*/ 709 w 1095"/>
                <a:gd name="T5" fmla="*/ 67 h 1208"/>
                <a:gd name="T6" fmla="*/ 947 w 1095"/>
                <a:gd name="T7" fmla="*/ 353 h 1208"/>
                <a:gd name="T8" fmla="*/ 1027 w 1095"/>
                <a:gd name="T9" fmla="*/ 469 h 1208"/>
                <a:gd name="T10" fmla="*/ 1076 w 1095"/>
                <a:gd name="T11" fmla="*/ 580 h 1208"/>
                <a:gd name="T12" fmla="*/ 1095 w 1095"/>
                <a:gd name="T13" fmla="*/ 687 h 1208"/>
                <a:gd name="T14" fmla="*/ 1090 w 1095"/>
                <a:gd name="T15" fmla="*/ 786 h 1208"/>
                <a:gd name="T16" fmla="*/ 1064 w 1095"/>
                <a:gd name="T17" fmla="*/ 877 h 1208"/>
                <a:gd name="T18" fmla="*/ 1020 w 1095"/>
                <a:gd name="T19" fmla="*/ 959 h 1208"/>
                <a:gd name="T20" fmla="*/ 962 w 1095"/>
                <a:gd name="T21" fmla="*/ 1032 h 1208"/>
                <a:gd name="T22" fmla="*/ 892 w 1095"/>
                <a:gd name="T23" fmla="*/ 1093 h 1208"/>
                <a:gd name="T24" fmla="*/ 817 w 1095"/>
                <a:gd name="T25" fmla="*/ 1142 h 1208"/>
                <a:gd name="T26" fmla="*/ 738 w 1095"/>
                <a:gd name="T27" fmla="*/ 1177 h 1208"/>
                <a:gd name="T28" fmla="*/ 630 w 1095"/>
                <a:gd name="T29" fmla="*/ 1202 h 1208"/>
                <a:gd name="T30" fmla="*/ 498 w 1095"/>
                <a:gd name="T31" fmla="*/ 1207 h 1208"/>
                <a:gd name="T32" fmla="*/ 374 w 1095"/>
                <a:gd name="T33" fmla="*/ 1187 h 1208"/>
                <a:gd name="T34" fmla="*/ 261 w 1095"/>
                <a:gd name="T35" fmla="*/ 1144 h 1208"/>
                <a:gd name="T36" fmla="*/ 162 w 1095"/>
                <a:gd name="T37" fmla="*/ 1080 h 1208"/>
                <a:gd name="T38" fmla="*/ 82 w 1095"/>
                <a:gd name="T39" fmla="*/ 998 h 1208"/>
                <a:gd name="T40" fmla="*/ 22 w 1095"/>
                <a:gd name="T41" fmla="*/ 901 h 1208"/>
                <a:gd name="T42" fmla="*/ 25 w 1095"/>
                <a:gd name="T43" fmla="*/ 883 h 1208"/>
                <a:gd name="T44" fmla="*/ 90 w 1095"/>
                <a:gd name="T45" fmla="*/ 940 h 1208"/>
                <a:gd name="T46" fmla="*/ 170 w 1095"/>
                <a:gd name="T47" fmla="*/ 982 h 1208"/>
                <a:gd name="T48" fmla="*/ 258 w 1095"/>
                <a:gd name="T49" fmla="*/ 1009 h 1208"/>
                <a:gd name="T50" fmla="*/ 353 w 1095"/>
                <a:gd name="T51" fmla="*/ 1020 h 1208"/>
                <a:gd name="T52" fmla="*/ 447 w 1095"/>
                <a:gd name="T53" fmla="*/ 1015 h 1208"/>
                <a:gd name="T54" fmla="*/ 534 w 1095"/>
                <a:gd name="T55" fmla="*/ 994 h 1208"/>
                <a:gd name="T56" fmla="*/ 612 w 1095"/>
                <a:gd name="T57" fmla="*/ 958 h 1208"/>
                <a:gd name="T58" fmla="*/ 694 w 1095"/>
                <a:gd name="T59" fmla="*/ 894 h 1208"/>
                <a:gd name="T60" fmla="*/ 756 w 1095"/>
                <a:gd name="T61" fmla="*/ 821 h 1208"/>
                <a:gd name="T62" fmla="*/ 796 w 1095"/>
                <a:gd name="T63" fmla="*/ 738 h 1208"/>
                <a:gd name="T64" fmla="*/ 811 w 1095"/>
                <a:gd name="T65" fmla="*/ 652 h 1208"/>
                <a:gd name="T66" fmla="*/ 800 w 1095"/>
                <a:gd name="T67" fmla="*/ 563 h 1208"/>
                <a:gd name="T68" fmla="*/ 761 w 1095"/>
                <a:gd name="T69" fmla="*/ 478 h 1208"/>
                <a:gd name="T70" fmla="*/ 728 w 1095"/>
                <a:gd name="T71" fmla="*/ 433 h 1208"/>
                <a:gd name="T72" fmla="*/ 714 w 1095"/>
                <a:gd name="T73" fmla="*/ 415 h 1208"/>
                <a:gd name="T74" fmla="*/ 687 w 1095"/>
                <a:gd name="T75" fmla="*/ 382 h 1208"/>
                <a:gd name="T76" fmla="*/ 651 w 1095"/>
                <a:gd name="T77" fmla="*/ 340 h 1208"/>
                <a:gd name="T78" fmla="*/ 609 w 1095"/>
                <a:gd name="T79" fmla="*/ 291 h 1208"/>
                <a:gd name="T80" fmla="*/ 567 w 1095"/>
                <a:gd name="T81" fmla="*/ 239 h 1208"/>
                <a:gd name="T82" fmla="*/ 524 w 1095"/>
                <a:gd name="T83" fmla="*/ 188 h 1208"/>
                <a:gd name="T84" fmla="*/ 521 w 1095"/>
                <a:gd name="T85" fmla="*/ 184 h 1208"/>
                <a:gd name="T86" fmla="*/ 515 w 1095"/>
                <a:gd name="T87" fmla="*/ 177 h 1208"/>
                <a:gd name="T88" fmla="*/ 512 w 1095"/>
                <a:gd name="T89" fmla="*/ 175 h 1208"/>
                <a:gd name="T90" fmla="*/ 492 w 1095"/>
                <a:gd name="T91" fmla="*/ 131 h 1208"/>
                <a:gd name="T92" fmla="*/ 494 w 1095"/>
                <a:gd name="T93" fmla="*/ 87 h 1208"/>
                <a:gd name="T94" fmla="*/ 517 w 1095"/>
                <a:gd name="T95" fmla="*/ 44 h 1208"/>
                <a:gd name="T96" fmla="*/ 555 w 1095"/>
                <a:gd name="T97" fmla="*/ 13 h 1208"/>
                <a:gd name="T98" fmla="*/ 600 w 1095"/>
                <a:gd name="T99" fmla="*/ 0 h 1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95" h="1208">
                  <a:moveTo>
                    <a:pt x="600" y="0"/>
                  </a:moveTo>
                  <a:lnTo>
                    <a:pt x="621" y="1"/>
                  </a:lnTo>
                  <a:lnTo>
                    <a:pt x="643" y="7"/>
                  </a:lnTo>
                  <a:lnTo>
                    <a:pt x="664" y="18"/>
                  </a:lnTo>
                  <a:lnTo>
                    <a:pt x="682" y="35"/>
                  </a:lnTo>
                  <a:lnTo>
                    <a:pt x="709" y="67"/>
                  </a:lnTo>
                  <a:lnTo>
                    <a:pt x="694" y="50"/>
                  </a:lnTo>
                  <a:lnTo>
                    <a:pt x="947" y="353"/>
                  </a:lnTo>
                  <a:lnTo>
                    <a:pt x="991" y="411"/>
                  </a:lnTo>
                  <a:lnTo>
                    <a:pt x="1027" y="469"/>
                  </a:lnTo>
                  <a:lnTo>
                    <a:pt x="1055" y="525"/>
                  </a:lnTo>
                  <a:lnTo>
                    <a:pt x="1076" y="580"/>
                  </a:lnTo>
                  <a:lnTo>
                    <a:pt x="1088" y="633"/>
                  </a:lnTo>
                  <a:lnTo>
                    <a:pt x="1095" y="687"/>
                  </a:lnTo>
                  <a:lnTo>
                    <a:pt x="1095" y="737"/>
                  </a:lnTo>
                  <a:lnTo>
                    <a:pt x="1090" y="786"/>
                  </a:lnTo>
                  <a:lnTo>
                    <a:pt x="1079" y="833"/>
                  </a:lnTo>
                  <a:lnTo>
                    <a:pt x="1064" y="877"/>
                  </a:lnTo>
                  <a:lnTo>
                    <a:pt x="1044" y="920"/>
                  </a:lnTo>
                  <a:lnTo>
                    <a:pt x="1020" y="959"/>
                  </a:lnTo>
                  <a:lnTo>
                    <a:pt x="992" y="998"/>
                  </a:lnTo>
                  <a:lnTo>
                    <a:pt x="962" y="1032"/>
                  </a:lnTo>
                  <a:lnTo>
                    <a:pt x="929" y="1064"/>
                  </a:lnTo>
                  <a:lnTo>
                    <a:pt x="892" y="1093"/>
                  </a:lnTo>
                  <a:lnTo>
                    <a:pt x="856" y="1119"/>
                  </a:lnTo>
                  <a:lnTo>
                    <a:pt x="817" y="1142"/>
                  </a:lnTo>
                  <a:lnTo>
                    <a:pt x="778" y="1161"/>
                  </a:lnTo>
                  <a:lnTo>
                    <a:pt x="738" y="1177"/>
                  </a:lnTo>
                  <a:lnTo>
                    <a:pt x="698" y="1189"/>
                  </a:lnTo>
                  <a:lnTo>
                    <a:pt x="630" y="1202"/>
                  </a:lnTo>
                  <a:lnTo>
                    <a:pt x="563" y="1208"/>
                  </a:lnTo>
                  <a:lnTo>
                    <a:pt x="498" y="1207"/>
                  </a:lnTo>
                  <a:lnTo>
                    <a:pt x="434" y="1201"/>
                  </a:lnTo>
                  <a:lnTo>
                    <a:pt x="374" y="1187"/>
                  </a:lnTo>
                  <a:lnTo>
                    <a:pt x="315" y="1168"/>
                  </a:lnTo>
                  <a:lnTo>
                    <a:pt x="261" y="1144"/>
                  </a:lnTo>
                  <a:lnTo>
                    <a:pt x="210" y="1114"/>
                  </a:lnTo>
                  <a:lnTo>
                    <a:pt x="162" y="1080"/>
                  </a:lnTo>
                  <a:lnTo>
                    <a:pt x="120" y="1040"/>
                  </a:lnTo>
                  <a:lnTo>
                    <a:pt x="82" y="998"/>
                  </a:lnTo>
                  <a:lnTo>
                    <a:pt x="49" y="951"/>
                  </a:lnTo>
                  <a:lnTo>
                    <a:pt x="22" y="901"/>
                  </a:lnTo>
                  <a:lnTo>
                    <a:pt x="0" y="848"/>
                  </a:lnTo>
                  <a:lnTo>
                    <a:pt x="25" y="883"/>
                  </a:lnTo>
                  <a:lnTo>
                    <a:pt x="56" y="913"/>
                  </a:lnTo>
                  <a:lnTo>
                    <a:pt x="90" y="940"/>
                  </a:lnTo>
                  <a:lnTo>
                    <a:pt x="128" y="963"/>
                  </a:lnTo>
                  <a:lnTo>
                    <a:pt x="170" y="982"/>
                  </a:lnTo>
                  <a:lnTo>
                    <a:pt x="213" y="997"/>
                  </a:lnTo>
                  <a:lnTo>
                    <a:pt x="258" y="1009"/>
                  </a:lnTo>
                  <a:lnTo>
                    <a:pt x="306" y="1016"/>
                  </a:lnTo>
                  <a:lnTo>
                    <a:pt x="353" y="1020"/>
                  </a:lnTo>
                  <a:lnTo>
                    <a:pt x="399" y="1019"/>
                  </a:lnTo>
                  <a:lnTo>
                    <a:pt x="447" y="1015"/>
                  </a:lnTo>
                  <a:lnTo>
                    <a:pt x="492" y="1006"/>
                  </a:lnTo>
                  <a:lnTo>
                    <a:pt x="534" y="994"/>
                  </a:lnTo>
                  <a:lnTo>
                    <a:pt x="575" y="979"/>
                  </a:lnTo>
                  <a:lnTo>
                    <a:pt x="612" y="958"/>
                  </a:lnTo>
                  <a:lnTo>
                    <a:pt x="655" y="928"/>
                  </a:lnTo>
                  <a:lnTo>
                    <a:pt x="694" y="894"/>
                  </a:lnTo>
                  <a:lnTo>
                    <a:pt x="728" y="858"/>
                  </a:lnTo>
                  <a:lnTo>
                    <a:pt x="756" y="821"/>
                  </a:lnTo>
                  <a:lnTo>
                    <a:pt x="779" y="780"/>
                  </a:lnTo>
                  <a:lnTo>
                    <a:pt x="796" y="738"/>
                  </a:lnTo>
                  <a:lnTo>
                    <a:pt x="806" y="695"/>
                  </a:lnTo>
                  <a:lnTo>
                    <a:pt x="811" y="652"/>
                  </a:lnTo>
                  <a:lnTo>
                    <a:pt x="809" y="608"/>
                  </a:lnTo>
                  <a:lnTo>
                    <a:pt x="800" y="563"/>
                  </a:lnTo>
                  <a:lnTo>
                    <a:pt x="784" y="520"/>
                  </a:lnTo>
                  <a:lnTo>
                    <a:pt x="761" y="478"/>
                  </a:lnTo>
                  <a:lnTo>
                    <a:pt x="731" y="436"/>
                  </a:lnTo>
                  <a:lnTo>
                    <a:pt x="728" y="433"/>
                  </a:lnTo>
                  <a:lnTo>
                    <a:pt x="724" y="426"/>
                  </a:lnTo>
                  <a:lnTo>
                    <a:pt x="714" y="415"/>
                  </a:lnTo>
                  <a:lnTo>
                    <a:pt x="702" y="401"/>
                  </a:lnTo>
                  <a:lnTo>
                    <a:pt x="687" y="382"/>
                  </a:lnTo>
                  <a:lnTo>
                    <a:pt x="670" y="363"/>
                  </a:lnTo>
                  <a:lnTo>
                    <a:pt x="651" y="340"/>
                  </a:lnTo>
                  <a:lnTo>
                    <a:pt x="631" y="316"/>
                  </a:lnTo>
                  <a:lnTo>
                    <a:pt x="609" y="291"/>
                  </a:lnTo>
                  <a:lnTo>
                    <a:pt x="589" y="265"/>
                  </a:lnTo>
                  <a:lnTo>
                    <a:pt x="567" y="239"/>
                  </a:lnTo>
                  <a:lnTo>
                    <a:pt x="545" y="213"/>
                  </a:lnTo>
                  <a:lnTo>
                    <a:pt x="524" y="188"/>
                  </a:lnTo>
                  <a:lnTo>
                    <a:pt x="526" y="189"/>
                  </a:lnTo>
                  <a:lnTo>
                    <a:pt x="521" y="184"/>
                  </a:lnTo>
                  <a:lnTo>
                    <a:pt x="517" y="180"/>
                  </a:lnTo>
                  <a:lnTo>
                    <a:pt x="515" y="177"/>
                  </a:lnTo>
                  <a:lnTo>
                    <a:pt x="513" y="175"/>
                  </a:lnTo>
                  <a:lnTo>
                    <a:pt x="512" y="175"/>
                  </a:lnTo>
                  <a:lnTo>
                    <a:pt x="499" y="154"/>
                  </a:lnTo>
                  <a:lnTo>
                    <a:pt x="492" y="131"/>
                  </a:lnTo>
                  <a:lnTo>
                    <a:pt x="490" y="110"/>
                  </a:lnTo>
                  <a:lnTo>
                    <a:pt x="494" y="87"/>
                  </a:lnTo>
                  <a:lnTo>
                    <a:pt x="502" y="65"/>
                  </a:lnTo>
                  <a:lnTo>
                    <a:pt x="517" y="44"/>
                  </a:lnTo>
                  <a:lnTo>
                    <a:pt x="534" y="28"/>
                  </a:lnTo>
                  <a:lnTo>
                    <a:pt x="555" y="13"/>
                  </a:lnTo>
                  <a:lnTo>
                    <a:pt x="577" y="5"/>
                  </a:lnTo>
                  <a:lnTo>
                    <a:pt x="60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0"/>
            <p:cNvSpPr>
              <a:spLocks/>
            </p:cNvSpPr>
            <p:nvPr userDrawn="1"/>
          </p:nvSpPr>
          <p:spPr bwMode="auto">
            <a:xfrm>
              <a:off x="6145213" y="4384676"/>
              <a:ext cx="434975" cy="476250"/>
            </a:xfrm>
            <a:custGeom>
              <a:avLst/>
              <a:gdLst>
                <a:gd name="T0" fmla="*/ 599 w 1096"/>
                <a:gd name="T1" fmla="*/ 0 h 1202"/>
                <a:gd name="T2" fmla="*/ 723 w 1096"/>
                <a:gd name="T3" fmla="*/ 21 h 1202"/>
                <a:gd name="T4" fmla="*/ 834 w 1096"/>
                <a:gd name="T5" fmla="*/ 64 h 1202"/>
                <a:gd name="T6" fmla="*/ 933 w 1096"/>
                <a:gd name="T7" fmla="*/ 128 h 1202"/>
                <a:gd name="T8" fmla="*/ 1014 w 1096"/>
                <a:gd name="T9" fmla="*/ 210 h 1202"/>
                <a:gd name="T10" fmla="*/ 1075 w 1096"/>
                <a:gd name="T11" fmla="*/ 307 h 1202"/>
                <a:gd name="T12" fmla="*/ 1071 w 1096"/>
                <a:gd name="T13" fmla="*/ 325 h 1202"/>
                <a:gd name="T14" fmla="*/ 1007 w 1096"/>
                <a:gd name="T15" fmla="*/ 268 h 1202"/>
                <a:gd name="T16" fmla="*/ 927 w 1096"/>
                <a:gd name="T17" fmla="*/ 226 h 1202"/>
                <a:gd name="T18" fmla="*/ 838 w 1096"/>
                <a:gd name="T19" fmla="*/ 199 h 1202"/>
                <a:gd name="T20" fmla="*/ 743 w 1096"/>
                <a:gd name="T21" fmla="*/ 188 h 1202"/>
                <a:gd name="T22" fmla="*/ 650 w 1096"/>
                <a:gd name="T23" fmla="*/ 193 h 1202"/>
                <a:gd name="T24" fmla="*/ 561 w 1096"/>
                <a:gd name="T25" fmla="*/ 214 h 1202"/>
                <a:gd name="T26" fmla="*/ 483 w 1096"/>
                <a:gd name="T27" fmla="*/ 249 h 1202"/>
                <a:gd name="T28" fmla="*/ 401 w 1096"/>
                <a:gd name="T29" fmla="*/ 313 h 1202"/>
                <a:gd name="T30" fmla="*/ 339 w 1096"/>
                <a:gd name="T31" fmla="*/ 388 h 1202"/>
                <a:gd name="T32" fmla="*/ 300 w 1096"/>
                <a:gd name="T33" fmla="*/ 470 h 1202"/>
                <a:gd name="T34" fmla="*/ 285 w 1096"/>
                <a:gd name="T35" fmla="*/ 555 h 1202"/>
                <a:gd name="T36" fmla="*/ 296 w 1096"/>
                <a:gd name="T37" fmla="*/ 643 h 1202"/>
                <a:gd name="T38" fmla="*/ 335 w 1096"/>
                <a:gd name="T39" fmla="*/ 730 h 1202"/>
                <a:gd name="T40" fmla="*/ 367 w 1096"/>
                <a:gd name="T41" fmla="*/ 775 h 1202"/>
                <a:gd name="T42" fmla="*/ 383 w 1096"/>
                <a:gd name="T43" fmla="*/ 793 h 1202"/>
                <a:gd name="T44" fmla="*/ 411 w 1096"/>
                <a:gd name="T45" fmla="*/ 827 h 1202"/>
                <a:gd name="T46" fmla="*/ 447 w 1096"/>
                <a:gd name="T47" fmla="*/ 870 h 1202"/>
                <a:gd name="T48" fmla="*/ 489 w 1096"/>
                <a:gd name="T49" fmla="*/ 921 h 1202"/>
                <a:gd name="T50" fmla="*/ 534 w 1096"/>
                <a:gd name="T51" fmla="*/ 974 h 1202"/>
                <a:gd name="T52" fmla="*/ 523 w 1096"/>
                <a:gd name="T53" fmla="*/ 962 h 1202"/>
                <a:gd name="T54" fmla="*/ 551 w 1096"/>
                <a:gd name="T55" fmla="*/ 996 h 1202"/>
                <a:gd name="T56" fmla="*/ 571 w 1096"/>
                <a:gd name="T57" fmla="*/ 1020 h 1202"/>
                <a:gd name="T58" fmla="*/ 578 w 1096"/>
                <a:gd name="T59" fmla="*/ 1028 h 1202"/>
                <a:gd name="T60" fmla="*/ 599 w 1096"/>
                <a:gd name="T61" fmla="*/ 1071 h 1202"/>
                <a:gd name="T62" fmla="*/ 596 w 1096"/>
                <a:gd name="T63" fmla="*/ 1115 h 1202"/>
                <a:gd name="T64" fmla="*/ 574 w 1096"/>
                <a:gd name="T65" fmla="*/ 1158 h 1202"/>
                <a:gd name="T66" fmla="*/ 536 w 1096"/>
                <a:gd name="T67" fmla="*/ 1189 h 1202"/>
                <a:gd name="T68" fmla="*/ 491 w 1096"/>
                <a:gd name="T69" fmla="*/ 1202 h 1202"/>
                <a:gd name="T70" fmla="*/ 447 w 1096"/>
                <a:gd name="T71" fmla="*/ 1196 h 1202"/>
                <a:gd name="T72" fmla="*/ 409 w 1096"/>
                <a:gd name="T73" fmla="*/ 1168 h 1202"/>
                <a:gd name="T74" fmla="*/ 390 w 1096"/>
                <a:gd name="T75" fmla="*/ 1143 h 1202"/>
                <a:gd name="T76" fmla="*/ 104 w 1096"/>
                <a:gd name="T77" fmla="*/ 796 h 1202"/>
                <a:gd name="T78" fmla="*/ 41 w 1096"/>
                <a:gd name="T79" fmla="*/ 682 h 1202"/>
                <a:gd name="T80" fmla="*/ 7 w 1096"/>
                <a:gd name="T81" fmla="*/ 573 h 1202"/>
                <a:gd name="T82" fmla="*/ 0 w 1096"/>
                <a:gd name="T83" fmla="*/ 471 h 1202"/>
                <a:gd name="T84" fmla="*/ 17 w 1096"/>
                <a:gd name="T85" fmla="*/ 375 h 1202"/>
                <a:gd name="T86" fmla="*/ 52 w 1096"/>
                <a:gd name="T87" fmla="*/ 287 h 1202"/>
                <a:gd name="T88" fmla="*/ 103 w 1096"/>
                <a:gd name="T89" fmla="*/ 210 h 1202"/>
                <a:gd name="T90" fmla="*/ 168 w 1096"/>
                <a:gd name="T91" fmla="*/ 144 h 1202"/>
                <a:gd name="T92" fmla="*/ 240 w 1096"/>
                <a:gd name="T93" fmla="*/ 88 h 1202"/>
                <a:gd name="T94" fmla="*/ 318 w 1096"/>
                <a:gd name="T95" fmla="*/ 47 h 1202"/>
                <a:gd name="T96" fmla="*/ 398 w 1096"/>
                <a:gd name="T97" fmla="*/ 19 h 1202"/>
                <a:gd name="T98" fmla="*/ 533 w 1096"/>
                <a:gd name="T99" fmla="*/ 0 h 1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96" h="1202">
                  <a:moveTo>
                    <a:pt x="533" y="0"/>
                  </a:moveTo>
                  <a:lnTo>
                    <a:pt x="599" y="0"/>
                  </a:lnTo>
                  <a:lnTo>
                    <a:pt x="662" y="7"/>
                  </a:lnTo>
                  <a:lnTo>
                    <a:pt x="723" y="21"/>
                  </a:lnTo>
                  <a:lnTo>
                    <a:pt x="780" y="40"/>
                  </a:lnTo>
                  <a:lnTo>
                    <a:pt x="834" y="64"/>
                  </a:lnTo>
                  <a:lnTo>
                    <a:pt x="887" y="94"/>
                  </a:lnTo>
                  <a:lnTo>
                    <a:pt x="933" y="128"/>
                  </a:lnTo>
                  <a:lnTo>
                    <a:pt x="976" y="167"/>
                  </a:lnTo>
                  <a:lnTo>
                    <a:pt x="1014" y="210"/>
                  </a:lnTo>
                  <a:lnTo>
                    <a:pt x="1047" y="256"/>
                  </a:lnTo>
                  <a:lnTo>
                    <a:pt x="1075" y="307"/>
                  </a:lnTo>
                  <a:lnTo>
                    <a:pt x="1096" y="360"/>
                  </a:lnTo>
                  <a:lnTo>
                    <a:pt x="1071" y="325"/>
                  </a:lnTo>
                  <a:lnTo>
                    <a:pt x="1041" y="295"/>
                  </a:lnTo>
                  <a:lnTo>
                    <a:pt x="1007" y="268"/>
                  </a:lnTo>
                  <a:lnTo>
                    <a:pt x="968" y="245"/>
                  </a:lnTo>
                  <a:lnTo>
                    <a:pt x="927" y="226"/>
                  </a:lnTo>
                  <a:lnTo>
                    <a:pt x="883" y="210"/>
                  </a:lnTo>
                  <a:lnTo>
                    <a:pt x="838" y="199"/>
                  </a:lnTo>
                  <a:lnTo>
                    <a:pt x="791" y="192"/>
                  </a:lnTo>
                  <a:lnTo>
                    <a:pt x="743" y="188"/>
                  </a:lnTo>
                  <a:lnTo>
                    <a:pt x="696" y="188"/>
                  </a:lnTo>
                  <a:lnTo>
                    <a:pt x="650" y="193"/>
                  </a:lnTo>
                  <a:lnTo>
                    <a:pt x="605" y="202"/>
                  </a:lnTo>
                  <a:lnTo>
                    <a:pt x="561" y="214"/>
                  </a:lnTo>
                  <a:lnTo>
                    <a:pt x="521" y="229"/>
                  </a:lnTo>
                  <a:lnTo>
                    <a:pt x="483" y="249"/>
                  </a:lnTo>
                  <a:lnTo>
                    <a:pt x="440" y="280"/>
                  </a:lnTo>
                  <a:lnTo>
                    <a:pt x="401" y="313"/>
                  </a:lnTo>
                  <a:lnTo>
                    <a:pt x="368" y="349"/>
                  </a:lnTo>
                  <a:lnTo>
                    <a:pt x="339" y="388"/>
                  </a:lnTo>
                  <a:lnTo>
                    <a:pt x="317" y="427"/>
                  </a:lnTo>
                  <a:lnTo>
                    <a:pt x="300" y="470"/>
                  </a:lnTo>
                  <a:lnTo>
                    <a:pt x="289" y="512"/>
                  </a:lnTo>
                  <a:lnTo>
                    <a:pt x="285" y="555"/>
                  </a:lnTo>
                  <a:lnTo>
                    <a:pt x="287" y="600"/>
                  </a:lnTo>
                  <a:lnTo>
                    <a:pt x="296" y="643"/>
                  </a:lnTo>
                  <a:lnTo>
                    <a:pt x="312" y="687"/>
                  </a:lnTo>
                  <a:lnTo>
                    <a:pt x="335" y="730"/>
                  </a:lnTo>
                  <a:lnTo>
                    <a:pt x="366" y="773"/>
                  </a:lnTo>
                  <a:lnTo>
                    <a:pt x="367" y="775"/>
                  </a:lnTo>
                  <a:lnTo>
                    <a:pt x="373" y="782"/>
                  </a:lnTo>
                  <a:lnTo>
                    <a:pt x="383" y="793"/>
                  </a:lnTo>
                  <a:lnTo>
                    <a:pt x="396" y="809"/>
                  </a:lnTo>
                  <a:lnTo>
                    <a:pt x="411" y="827"/>
                  </a:lnTo>
                  <a:lnTo>
                    <a:pt x="429" y="847"/>
                  </a:lnTo>
                  <a:lnTo>
                    <a:pt x="447" y="870"/>
                  </a:lnTo>
                  <a:lnTo>
                    <a:pt x="468" y="896"/>
                  </a:lnTo>
                  <a:lnTo>
                    <a:pt x="489" y="921"/>
                  </a:lnTo>
                  <a:lnTo>
                    <a:pt x="511" y="948"/>
                  </a:lnTo>
                  <a:lnTo>
                    <a:pt x="534" y="974"/>
                  </a:lnTo>
                  <a:lnTo>
                    <a:pt x="556" y="999"/>
                  </a:lnTo>
                  <a:lnTo>
                    <a:pt x="523" y="962"/>
                  </a:lnTo>
                  <a:lnTo>
                    <a:pt x="538" y="980"/>
                  </a:lnTo>
                  <a:lnTo>
                    <a:pt x="551" y="996"/>
                  </a:lnTo>
                  <a:lnTo>
                    <a:pt x="562" y="1009"/>
                  </a:lnTo>
                  <a:lnTo>
                    <a:pt x="571" y="1020"/>
                  </a:lnTo>
                  <a:lnTo>
                    <a:pt x="577" y="1026"/>
                  </a:lnTo>
                  <a:lnTo>
                    <a:pt x="578" y="1028"/>
                  </a:lnTo>
                  <a:lnTo>
                    <a:pt x="591" y="1049"/>
                  </a:lnTo>
                  <a:lnTo>
                    <a:pt x="599" y="1071"/>
                  </a:lnTo>
                  <a:lnTo>
                    <a:pt x="600" y="1094"/>
                  </a:lnTo>
                  <a:lnTo>
                    <a:pt x="596" y="1115"/>
                  </a:lnTo>
                  <a:lnTo>
                    <a:pt x="588" y="1137"/>
                  </a:lnTo>
                  <a:lnTo>
                    <a:pt x="574" y="1158"/>
                  </a:lnTo>
                  <a:lnTo>
                    <a:pt x="556" y="1176"/>
                  </a:lnTo>
                  <a:lnTo>
                    <a:pt x="536" y="1189"/>
                  </a:lnTo>
                  <a:lnTo>
                    <a:pt x="514" y="1199"/>
                  </a:lnTo>
                  <a:lnTo>
                    <a:pt x="491" y="1202"/>
                  </a:lnTo>
                  <a:lnTo>
                    <a:pt x="469" y="1202"/>
                  </a:lnTo>
                  <a:lnTo>
                    <a:pt x="447" y="1196"/>
                  </a:lnTo>
                  <a:lnTo>
                    <a:pt x="428" y="1184"/>
                  </a:lnTo>
                  <a:lnTo>
                    <a:pt x="409" y="1168"/>
                  </a:lnTo>
                  <a:lnTo>
                    <a:pt x="352" y="1098"/>
                  </a:lnTo>
                  <a:lnTo>
                    <a:pt x="390" y="1143"/>
                  </a:lnTo>
                  <a:lnTo>
                    <a:pt x="149" y="855"/>
                  </a:lnTo>
                  <a:lnTo>
                    <a:pt x="104" y="796"/>
                  </a:lnTo>
                  <a:lnTo>
                    <a:pt x="69" y="739"/>
                  </a:lnTo>
                  <a:lnTo>
                    <a:pt x="41" y="682"/>
                  </a:lnTo>
                  <a:lnTo>
                    <a:pt x="21" y="628"/>
                  </a:lnTo>
                  <a:lnTo>
                    <a:pt x="7" y="573"/>
                  </a:lnTo>
                  <a:lnTo>
                    <a:pt x="1" y="522"/>
                  </a:lnTo>
                  <a:lnTo>
                    <a:pt x="0" y="471"/>
                  </a:lnTo>
                  <a:lnTo>
                    <a:pt x="6" y="421"/>
                  </a:lnTo>
                  <a:lnTo>
                    <a:pt x="17" y="375"/>
                  </a:lnTo>
                  <a:lnTo>
                    <a:pt x="33" y="331"/>
                  </a:lnTo>
                  <a:lnTo>
                    <a:pt x="52" y="287"/>
                  </a:lnTo>
                  <a:lnTo>
                    <a:pt x="77" y="248"/>
                  </a:lnTo>
                  <a:lnTo>
                    <a:pt x="103" y="210"/>
                  </a:lnTo>
                  <a:lnTo>
                    <a:pt x="135" y="175"/>
                  </a:lnTo>
                  <a:lnTo>
                    <a:pt x="168" y="144"/>
                  </a:lnTo>
                  <a:lnTo>
                    <a:pt x="203" y="115"/>
                  </a:lnTo>
                  <a:lnTo>
                    <a:pt x="240" y="88"/>
                  </a:lnTo>
                  <a:lnTo>
                    <a:pt x="279" y="65"/>
                  </a:lnTo>
                  <a:lnTo>
                    <a:pt x="318" y="47"/>
                  </a:lnTo>
                  <a:lnTo>
                    <a:pt x="358" y="31"/>
                  </a:lnTo>
                  <a:lnTo>
                    <a:pt x="398" y="19"/>
                  </a:lnTo>
                  <a:lnTo>
                    <a:pt x="466" y="6"/>
                  </a:lnTo>
                  <a:lnTo>
                    <a:pt x="53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1"/>
            <p:cNvSpPr>
              <a:spLocks noEditPoints="1"/>
            </p:cNvSpPr>
            <p:nvPr userDrawn="1"/>
          </p:nvSpPr>
          <p:spPr bwMode="auto">
            <a:xfrm>
              <a:off x="7675563" y="4867276"/>
              <a:ext cx="52388" cy="50800"/>
            </a:xfrm>
            <a:custGeom>
              <a:avLst/>
              <a:gdLst>
                <a:gd name="T0" fmla="*/ 51 w 130"/>
                <a:gd name="T1" fmla="*/ 60 h 128"/>
                <a:gd name="T2" fmla="*/ 70 w 130"/>
                <a:gd name="T3" fmla="*/ 60 h 128"/>
                <a:gd name="T4" fmla="*/ 77 w 130"/>
                <a:gd name="T5" fmla="*/ 59 h 128"/>
                <a:gd name="T6" fmla="*/ 82 w 130"/>
                <a:gd name="T7" fmla="*/ 55 h 128"/>
                <a:gd name="T8" fmla="*/ 83 w 130"/>
                <a:gd name="T9" fmla="*/ 48 h 128"/>
                <a:gd name="T10" fmla="*/ 82 w 130"/>
                <a:gd name="T11" fmla="*/ 42 h 128"/>
                <a:gd name="T12" fmla="*/ 77 w 130"/>
                <a:gd name="T13" fmla="*/ 38 h 128"/>
                <a:gd name="T14" fmla="*/ 71 w 130"/>
                <a:gd name="T15" fmla="*/ 37 h 128"/>
                <a:gd name="T16" fmla="*/ 51 w 130"/>
                <a:gd name="T17" fmla="*/ 37 h 128"/>
                <a:gd name="T18" fmla="*/ 68 w 130"/>
                <a:gd name="T19" fmla="*/ 28 h 128"/>
                <a:gd name="T20" fmla="*/ 89 w 130"/>
                <a:gd name="T21" fmla="*/ 32 h 128"/>
                <a:gd name="T22" fmla="*/ 95 w 130"/>
                <a:gd name="T23" fmla="*/ 48 h 128"/>
                <a:gd name="T24" fmla="*/ 90 w 130"/>
                <a:gd name="T25" fmla="*/ 63 h 128"/>
                <a:gd name="T26" fmla="*/ 76 w 130"/>
                <a:gd name="T27" fmla="*/ 69 h 128"/>
                <a:gd name="T28" fmla="*/ 84 w 130"/>
                <a:gd name="T29" fmla="*/ 101 h 128"/>
                <a:gd name="T30" fmla="*/ 51 w 130"/>
                <a:gd name="T31" fmla="*/ 69 h 128"/>
                <a:gd name="T32" fmla="*/ 40 w 130"/>
                <a:gd name="T33" fmla="*/ 101 h 128"/>
                <a:gd name="T34" fmla="*/ 66 w 130"/>
                <a:gd name="T35" fmla="*/ 11 h 128"/>
                <a:gd name="T36" fmla="*/ 34 w 130"/>
                <a:gd name="T37" fmla="*/ 20 h 128"/>
                <a:gd name="T38" fmla="*/ 16 w 130"/>
                <a:gd name="T39" fmla="*/ 47 h 128"/>
                <a:gd name="T40" fmla="*/ 16 w 130"/>
                <a:gd name="T41" fmla="*/ 82 h 128"/>
                <a:gd name="T42" fmla="*/ 34 w 130"/>
                <a:gd name="T43" fmla="*/ 107 h 128"/>
                <a:gd name="T44" fmla="*/ 66 w 130"/>
                <a:gd name="T45" fmla="*/ 117 h 128"/>
                <a:gd name="T46" fmla="*/ 96 w 130"/>
                <a:gd name="T47" fmla="*/ 107 h 128"/>
                <a:gd name="T48" fmla="*/ 115 w 130"/>
                <a:gd name="T49" fmla="*/ 82 h 128"/>
                <a:gd name="T50" fmla="*/ 115 w 130"/>
                <a:gd name="T51" fmla="*/ 47 h 128"/>
                <a:gd name="T52" fmla="*/ 96 w 130"/>
                <a:gd name="T53" fmla="*/ 20 h 128"/>
                <a:gd name="T54" fmla="*/ 66 w 130"/>
                <a:gd name="T55" fmla="*/ 11 h 128"/>
                <a:gd name="T56" fmla="*/ 85 w 130"/>
                <a:gd name="T57" fmla="*/ 3 h 128"/>
                <a:gd name="T58" fmla="*/ 118 w 130"/>
                <a:gd name="T59" fmla="*/ 25 h 128"/>
                <a:gd name="T60" fmla="*/ 130 w 130"/>
                <a:gd name="T61" fmla="*/ 64 h 128"/>
                <a:gd name="T62" fmla="*/ 118 w 130"/>
                <a:gd name="T63" fmla="*/ 102 h 128"/>
                <a:gd name="T64" fmla="*/ 85 w 130"/>
                <a:gd name="T65" fmla="*/ 125 h 128"/>
                <a:gd name="T66" fmla="*/ 45 w 130"/>
                <a:gd name="T67" fmla="*/ 125 h 128"/>
                <a:gd name="T68" fmla="*/ 13 w 130"/>
                <a:gd name="T69" fmla="*/ 102 h 128"/>
                <a:gd name="T70" fmla="*/ 0 w 130"/>
                <a:gd name="T71" fmla="*/ 64 h 128"/>
                <a:gd name="T72" fmla="*/ 13 w 130"/>
                <a:gd name="T73" fmla="*/ 25 h 128"/>
                <a:gd name="T74" fmla="*/ 45 w 130"/>
                <a:gd name="T75" fmla="*/ 3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0" h="128">
                  <a:moveTo>
                    <a:pt x="51" y="37"/>
                  </a:moveTo>
                  <a:lnTo>
                    <a:pt x="51" y="60"/>
                  </a:lnTo>
                  <a:lnTo>
                    <a:pt x="66" y="60"/>
                  </a:lnTo>
                  <a:lnTo>
                    <a:pt x="70" y="60"/>
                  </a:lnTo>
                  <a:lnTo>
                    <a:pt x="73" y="59"/>
                  </a:lnTo>
                  <a:lnTo>
                    <a:pt x="77" y="59"/>
                  </a:lnTo>
                  <a:lnTo>
                    <a:pt x="79" y="56"/>
                  </a:lnTo>
                  <a:lnTo>
                    <a:pt x="82" y="55"/>
                  </a:lnTo>
                  <a:lnTo>
                    <a:pt x="83" y="52"/>
                  </a:lnTo>
                  <a:lnTo>
                    <a:pt x="83" y="48"/>
                  </a:lnTo>
                  <a:lnTo>
                    <a:pt x="83" y="44"/>
                  </a:lnTo>
                  <a:lnTo>
                    <a:pt x="82" y="42"/>
                  </a:lnTo>
                  <a:lnTo>
                    <a:pt x="79" y="40"/>
                  </a:lnTo>
                  <a:lnTo>
                    <a:pt x="77" y="38"/>
                  </a:lnTo>
                  <a:lnTo>
                    <a:pt x="73" y="37"/>
                  </a:lnTo>
                  <a:lnTo>
                    <a:pt x="71" y="37"/>
                  </a:lnTo>
                  <a:lnTo>
                    <a:pt x="67" y="37"/>
                  </a:lnTo>
                  <a:lnTo>
                    <a:pt x="51" y="37"/>
                  </a:lnTo>
                  <a:close/>
                  <a:moveTo>
                    <a:pt x="40" y="28"/>
                  </a:moveTo>
                  <a:lnTo>
                    <a:pt x="68" y="28"/>
                  </a:lnTo>
                  <a:lnTo>
                    <a:pt x="81" y="29"/>
                  </a:lnTo>
                  <a:lnTo>
                    <a:pt x="89" y="32"/>
                  </a:lnTo>
                  <a:lnTo>
                    <a:pt x="94" y="38"/>
                  </a:lnTo>
                  <a:lnTo>
                    <a:pt x="95" y="48"/>
                  </a:lnTo>
                  <a:lnTo>
                    <a:pt x="94" y="56"/>
                  </a:lnTo>
                  <a:lnTo>
                    <a:pt x="90" y="63"/>
                  </a:lnTo>
                  <a:lnTo>
                    <a:pt x="83" y="66"/>
                  </a:lnTo>
                  <a:lnTo>
                    <a:pt x="76" y="69"/>
                  </a:lnTo>
                  <a:lnTo>
                    <a:pt x="98" y="101"/>
                  </a:lnTo>
                  <a:lnTo>
                    <a:pt x="84" y="101"/>
                  </a:lnTo>
                  <a:lnTo>
                    <a:pt x="65" y="69"/>
                  </a:lnTo>
                  <a:lnTo>
                    <a:pt x="51" y="69"/>
                  </a:lnTo>
                  <a:lnTo>
                    <a:pt x="51" y="101"/>
                  </a:lnTo>
                  <a:lnTo>
                    <a:pt x="40" y="101"/>
                  </a:lnTo>
                  <a:lnTo>
                    <a:pt x="40" y="28"/>
                  </a:lnTo>
                  <a:close/>
                  <a:moveTo>
                    <a:pt x="66" y="11"/>
                  </a:moveTo>
                  <a:lnTo>
                    <a:pt x="49" y="13"/>
                  </a:lnTo>
                  <a:lnTo>
                    <a:pt x="34" y="20"/>
                  </a:lnTo>
                  <a:lnTo>
                    <a:pt x="23" y="32"/>
                  </a:lnTo>
                  <a:lnTo>
                    <a:pt x="16" y="47"/>
                  </a:lnTo>
                  <a:lnTo>
                    <a:pt x="14" y="64"/>
                  </a:lnTo>
                  <a:lnTo>
                    <a:pt x="16" y="82"/>
                  </a:lnTo>
                  <a:lnTo>
                    <a:pt x="23" y="96"/>
                  </a:lnTo>
                  <a:lnTo>
                    <a:pt x="34" y="107"/>
                  </a:lnTo>
                  <a:lnTo>
                    <a:pt x="49" y="114"/>
                  </a:lnTo>
                  <a:lnTo>
                    <a:pt x="66" y="117"/>
                  </a:lnTo>
                  <a:lnTo>
                    <a:pt x="82" y="114"/>
                  </a:lnTo>
                  <a:lnTo>
                    <a:pt x="96" y="107"/>
                  </a:lnTo>
                  <a:lnTo>
                    <a:pt x="107" y="96"/>
                  </a:lnTo>
                  <a:lnTo>
                    <a:pt x="115" y="82"/>
                  </a:lnTo>
                  <a:lnTo>
                    <a:pt x="118" y="64"/>
                  </a:lnTo>
                  <a:lnTo>
                    <a:pt x="115" y="47"/>
                  </a:lnTo>
                  <a:lnTo>
                    <a:pt x="107" y="32"/>
                  </a:lnTo>
                  <a:lnTo>
                    <a:pt x="96" y="20"/>
                  </a:lnTo>
                  <a:lnTo>
                    <a:pt x="82" y="13"/>
                  </a:lnTo>
                  <a:lnTo>
                    <a:pt x="66" y="11"/>
                  </a:lnTo>
                  <a:close/>
                  <a:moveTo>
                    <a:pt x="66" y="0"/>
                  </a:moveTo>
                  <a:lnTo>
                    <a:pt x="85" y="3"/>
                  </a:lnTo>
                  <a:lnTo>
                    <a:pt x="104" y="12"/>
                  </a:lnTo>
                  <a:lnTo>
                    <a:pt x="118" y="25"/>
                  </a:lnTo>
                  <a:lnTo>
                    <a:pt x="127" y="43"/>
                  </a:lnTo>
                  <a:lnTo>
                    <a:pt x="130" y="64"/>
                  </a:lnTo>
                  <a:lnTo>
                    <a:pt x="127" y="84"/>
                  </a:lnTo>
                  <a:lnTo>
                    <a:pt x="118" y="102"/>
                  </a:lnTo>
                  <a:lnTo>
                    <a:pt x="104" y="116"/>
                  </a:lnTo>
                  <a:lnTo>
                    <a:pt x="85" y="125"/>
                  </a:lnTo>
                  <a:lnTo>
                    <a:pt x="66" y="128"/>
                  </a:lnTo>
                  <a:lnTo>
                    <a:pt x="45" y="125"/>
                  </a:lnTo>
                  <a:lnTo>
                    <a:pt x="27" y="116"/>
                  </a:lnTo>
                  <a:lnTo>
                    <a:pt x="13" y="102"/>
                  </a:lnTo>
                  <a:lnTo>
                    <a:pt x="4" y="84"/>
                  </a:lnTo>
                  <a:lnTo>
                    <a:pt x="0" y="64"/>
                  </a:lnTo>
                  <a:lnTo>
                    <a:pt x="4" y="43"/>
                  </a:lnTo>
                  <a:lnTo>
                    <a:pt x="13" y="25"/>
                  </a:lnTo>
                  <a:lnTo>
                    <a:pt x="27" y="12"/>
                  </a:lnTo>
                  <a:lnTo>
                    <a:pt x="45" y="3"/>
                  </a:lnTo>
                  <a:lnTo>
                    <a:pt x="6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2"/>
            <p:cNvSpPr>
              <a:spLocks noEditPoints="1"/>
            </p:cNvSpPr>
            <p:nvPr userDrawn="1"/>
          </p:nvSpPr>
          <p:spPr bwMode="auto">
            <a:xfrm>
              <a:off x="6591301" y="4867276"/>
              <a:ext cx="52388" cy="50800"/>
            </a:xfrm>
            <a:custGeom>
              <a:avLst/>
              <a:gdLst>
                <a:gd name="T0" fmla="*/ 51 w 130"/>
                <a:gd name="T1" fmla="*/ 60 h 128"/>
                <a:gd name="T2" fmla="*/ 69 w 130"/>
                <a:gd name="T3" fmla="*/ 60 h 128"/>
                <a:gd name="T4" fmla="*/ 75 w 130"/>
                <a:gd name="T5" fmla="*/ 59 h 128"/>
                <a:gd name="T6" fmla="*/ 81 w 130"/>
                <a:gd name="T7" fmla="*/ 55 h 128"/>
                <a:gd name="T8" fmla="*/ 82 w 130"/>
                <a:gd name="T9" fmla="*/ 48 h 128"/>
                <a:gd name="T10" fmla="*/ 81 w 130"/>
                <a:gd name="T11" fmla="*/ 42 h 128"/>
                <a:gd name="T12" fmla="*/ 76 w 130"/>
                <a:gd name="T13" fmla="*/ 38 h 128"/>
                <a:gd name="T14" fmla="*/ 70 w 130"/>
                <a:gd name="T15" fmla="*/ 37 h 128"/>
                <a:gd name="T16" fmla="*/ 51 w 130"/>
                <a:gd name="T17" fmla="*/ 37 h 128"/>
                <a:gd name="T18" fmla="*/ 68 w 130"/>
                <a:gd name="T19" fmla="*/ 28 h 128"/>
                <a:gd name="T20" fmla="*/ 88 w 130"/>
                <a:gd name="T21" fmla="*/ 32 h 128"/>
                <a:gd name="T22" fmla="*/ 94 w 130"/>
                <a:gd name="T23" fmla="*/ 48 h 128"/>
                <a:gd name="T24" fmla="*/ 88 w 130"/>
                <a:gd name="T25" fmla="*/ 63 h 128"/>
                <a:gd name="T26" fmla="*/ 75 w 130"/>
                <a:gd name="T27" fmla="*/ 69 h 128"/>
                <a:gd name="T28" fmla="*/ 83 w 130"/>
                <a:gd name="T29" fmla="*/ 101 h 128"/>
                <a:gd name="T30" fmla="*/ 51 w 130"/>
                <a:gd name="T31" fmla="*/ 69 h 128"/>
                <a:gd name="T32" fmla="*/ 40 w 130"/>
                <a:gd name="T33" fmla="*/ 101 h 128"/>
                <a:gd name="T34" fmla="*/ 64 w 130"/>
                <a:gd name="T35" fmla="*/ 11 h 128"/>
                <a:gd name="T36" fmla="*/ 34 w 130"/>
                <a:gd name="T37" fmla="*/ 20 h 128"/>
                <a:gd name="T38" fmla="*/ 14 w 130"/>
                <a:gd name="T39" fmla="*/ 47 h 128"/>
                <a:gd name="T40" fmla="*/ 14 w 130"/>
                <a:gd name="T41" fmla="*/ 82 h 128"/>
                <a:gd name="T42" fmla="*/ 34 w 130"/>
                <a:gd name="T43" fmla="*/ 107 h 128"/>
                <a:gd name="T44" fmla="*/ 64 w 130"/>
                <a:gd name="T45" fmla="*/ 117 h 128"/>
                <a:gd name="T46" fmla="*/ 96 w 130"/>
                <a:gd name="T47" fmla="*/ 107 h 128"/>
                <a:gd name="T48" fmla="*/ 114 w 130"/>
                <a:gd name="T49" fmla="*/ 82 h 128"/>
                <a:gd name="T50" fmla="*/ 114 w 130"/>
                <a:gd name="T51" fmla="*/ 47 h 128"/>
                <a:gd name="T52" fmla="*/ 96 w 130"/>
                <a:gd name="T53" fmla="*/ 20 h 128"/>
                <a:gd name="T54" fmla="*/ 64 w 130"/>
                <a:gd name="T55" fmla="*/ 11 h 128"/>
                <a:gd name="T56" fmla="*/ 85 w 130"/>
                <a:gd name="T57" fmla="*/ 3 h 128"/>
                <a:gd name="T58" fmla="*/ 117 w 130"/>
                <a:gd name="T59" fmla="*/ 25 h 128"/>
                <a:gd name="T60" fmla="*/ 130 w 130"/>
                <a:gd name="T61" fmla="*/ 64 h 128"/>
                <a:gd name="T62" fmla="*/ 117 w 130"/>
                <a:gd name="T63" fmla="*/ 102 h 128"/>
                <a:gd name="T64" fmla="*/ 85 w 130"/>
                <a:gd name="T65" fmla="*/ 125 h 128"/>
                <a:gd name="T66" fmla="*/ 45 w 130"/>
                <a:gd name="T67" fmla="*/ 125 h 128"/>
                <a:gd name="T68" fmla="*/ 12 w 130"/>
                <a:gd name="T69" fmla="*/ 102 h 128"/>
                <a:gd name="T70" fmla="*/ 0 w 130"/>
                <a:gd name="T71" fmla="*/ 64 h 128"/>
                <a:gd name="T72" fmla="*/ 12 w 130"/>
                <a:gd name="T73" fmla="*/ 25 h 128"/>
                <a:gd name="T74" fmla="*/ 45 w 130"/>
                <a:gd name="T75" fmla="*/ 3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0" h="128">
                  <a:moveTo>
                    <a:pt x="51" y="37"/>
                  </a:moveTo>
                  <a:lnTo>
                    <a:pt x="51" y="60"/>
                  </a:lnTo>
                  <a:lnTo>
                    <a:pt x="64" y="60"/>
                  </a:lnTo>
                  <a:lnTo>
                    <a:pt x="69" y="60"/>
                  </a:lnTo>
                  <a:lnTo>
                    <a:pt x="73" y="59"/>
                  </a:lnTo>
                  <a:lnTo>
                    <a:pt x="75" y="59"/>
                  </a:lnTo>
                  <a:lnTo>
                    <a:pt x="79" y="56"/>
                  </a:lnTo>
                  <a:lnTo>
                    <a:pt x="81" y="55"/>
                  </a:lnTo>
                  <a:lnTo>
                    <a:pt x="82" y="52"/>
                  </a:lnTo>
                  <a:lnTo>
                    <a:pt x="82" y="48"/>
                  </a:lnTo>
                  <a:lnTo>
                    <a:pt x="82" y="44"/>
                  </a:lnTo>
                  <a:lnTo>
                    <a:pt x="81" y="42"/>
                  </a:lnTo>
                  <a:lnTo>
                    <a:pt x="79" y="40"/>
                  </a:lnTo>
                  <a:lnTo>
                    <a:pt x="76" y="38"/>
                  </a:lnTo>
                  <a:lnTo>
                    <a:pt x="73" y="37"/>
                  </a:lnTo>
                  <a:lnTo>
                    <a:pt x="70" y="37"/>
                  </a:lnTo>
                  <a:lnTo>
                    <a:pt x="66" y="37"/>
                  </a:lnTo>
                  <a:lnTo>
                    <a:pt x="51" y="37"/>
                  </a:lnTo>
                  <a:close/>
                  <a:moveTo>
                    <a:pt x="40" y="28"/>
                  </a:moveTo>
                  <a:lnTo>
                    <a:pt x="68" y="28"/>
                  </a:lnTo>
                  <a:lnTo>
                    <a:pt x="80" y="29"/>
                  </a:lnTo>
                  <a:lnTo>
                    <a:pt x="88" y="32"/>
                  </a:lnTo>
                  <a:lnTo>
                    <a:pt x="93" y="38"/>
                  </a:lnTo>
                  <a:lnTo>
                    <a:pt x="94" y="48"/>
                  </a:lnTo>
                  <a:lnTo>
                    <a:pt x="93" y="56"/>
                  </a:lnTo>
                  <a:lnTo>
                    <a:pt x="88" y="63"/>
                  </a:lnTo>
                  <a:lnTo>
                    <a:pt x="82" y="66"/>
                  </a:lnTo>
                  <a:lnTo>
                    <a:pt x="75" y="69"/>
                  </a:lnTo>
                  <a:lnTo>
                    <a:pt x="96" y="101"/>
                  </a:lnTo>
                  <a:lnTo>
                    <a:pt x="83" y="101"/>
                  </a:lnTo>
                  <a:lnTo>
                    <a:pt x="64" y="69"/>
                  </a:lnTo>
                  <a:lnTo>
                    <a:pt x="51" y="69"/>
                  </a:lnTo>
                  <a:lnTo>
                    <a:pt x="51" y="101"/>
                  </a:lnTo>
                  <a:lnTo>
                    <a:pt x="40" y="101"/>
                  </a:lnTo>
                  <a:lnTo>
                    <a:pt x="40" y="28"/>
                  </a:lnTo>
                  <a:close/>
                  <a:moveTo>
                    <a:pt x="64" y="11"/>
                  </a:moveTo>
                  <a:lnTo>
                    <a:pt x="48" y="13"/>
                  </a:lnTo>
                  <a:lnTo>
                    <a:pt x="34" y="20"/>
                  </a:lnTo>
                  <a:lnTo>
                    <a:pt x="22" y="32"/>
                  </a:lnTo>
                  <a:lnTo>
                    <a:pt x="14" y="47"/>
                  </a:lnTo>
                  <a:lnTo>
                    <a:pt x="12" y="64"/>
                  </a:lnTo>
                  <a:lnTo>
                    <a:pt x="14" y="82"/>
                  </a:lnTo>
                  <a:lnTo>
                    <a:pt x="22" y="96"/>
                  </a:lnTo>
                  <a:lnTo>
                    <a:pt x="34" y="107"/>
                  </a:lnTo>
                  <a:lnTo>
                    <a:pt x="48" y="114"/>
                  </a:lnTo>
                  <a:lnTo>
                    <a:pt x="64" y="117"/>
                  </a:lnTo>
                  <a:lnTo>
                    <a:pt x="81" y="114"/>
                  </a:lnTo>
                  <a:lnTo>
                    <a:pt x="96" y="107"/>
                  </a:lnTo>
                  <a:lnTo>
                    <a:pt x="107" y="96"/>
                  </a:lnTo>
                  <a:lnTo>
                    <a:pt x="114" y="82"/>
                  </a:lnTo>
                  <a:lnTo>
                    <a:pt x="116" y="64"/>
                  </a:lnTo>
                  <a:lnTo>
                    <a:pt x="114" y="47"/>
                  </a:lnTo>
                  <a:lnTo>
                    <a:pt x="107" y="32"/>
                  </a:lnTo>
                  <a:lnTo>
                    <a:pt x="96" y="20"/>
                  </a:lnTo>
                  <a:lnTo>
                    <a:pt x="81" y="13"/>
                  </a:lnTo>
                  <a:lnTo>
                    <a:pt x="64" y="11"/>
                  </a:lnTo>
                  <a:close/>
                  <a:moveTo>
                    <a:pt x="64" y="0"/>
                  </a:moveTo>
                  <a:lnTo>
                    <a:pt x="85" y="3"/>
                  </a:lnTo>
                  <a:lnTo>
                    <a:pt x="103" y="12"/>
                  </a:lnTo>
                  <a:lnTo>
                    <a:pt x="117" y="25"/>
                  </a:lnTo>
                  <a:lnTo>
                    <a:pt x="126" y="43"/>
                  </a:lnTo>
                  <a:lnTo>
                    <a:pt x="130" y="64"/>
                  </a:lnTo>
                  <a:lnTo>
                    <a:pt x="126" y="84"/>
                  </a:lnTo>
                  <a:lnTo>
                    <a:pt x="117" y="102"/>
                  </a:lnTo>
                  <a:lnTo>
                    <a:pt x="103" y="116"/>
                  </a:lnTo>
                  <a:lnTo>
                    <a:pt x="85" y="125"/>
                  </a:lnTo>
                  <a:lnTo>
                    <a:pt x="64" y="128"/>
                  </a:lnTo>
                  <a:lnTo>
                    <a:pt x="45" y="125"/>
                  </a:lnTo>
                  <a:lnTo>
                    <a:pt x="26" y="116"/>
                  </a:lnTo>
                  <a:lnTo>
                    <a:pt x="12" y="102"/>
                  </a:lnTo>
                  <a:lnTo>
                    <a:pt x="2" y="84"/>
                  </a:lnTo>
                  <a:lnTo>
                    <a:pt x="0" y="64"/>
                  </a:lnTo>
                  <a:lnTo>
                    <a:pt x="2" y="43"/>
                  </a:lnTo>
                  <a:lnTo>
                    <a:pt x="12" y="25"/>
                  </a:lnTo>
                  <a:lnTo>
                    <a:pt x="26" y="12"/>
                  </a:lnTo>
                  <a:lnTo>
                    <a:pt x="45" y="3"/>
                  </a:lnTo>
                  <a:lnTo>
                    <a:pt x="6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63723092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AS - Green Section Header">
    <p:bg>
      <p:bgPr>
        <a:gradFill>
          <a:gsLst>
            <a:gs pos="0">
              <a:srgbClr val="90B328"/>
            </a:gs>
            <a:gs pos="100000">
              <a:srgbClr val="4B7C1A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1800894"/>
            <a:ext cx="9144000" cy="584775"/>
          </a:xfrm>
        </p:spPr>
        <p:txBody>
          <a:bodyPr anchor="b" anchorCtr="0">
            <a:spAutoFit/>
          </a:bodyPr>
          <a:lstStyle>
            <a:lvl1pPr algn="ctr">
              <a:defRPr sz="32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383824"/>
            <a:ext cx="9144000" cy="353943"/>
          </a:xfrm>
        </p:spPr>
        <p:txBody>
          <a:bodyPr anchor="t">
            <a:spAutoFit/>
          </a:bodyPr>
          <a:lstStyle>
            <a:lvl1pPr marL="0" indent="-182880" algn="ctr">
              <a:lnSpc>
                <a:spcPct val="85000"/>
              </a:lnSpc>
              <a:buFont typeface="Arial" pitchFamily="34" charset="0"/>
              <a:buNone/>
              <a:defRPr sz="2000" b="0" i="0" cap="none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4976208B-6111-490B-8CEC-FFB249DB210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Box 4"/>
          <p:cNvSpPr txBox="1"/>
          <p:nvPr/>
        </p:nvSpPr>
        <p:spPr>
          <a:xfrm>
            <a:off x="3310128" y="4941552"/>
            <a:ext cx="2514600" cy="169277"/>
          </a:xfrm>
          <a:prstGeom prst="rect">
            <a:avLst/>
          </a:prstGeom>
          <a:noFill/>
        </p:spPr>
        <p:txBody>
          <a:bodyPr wrap="square" anchor="b" anchorCtr="0">
            <a:spAutoFit/>
          </a:bodyPr>
          <a:lstStyle/>
          <a:p>
            <a:pPr marL="0" marR="0" lvl="0" indent="0" algn="ctr" defTabSz="274313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0" i="0" u="none" strike="noStrike" kern="300" cap="none" spc="50" normalizeH="0" baseline="0" noProof="0" dirty="0">
                <a:ln>
                  <a:noFill/>
                </a:ln>
                <a:solidFill>
                  <a:srgbClr val="9EC62C"/>
                </a:solidFill>
                <a:effectLst/>
                <a:uLnTx/>
                <a:uFillTx/>
                <a:latin typeface="+mn-lt"/>
                <a:ea typeface="Calibri" charset="0"/>
                <a:cs typeface="Arial" panose="020B0604020202020204" pitchFamily="34" charset="0"/>
              </a:rPr>
              <a:t>Copyright © SAS Institute Inc. All rights reserved.</a:t>
            </a:r>
          </a:p>
        </p:txBody>
      </p:sp>
      <p:pic>
        <p:nvPicPr>
          <p:cNvPr id="11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6352" y="0"/>
            <a:ext cx="2111297" cy="1101684"/>
          </a:xfrm>
          <a:prstGeom prst="rect">
            <a:avLst/>
          </a:prstGeom>
        </p:spPr>
      </p:pic>
      <p:grpSp>
        <p:nvGrpSpPr>
          <p:cNvPr id="8" name="Group 7"/>
          <p:cNvGrpSpPr/>
          <p:nvPr userDrawn="1"/>
        </p:nvGrpSpPr>
        <p:grpSpPr>
          <a:xfrm>
            <a:off x="8427835" y="4765184"/>
            <a:ext cx="526892" cy="220528"/>
            <a:chOff x="6145213" y="4384676"/>
            <a:chExt cx="1582738" cy="649287"/>
          </a:xfrm>
          <a:solidFill>
            <a:schemeClr val="bg1"/>
          </a:solidFill>
        </p:grpSpPr>
        <p:sp>
          <p:nvSpPr>
            <p:cNvPr id="12" name="Freeform 6"/>
            <p:cNvSpPr>
              <a:spLocks/>
            </p:cNvSpPr>
            <p:nvPr userDrawn="1"/>
          </p:nvSpPr>
          <p:spPr bwMode="auto">
            <a:xfrm>
              <a:off x="6640513" y="4454526"/>
              <a:ext cx="341313" cy="449263"/>
            </a:xfrm>
            <a:custGeom>
              <a:avLst/>
              <a:gdLst>
                <a:gd name="T0" fmla="*/ 485 w 859"/>
                <a:gd name="T1" fmla="*/ 5 h 1132"/>
                <a:gd name="T2" fmla="*/ 603 w 859"/>
                <a:gd name="T3" fmla="*/ 31 h 1132"/>
                <a:gd name="T4" fmla="*/ 699 w 859"/>
                <a:gd name="T5" fmla="*/ 82 h 1132"/>
                <a:gd name="T6" fmla="*/ 771 w 859"/>
                <a:gd name="T7" fmla="*/ 167 h 1132"/>
                <a:gd name="T8" fmla="*/ 810 w 859"/>
                <a:gd name="T9" fmla="*/ 290 h 1132"/>
                <a:gd name="T10" fmla="*/ 642 w 859"/>
                <a:gd name="T11" fmla="*/ 307 h 1132"/>
                <a:gd name="T12" fmla="*/ 606 w 859"/>
                <a:gd name="T13" fmla="*/ 231 h 1132"/>
                <a:gd name="T14" fmla="*/ 544 w 859"/>
                <a:gd name="T15" fmla="*/ 184 h 1132"/>
                <a:gd name="T16" fmla="*/ 467 w 859"/>
                <a:gd name="T17" fmla="*/ 162 h 1132"/>
                <a:gd name="T18" fmla="*/ 385 w 859"/>
                <a:gd name="T19" fmla="*/ 158 h 1132"/>
                <a:gd name="T20" fmla="*/ 304 w 859"/>
                <a:gd name="T21" fmla="*/ 172 h 1132"/>
                <a:gd name="T22" fmla="*/ 236 w 859"/>
                <a:gd name="T23" fmla="*/ 207 h 1132"/>
                <a:gd name="T24" fmla="*/ 200 w 859"/>
                <a:gd name="T25" fmla="*/ 268 h 1132"/>
                <a:gd name="T26" fmla="*/ 207 w 859"/>
                <a:gd name="T27" fmla="*/ 344 h 1132"/>
                <a:gd name="T28" fmla="*/ 256 w 859"/>
                <a:gd name="T29" fmla="*/ 397 h 1132"/>
                <a:gd name="T30" fmla="*/ 334 w 859"/>
                <a:gd name="T31" fmla="*/ 434 h 1132"/>
                <a:gd name="T32" fmla="*/ 428 w 859"/>
                <a:gd name="T33" fmla="*/ 460 h 1132"/>
                <a:gd name="T34" fmla="*/ 528 w 859"/>
                <a:gd name="T35" fmla="*/ 484 h 1132"/>
                <a:gd name="T36" fmla="*/ 634 w 859"/>
                <a:gd name="T37" fmla="*/ 513 h 1132"/>
                <a:gd name="T38" fmla="*/ 728 w 859"/>
                <a:gd name="T39" fmla="*/ 556 h 1132"/>
                <a:gd name="T40" fmla="*/ 804 w 859"/>
                <a:gd name="T41" fmla="*/ 620 h 1132"/>
                <a:gd name="T42" fmla="*/ 850 w 859"/>
                <a:gd name="T43" fmla="*/ 711 h 1132"/>
                <a:gd name="T44" fmla="*/ 857 w 859"/>
                <a:gd name="T45" fmla="*/ 838 h 1132"/>
                <a:gd name="T46" fmla="*/ 821 w 859"/>
                <a:gd name="T47" fmla="*/ 954 h 1132"/>
                <a:gd name="T48" fmla="*/ 750 w 859"/>
                <a:gd name="T49" fmla="*/ 1037 h 1132"/>
                <a:gd name="T50" fmla="*/ 655 w 859"/>
                <a:gd name="T51" fmla="*/ 1093 h 1132"/>
                <a:gd name="T52" fmla="*/ 545 w 859"/>
                <a:gd name="T53" fmla="*/ 1124 h 1132"/>
                <a:gd name="T54" fmla="*/ 428 w 859"/>
                <a:gd name="T55" fmla="*/ 1132 h 1132"/>
                <a:gd name="T56" fmla="*/ 297 w 859"/>
                <a:gd name="T57" fmla="*/ 1120 h 1132"/>
                <a:gd name="T58" fmla="*/ 182 w 859"/>
                <a:gd name="T59" fmla="*/ 1081 h 1132"/>
                <a:gd name="T60" fmla="*/ 89 w 859"/>
                <a:gd name="T61" fmla="*/ 1012 h 1132"/>
                <a:gd name="T62" fmla="*/ 26 w 859"/>
                <a:gd name="T63" fmla="*/ 908 h 1132"/>
                <a:gd name="T64" fmla="*/ 0 w 859"/>
                <a:gd name="T65" fmla="*/ 767 h 1132"/>
                <a:gd name="T66" fmla="*/ 178 w 859"/>
                <a:gd name="T67" fmla="*/ 838 h 1132"/>
                <a:gd name="T68" fmla="*/ 229 w 859"/>
                <a:gd name="T69" fmla="*/ 913 h 1132"/>
                <a:gd name="T70" fmla="*/ 308 w 859"/>
                <a:gd name="T71" fmla="*/ 957 h 1132"/>
                <a:gd name="T72" fmla="*/ 404 w 859"/>
                <a:gd name="T73" fmla="*/ 974 h 1132"/>
                <a:gd name="T74" fmla="*/ 488 w 859"/>
                <a:gd name="T75" fmla="*/ 974 h 1132"/>
                <a:gd name="T76" fmla="*/ 564 w 859"/>
                <a:gd name="T77" fmla="*/ 960 h 1132"/>
                <a:gd name="T78" fmla="*/ 630 w 859"/>
                <a:gd name="T79" fmla="*/ 927 h 1132"/>
                <a:gd name="T80" fmla="*/ 674 w 859"/>
                <a:gd name="T81" fmla="*/ 871 h 1132"/>
                <a:gd name="T82" fmla="*/ 681 w 859"/>
                <a:gd name="T83" fmla="*/ 787 h 1132"/>
                <a:gd name="T84" fmla="*/ 647 w 859"/>
                <a:gd name="T85" fmla="*/ 722 h 1132"/>
                <a:gd name="T86" fmla="*/ 580 w 859"/>
                <a:gd name="T87" fmla="*/ 677 h 1132"/>
                <a:gd name="T88" fmla="*/ 490 w 859"/>
                <a:gd name="T89" fmla="*/ 647 h 1132"/>
                <a:gd name="T90" fmla="*/ 387 w 859"/>
                <a:gd name="T91" fmla="*/ 622 h 1132"/>
                <a:gd name="T92" fmla="*/ 281 w 859"/>
                <a:gd name="T93" fmla="*/ 595 h 1132"/>
                <a:gd name="T94" fmla="*/ 183 w 859"/>
                <a:gd name="T95" fmla="*/ 558 h 1132"/>
                <a:gd name="T96" fmla="*/ 99 w 859"/>
                <a:gd name="T97" fmla="*/ 504 h 1132"/>
                <a:gd name="T98" fmla="*/ 42 w 859"/>
                <a:gd name="T99" fmla="*/ 423 h 1132"/>
                <a:gd name="T100" fmla="*/ 21 w 859"/>
                <a:gd name="T101" fmla="*/ 308 h 1132"/>
                <a:gd name="T102" fmla="*/ 43 w 859"/>
                <a:gd name="T103" fmla="*/ 193 h 1132"/>
                <a:gd name="T104" fmla="*/ 103 w 859"/>
                <a:gd name="T105" fmla="*/ 107 h 1132"/>
                <a:gd name="T106" fmla="*/ 190 w 859"/>
                <a:gd name="T107" fmla="*/ 46 h 1132"/>
                <a:gd name="T108" fmla="*/ 292 w 859"/>
                <a:gd name="T109" fmla="*/ 12 h 1132"/>
                <a:gd name="T110" fmla="*/ 399 w 859"/>
                <a:gd name="T111" fmla="*/ 0 h 1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859" h="1132">
                  <a:moveTo>
                    <a:pt x="399" y="0"/>
                  </a:moveTo>
                  <a:lnTo>
                    <a:pt x="443" y="2"/>
                  </a:lnTo>
                  <a:lnTo>
                    <a:pt x="485" y="5"/>
                  </a:lnTo>
                  <a:lnTo>
                    <a:pt x="527" y="11"/>
                  </a:lnTo>
                  <a:lnTo>
                    <a:pt x="566" y="20"/>
                  </a:lnTo>
                  <a:lnTo>
                    <a:pt x="603" y="31"/>
                  </a:lnTo>
                  <a:lnTo>
                    <a:pt x="637" y="44"/>
                  </a:lnTo>
                  <a:lnTo>
                    <a:pt x="670" y="62"/>
                  </a:lnTo>
                  <a:lnTo>
                    <a:pt x="699" y="82"/>
                  </a:lnTo>
                  <a:lnTo>
                    <a:pt x="726" y="107"/>
                  </a:lnTo>
                  <a:lnTo>
                    <a:pt x="750" y="134"/>
                  </a:lnTo>
                  <a:lnTo>
                    <a:pt x="771" y="167"/>
                  </a:lnTo>
                  <a:lnTo>
                    <a:pt x="787" y="203"/>
                  </a:lnTo>
                  <a:lnTo>
                    <a:pt x="800" y="244"/>
                  </a:lnTo>
                  <a:lnTo>
                    <a:pt x="810" y="290"/>
                  </a:lnTo>
                  <a:lnTo>
                    <a:pt x="815" y="339"/>
                  </a:lnTo>
                  <a:lnTo>
                    <a:pt x="648" y="339"/>
                  </a:lnTo>
                  <a:lnTo>
                    <a:pt x="642" y="307"/>
                  </a:lnTo>
                  <a:lnTo>
                    <a:pt x="634" y="278"/>
                  </a:lnTo>
                  <a:lnTo>
                    <a:pt x="621" y="254"/>
                  </a:lnTo>
                  <a:lnTo>
                    <a:pt x="606" y="231"/>
                  </a:lnTo>
                  <a:lnTo>
                    <a:pt x="587" y="213"/>
                  </a:lnTo>
                  <a:lnTo>
                    <a:pt x="567" y="197"/>
                  </a:lnTo>
                  <a:lnTo>
                    <a:pt x="544" y="184"/>
                  </a:lnTo>
                  <a:lnTo>
                    <a:pt x="519" y="174"/>
                  </a:lnTo>
                  <a:lnTo>
                    <a:pt x="494" y="167"/>
                  </a:lnTo>
                  <a:lnTo>
                    <a:pt x="467" y="162"/>
                  </a:lnTo>
                  <a:lnTo>
                    <a:pt x="440" y="158"/>
                  </a:lnTo>
                  <a:lnTo>
                    <a:pt x="412" y="157"/>
                  </a:lnTo>
                  <a:lnTo>
                    <a:pt x="385" y="158"/>
                  </a:lnTo>
                  <a:lnTo>
                    <a:pt x="358" y="161"/>
                  </a:lnTo>
                  <a:lnTo>
                    <a:pt x="330" y="166"/>
                  </a:lnTo>
                  <a:lnTo>
                    <a:pt x="304" y="172"/>
                  </a:lnTo>
                  <a:lnTo>
                    <a:pt x="279" y="180"/>
                  </a:lnTo>
                  <a:lnTo>
                    <a:pt x="257" y="192"/>
                  </a:lnTo>
                  <a:lnTo>
                    <a:pt x="236" y="207"/>
                  </a:lnTo>
                  <a:lnTo>
                    <a:pt x="221" y="224"/>
                  </a:lnTo>
                  <a:lnTo>
                    <a:pt x="208" y="244"/>
                  </a:lnTo>
                  <a:lnTo>
                    <a:pt x="200" y="268"/>
                  </a:lnTo>
                  <a:lnTo>
                    <a:pt x="198" y="296"/>
                  </a:lnTo>
                  <a:lnTo>
                    <a:pt x="200" y="321"/>
                  </a:lnTo>
                  <a:lnTo>
                    <a:pt x="207" y="344"/>
                  </a:lnTo>
                  <a:lnTo>
                    <a:pt x="219" y="365"/>
                  </a:lnTo>
                  <a:lnTo>
                    <a:pt x="236" y="382"/>
                  </a:lnTo>
                  <a:lnTo>
                    <a:pt x="256" y="397"/>
                  </a:lnTo>
                  <a:lnTo>
                    <a:pt x="279" y="411"/>
                  </a:lnTo>
                  <a:lnTo>
                    <a:pt x="304" y="423"/>
                  </a:lnTo>
                  <a:lnTo>
                    <a:pt x="334" y="434"/>
                  </a:lnTo>
                  <a:lnTo>
                    <a:pt x="363" y="443"/>
                  </a:lnTo>
                  <a:lnTo>
                    <a:pt x="395" y="452"/>
                  </a:lnTo>
                  <a:lnTo>
                    <a:pt x="428" y="460"/>
                  </a:lnTo>
                  <a:lnTo>
                    <a:pt x="461" y="467"/>
                  </a:lnTo>
                  <a:lnTo>
                    <a:pt x="495" y="476"/>
                  </a:lnTo>
                  <a:lnTo>
                    <a:pt x="528" y="484"/>
                  </a:lnTo>
                  <a:lnTo>
                    <a:pt x="564" y="493"/>
                  </a:lnTo>
                  <a:lnTo>
                    <a:pt x="600" y="502"/>
                  </a:lnTo>
                  <a:lnTo>
                    <a:pt x="634" y="513"/>
                  </a:lnTo>
                  <a:lnTo>
                    <a:pt x="666" y="527"/>
                  </a:lnTo>
                  <a:lnTo>
                    <a:pt x="698" y="540"/>
                  </a:lnTo>
                  <a:lnTo>
                    <a:pt x="728" y="556"/>
                  </a:lnTo>
                  <a:lnTo>
                    <a:pt x="756" y="575"/>
                  </a:lnTo>
                  <a:lnTo>
                    <a:pt x="782" y="595"/>
                  </a:lnTo>
                  <a:lnTo>
                    <a:pt x="804" y="620"/>
                  </a:lnTo>
                  <a:lnTo>
                    <a:pt x="823" y="646"/>
                  </a:lnTo>
                  <a:lnTo>
                    <a:pt x="838" y="676"/>
                  </a:lnTo>
                  <a:lnTo>
                    <a:pt x="850" y="711"/>
                  </a:lnTo>
                  <a:lnTo>
                    <a:pt x="857" y="750"/>
                  </a:lnTo>
                  <a:lnTo>
                    <a:pt x="859" y="792"/>
                  </a:lnTo>
                  <a:lnTo>
                    <a:pt x="857" y="838"/>
                  </a:lnTo>
                  <a:lnTo>
                    <a:pt x="849" y="880"/>
                  </a:lnTo>
                  <a:lnTo>
                    <a:pt x="838" y="919"/>
                  </a:lnTo>
                  <a:lnTo>
                    <a:pt x="821" y="954"/>
                  </a:lnTo>
                  <a:lnTo>
                    <a:pt x="801" y="985"/>
                  </a:lnTo>
                  <a:lnTo>
                    <a:pt x="777" y="1013"/>
                  </a:lnTo>
                  <a:lnTo>
                    <a:pt x="750" y="1037"/>
                  </a:lnTo>
                  <a:lnTo>
                    <a:pt x="721" y="1059"/>
                  </a:lnTo>
                  <a:lnTo>
                    <a:pt x="689" y="1077"/>
                  </a:lnTo>
                  <a:lnTo>
                    <a:pt x="655" y="1093"/>
                  </a:lnTo>
                  <a:lnTo>
                    <a:pt x="619" y="1106"/>
                  </a:lnTo>
                  <a:lnTo>
                    <a:pt x="583" y="1116"/>
                  </a:lnTo>
                  <a:lnTo>
                    <a:pt x="545" y="1124"/>
                  </a:lnTo>
                  <a:lnTo>
                    <a:pt x="506" y="1129"/>
                  </a:lnTo>
                  <a:lnTo>
                    <a:pt x="467" y="1132"/>
                  </a:lnTo>
                  <a:lnTo>
                    <a:pt x="428" y="1132"/>
                  </a:lnTo>
                  <a:lnTo>
                    <a:pt x="383" y="1131"/>
                  </a:lnTo>
                  <a:lnTo>
                    <a:pt x="340" y="1128"/>
                  </a:lnTo>
                  <a:lnTo>
                    <a:pt x="297" y="1120"/>
                  </a:lnTo>
                  <a:lnTo>
                    <a:pt x="257" y="1111"/>
                  </a:lnTo>
                  <a:lnTo>
                    <a:pt x="218" y="1097"/>
                  </a:lnTo>
                  <a:lnTo>
                    <a:pt x="182" y="1081"/>
                  </a:lnTo>
                  <a:lnTo>
                    <a:pt x="148" y="1061"/>
                  </a:lnTo>
                  <a:lnTo>
                    <a:pt x="117" y="1038"/>
                  </a:lnTo>
                  <a:lnTo>
                    <a:pt x="89" y="1012"/>
                  </a:lnTo>
                  <a:lnTo>
                    <a:pt x="65" y="980"/>
                  </a:lnTo>
                  <a:lnTo>
                    <a:pt x="43" y="947"/>
                  </a:lnTo>
                  <a:lnTo>
                    <a:pt x="26" y="908"/>
                  </a:lnTo>
                  <a:lnTo>
                    <a:pt x="13" y="865"/>
                  </a:lnTo>
                  <a:lnTo>
                    <a:pt x="4" y="819"/>
                  </a:lnTo>
                  <a:lnTo>
                    <a:pt x="0" y="767"/>
                  </a:lnTo>
                  <a:lnTo>
                    <a:pt x="166" y="767"/>
                  </a:lnTo>
                  <a:lnTo>
                    <a:pt x="170" y="804"/>
                  </a:lnTo>
                  <a:lnTo>
                    <a:pt x="178" y="838"/>
                  </a:lnTo>
                  <a:lnTo>
                    <a:pt x="191" y="867"/>
                  </a:lnTo>
                  <a:lnTo>
                    <a:pt x="208" y="891"/>
                  </a:lnTo>
                  <a:lnTo>
                    <a:pt x="229" y="913"/>
                  </a:lnTo>
                  <a:lnTo>
                    <a:pt x="253" y="931"/>
                  </a:lnTo>
                  <a:lnTo>
                    <a:pt x="279" y="945"/>
                  </a:lnTo>
                  <a:lnTo>
                    <a:pt x="308" y="957"/>
                  </a:lnTo>
                  <a:lnTo>
                    <a:pt x="338" y="966"/>
                  </a:lnTo>
                  <a:lnTo>
                    <a:pt x="371" y="972"/>
                  </a:lnTo>
                  <a:lnTo>
                    <a:pt x="404" y="974"/>
                  </a:lnTo>
                  <a:lnTo>
                    <a:pt x="438" y="976"/>
                  </a:lnTo>
                  <a:lnTo>
                    <a:pt x="462" y="976"/>
                  </a:lnTo>
                  <a:lnTo>
                    <a:pt x="488" y="974"/>
                  </a:lnTo>
                  <a:lnTo>
                    <a:pt x="513" y="971"/>
                  </a:lnTo>
                  <a:lnTo>
                    <a:pt x="539" y="966"/>
                  </a:lnTo>
                  <a:lnTo>
                    <a:pt x="564" y="960"/>
                  </a:lnTo>
                  <a:lnTo>
                    <a:pt x="589" y="951"/>
                  </a:lnTo>
                  <a:lnTo>
                    <a:pt x="610" y="941"/>
                  </a:lnTo>
                  <a:lnTo>
                    <a:pt x="630" y="927"/>
                  </a:lnTo>
                  <a:lnTo>
                    <a:pt x="648" y="912"/>
                  </a:lnTo>
                  <a:lnTo>
                    <a:pt x="663" y="892"/>
                  </a:lnTo>
                  <a:lnTo>
                    <a:pt x="674" y="871"/>
                  </a:lnTo>
                  <a:lnTo>
                    <a:pt x="681" y="844"/>
                  </a:lnTo>
                  <a:lnTo>
                    <a:pt x="683" y="815"/>
                  </a:lnTo>
                  <a:lnTo>
                    <a:pt x="681" y="787"/>
                  </a:lnTo>
                  <a:lnTo>
                    <a:pt x="674" y="762"/>
                  </a:lnTo>
                  <a:lnTo>
                    <a:pt x="661" y="740"/>
                  </a:lnTo>
                  <a:lnTo>
                    <a:pt x="647" y="722"/>
                  </a:lnTo>
                  <a:lnTo>
                    <a:pt x="627" y="705"/>
                  </a:lnTo>
                  <a:lnTo>
                    <a:pt x="606" y="691"/>
                  </a:lnTo>
                  <a:lnTo>
                    <a:pt x="580" y="677"/>
                  </a:lnTo>
                  <a:lnTo>
                    <a:pt x="552" y="667"/>
                  </a:lnTo>
                  <a:lnTo>
                    <a:pt x="522" y="656"/>
                  </a:lnTo>
                  <a:lnTo>
                    <a:pt x="490" y="647"/>
                  </a:lnTo>
                  <a:lnTo>
                    <a:pt x="457" y="639"/>
                  </a:lnTo>
                  <a:lnTo>
                    <a:pt x="422" y="630"/>
                  </a:lnTo>
                  <a:lnTo>
                    <a:pt x="387" y="622"/>
                  </a:lnTo>
                  <a:lnTo>
                    <a:pt x="352" y="613"/>
                  </a:lnTo>
                  <a:lnTo>
                    <a:pt x="317" y="605"/>
                  </a:lnTo>
                  <a:lnTo>
                    <a:pt x="281" y="595"/>
                  </a:lnTo>
                  <a:lnTo>
                    <a:pt x="247" y="585"/>
                  </a:lnTo>
                  <a:lnTo>
                    <a:pt x="215" y="572"/>
                  </a:lnTo>
                  <a:lnTo>
                    <a:pt x="183" y="558"/>
                  </a:lnTo>
                  <a:lnTo>
                    <a:pt x="153" y="542"/>
                  </a:lnTo>
                  <a:lnTo>
                    <a:pt x="125" y="524"/>
                  </a:lnTo>
                  <a:lnTo>
                    <a:pt x="99" y="504"/>
                  </a:lnTo>
                  <a:lnTo>
                    <a:pt x="77" y="480"/>
                  </a:lnTo>
                  <a:lnTo>
                    <a:pt x="58" y="453"/>
                  </a:lnTo>
                  <a:lnTo>
                    <a:pt x="42" y="423"/>
                  </a:lnTo>
                  <a:lnTo>
                    <a:pt x="31" y="389"/>
                  </a:lnTo>
                  <a:lnTo>
                    <a:pt x="24" y="350"/>
                  </a:lnTo>
                  <a:lnTo>
                    <a:pt x="21" y="308"/>
                  </a:lnTo>
                  <a:lnTo>
                    <a:pt x="24" y="267"/>
                  </a:lnTo>
                  <a:lnTo>
                    <a:pt x="31" y="228"/>
                  </a:lnTo>
                  <a:lnTo>
                    <a:pt x="43" y="193"/>
                  </a:lnTo>
                  <a:lnTo>
                    <a:pt x="60" y="161"/>
                  </a:lnTo>
                  <a:lnTo>
                    <a:pt x="80" y="132"/>
                  </a:lnTo>
                  <a:lnTo>
                    <a:pt x="103" y="107"/>
                  </a:lnTo>
                  <a:lnTo>
                    <a:pt x="130" y="84"/>
                  </a:lnTo>
                  <a:lnTo>
                    <a:pt x="159" y="63"/>
                  </a:lnTo>
                  <a:lnTo>
                    <a:pt x="190" y="46"/>
                  </a:lnTo>
                  <a:lnTo>
                    <a:pt x="223" y="32"/>
                  </a:lnTo>
                  <a:lnTo>
                    <a:pt x="257" y="21"/>
                  </a:lnTo>
                  <a:lnTo>
                    <a:pt x="292" y="12"/>
                  </a:lnTo>
                  <a:lnTo>
                    <a:pt x="327" y="6"/>
                  </a:lnTo>
                  <a:lnTo>
                    <a:pt x="364" y="2"/>
                  </a:lnTo>
                  <a:lnTo>
                    <a:pt x="39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7"/>
            <p:cNvSpPr>
              <a:spLocks noEditPoints="1"/>
            </p:cNvSpPr>
            <p:nvPr userDrawn="1"/>
          </p:nvSpPr>
          <p:spPr bwMode="auto">
            <a:xfrm>
              <a:off x="6994526" y="4454526"/>
              <a:ext cx="377825" cy="449263"/>
            </a:xfrm>
            <a:custGeom>
              <a:avLst/>
              <a:gdLst>
                <a:gd name="T0" fmla="*/ 629 w 951"/>
                <a:gd name="T1" fmla="*/ 576 h 1132"/>
                <a:gd name="T2" fmla="*/ 530 w 951"/>
                <a:gd name="T3" fmla="*/ 600 h 1132"/>
                <a:gd name="T4" fmla="*/ 417 w 951"/>
                <a:gd name="T5" fmla="*/ 616 h 1132"/>
                <a:gd name="T6" fmla="*/ 322 w 951"/>
                <a:gd name="T7" fmla="*/ 636 h 1132"/>
                <a:gd name="T8" fmla="*/ 247 w 951"/>
                <a:gd name="T9" fmla="*/ 670 h 1132"/>
                <a:gd name="T10" fmla="*/ 196 w 951"/>
                <a:gd name="T11" fmla="*/ 728 h 1132"/>
                <a:gd name="T12" fmla="*/ 176 w 951"/>
                <a:gd name="T13" fmla="*/ 817 h 1132"/>
                <a:gd name="T14" fmla="*/ 194 w 951"/>
                <a:gd name="T15" fmla="*/ 897 h 1132"/>
                <a:gd name="T16" fmla="*/ 245 w 951"/>
                <a:gd name="T17" fmla="*/ 947 h 1132"/>
                <a:gd name="T18" fmla="*/ 317 w 951"/>
                <a:gd name="T19" fmla="*/ 972 h 1132"/>
                <a:gd name="T20" fmla="*/ 417 w 951"/>
                <a:gd name="T21" fmla="*/ 974 h 1132"/>
                <a:gd name="T22" fmla="*/ 528 w 951"/>
                <a:gd name="T23" fmla="*/ 944 h 1132"/>
                <a:gd name="T24" fmla="*/ 609 w 951"/>
                <a:gd name="T25" fmla="*/ 890 h 1132"/>
                <a:gd name="T26" fmla="*/ 658 w 951"/>
                <a:gd name="T27" fmla="*/ 822 h 1132"/>
                <a:gd name="T28" fmla="*/ 679 w 951"/>
                <a:gd name="T29" fmla="*/ 753 h 1132"/>
                <a:gd name="T30" fmla="*/ 468 w 951"/>
                <a:gd name="T31" fmla="*/ 0 h 1132"/>
                <a:gd name="T32" fmla="*/ 570 w 951"/>
                <a:gd name="T33" fmla="*/ 6 h 1132"/>
                <a:gd name="T34" fmla="*/ 668 w 951"/>
                <a:gd name="T35" fmla="*/ 28 h 1132"/>
                <a:gd name="T36" fmla="*/ 752 w 951"/>
                <a:gd name="T37" fmla="*/ 72 h 1132"/>
                <a:gd name="T38" fmla="*/ 814 w 951"/>
                <a:gd name="T39" fmla="*/ 145 h 1132"/>
                <a:gd name="T40" fmla="*/ 845 w 951"/>
                <a:gd name="T41" fmla="*/ 253 h 1132"/>
                <a:gd name="T42" fmla="*/ 848 w 951"/>
                <a:gd name="T43" fmla="*/ 884 h 1132"/>
                <a:gd name="T44" fmla="*/ 854 w 951"/>
                <a:gd name="T45" fmla="*/ 947 h 1132"/>
                <a:gd name="T46" fmla="*/ 883 w 951"/>
                <a:gd name="T47" fmla="*/ 974 h 1132"/>
                <a:gd name="T48" fmla="*/ 932 w 951"/>
                <a:gd name="T49" fmla="*/ 972 h 1132"/>
                <a:gd name="T50" fmla="*/ 933 w 951"/>
                <a:gd name="T51" fmla="*/ 1114 h 1132"/>
                <a:gd name="T52" fmla="*/ 861 w 951"/>
                <a:gd name="T53" fmla="*/ 1131 h 1132"/>
                <a:gd name="T54" fmla="*/ 779 w 951"/>
                <a:gd name="T55" fmla="*/ 1125 h 1132"/>
                <a:gd name="T56" fmla="*/ 721 w 951"/>
                <a:gd name="T57" fmla="*/ 1083 h 1132"/>
                <a:gd name="T58" fmla="*/ 692 w 951"/>
                <a:gd name="T59" fmla="*/ 1002 h 1132"/>
                <a:gd name="T60" fmla="*/ 616 w 951"/>
                <a:gd name="T61" fmla="*/ 1041 h 1132"/>
                <a:gd name="T62" fmla="*/ 485 w 951"/>
                <a:gd name="T63" fmla="*/ 1111 h 1132"/>
                <a:gd name="T64" fmla="*/ 334 w 951"/>
                <a:gd name="T65" fmla="*/ 1132 h 1132"/>
                <a:gd name="T66" fmla="*/ 222 w 951"/>
                <a:gd name="T67" fmla="*/ 1120 h 1132"/>
                <a:gd name="T68" fmla="*/ 125 w 951"/>
                <a:gd name="T69" fmla="*/ 1082 h 1132"/>
                <a:gd name="T70" fmla="*/ 52 w 951"/>
                <a:gd name="T71" fmla="*/ 1013 h 1132"/>
                <a:gd name="T72" fmla="*/ 9 w 951"/>
                <a:gd name="T73" fmla="*/ 914 h 1132"/>
                <a:gd name="T74" fmla="*/ 1 w 951"/>
                <a:gd name="T75" fmla="*/ 784 h 1132"/>
                <a:gd name="T76" fmla="*/ 33 w 951"/>
                <a:gd name="T77" fmla="*/ 671 h 1132"/>
                <a:gd name="T78" fmla="*/ 94 w 951"/>
                <a:gd name="T79" fmla="*/ 594 h 1132"/>
                <a:gd name="T80" fmla="*/ 176 w 951"/>
                <a:gd name="T81" fmla="*/ 545 h 1132"/>
                <a:gd name="T82" fmla="*/ 273 w 951"/>
                <a:gd name="T83" fmla="*/ 512 h 1132"/>
                <a:gd name="T84" fmla="*/ 381 w 951"/>
                <a:gd name="T85" fmla="*/ 489 h 1132"/>
                <a:gd name="T86" fmla="*/ 491 w 951"/>
                <a:gd name="T87" fmla="*/ 472 h 1132"/>
                <a:gd name="T88" fmla="*/ 582 w 951"/>
                <a:gd name="T89" fmla="*/ 453 h 1132"/>
                <a:gd name="T90" fmla="*/ 647 w 951"/>
                <a:gd name="T91" fmla="*/ 422 h 1132"/>
                <a:gd name="T92" fmla="*/ 680 w 951"/>
                <a:gd name="T93" fmla="*/ 365 h 1132"/>
                <a:gd name="T94" fmla="*/ 675 w 951"/>
                <a:gd name="T95" fmla="*/ 276 h 1132"/>
                <a:gd name="T96" fmla="*/ 638 w 951"/>
                <a:gd name="T97" fmla="*/ 210 h 1132"/>
                <a:gd name="T98" fmla="*/ 578 w 951"/>
                <a:gd name="T99" fmla="*/ 175 h 1132"/>
                <a:gd name="T100" fmla="*/ 506 w 951"/>
                <a:gd name="T101" fmla="*/ 160 h 1132"/>
                <a:gd name="T102" fmla="*/ 423 w 951"/>
                <a:gd name="T103" fmla="*/ 158 h 1132"/>
                <a:gd name="T104" fmla="*/ 332 w 951"/>
                <a:gd name="T105" fmla="*/ 175 h 1132"/>
                <a:gd name="T106" fmla="*/ 261 w 951"/>
                <a:gd name="T107" fmla="*/ 218 h 1132"/>
                <a:gd name="T108" fmla="*/ 216 w 951"/>
                <a:gd name="T109" fmla="*/ 292 h 1132"/>
                <a:gd name="T110" fmla="*/ 39 w 951"/>
                <a:gd name="T111" fmla="*/ 362 h 1132"/>
                <a:gd name="T112" fmla="*/ 66 w 951"/>
                <a:gd name="T113" fmla="*/ 222 h 1132"/>
                <a:gd name="T114" fmla="*/ 129 w 951"/>
                <a:gd name="T115" fmla="*/ 120 h 1132"/>
                <a:gd name="T116" fmla="*/ 222 w 951"/>
                <a:gd name="T117" fmla="*/ 51 h 1132"/>
                <a:gd name="T118" fmla="*/ 338 w 951"/>
                <a:gd name="T119" fmla="*/ 12 h 1132"/>
                <a:gd name="T120" fmla="*/ 468 w 951"/>
                <a:gd name="T121" fmla="*/ 0 h 1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951" h="1132">
                  <a:moveTo>
                    <a:pt x="681" y="550"/>
                  </a:moveTo>
                  <a:lnTo>
                    <a:pt x="657" y="564"/>
                  </a:lnTo>
                  <a:lnTo>
                    <a:pt x="629" y="576"/>
                  </a:lnTo>
                  <a:lnTo>
                    <a:pt x="599" y="586"/>
                  </a:lnTo>
                  <a:lnTo>
                    <a:pt x="565" y="593"/>
                  </a:lnTo>
                  <a:lnTo>
                    <a:pt x="530" y="600"/>
                  </a:lnTo>
                  <a:lnTo>
                    <a:pt x="493" y="605"/>
                  </a:lnTo>
                  <a:lnTo>
                    <a:pt x="455" y="611"/>
                  </a:lnTo>
                  <a:lnTo>
                    <a:pt x="417" y="616"/>
                  </a:lnTo>
                  <a:lnTo>
                    <a:pt x="379" y="622"/>
                  </a:lnTo>
                  <a:lnTo>
                    <a:pt x="350" y="629"/>
                  </a:lnTo>
                  <a:lnTo>
                    <a:pt x="322" y="636"/>
                  </a:lnTo>
                  <a:lnTo>
                    <a:pt x="295" y="646"/>
                  </a:lnTo>
                  <a:lnTo>
                    <a:pt x="270" y="657"/>
                  </a:lnTo>
                  <a:lnTo>
                    <a:pt x="247" y="670"/>
                  </a:lnTo>
                  <a:lnTo>
                    <a:pt x="227" y="686"/>
                  </a:lnTo>
                  <a:lnTo>
                    <a:pt x="209" y="705"/>
                  </a:lnTo>
                  <a:lnTo>
                    <a:pt x="196" y="728"/>
                  </a:lnTo>
                  <a:lnTo>
                    <a:pt x="185" y="753"/>
                  </a:lnTo>
                  <a:lnTo>
                    <a:pt x="177" y="784"/>
                  </a:lnTo>
                  <a:lnTo>
                    <a:pt x="176" y="817"/>
                  </a:lnTo>
                  <a:lnTo>
                    <a:pt x="177" y="848"/>
                  </a:lnTo>
                  <a:lnTo>
                    <a:pt x="185" y="874"/>
                  </a:lnTo>
                  <a:lnTo>
                    <a:pt x="194" y="897"/>
                  </a:lnTo>
                  <a:lnTo>
                    <a:pt x="209" y="916"/>
                  </a:lnTo>
                  <a:lnTo>
                    <a:pt x="226" y="933"/>
                  </a:lnTo>
                  <a:lnTo>
                    <a:pt x="245" y="947"/>
                  </a:lnTo>
                  <a:lnTo>
                    <a:pt x="267" y="957"/>
                  </a:lnTo>
                  <a:lnTo>
                    <a:pt x="292" y="966"/>
                  </a:lnTo>
                  <a:lnTo>
                    <a:pt x="317" y="972"/>
                  </a:lnTo>
                  <a:lnTo>
                    <a:pt x="344" y="974"/>
                  </a:lnTo>
                  <a:lnTo>
                    <a:pt x="372" y="976"/>
                  </a:lnTo>
                  <a:lnTo>
                    <a:pt x="417" y="974"/>
                  </a:lnTo>
                  <a:lnTo>
                    <a:pt x="458" y="967"/>
                  </a:lnTo>
                  <a:lnTo>
                    <a:pt x="496" y="957"/>
                  </a:lnTo>
                  <a:lnTo>
                    <a:pt x="528" y="944"/>
                  </a:lnTo>
                  <a:lnTo>
                    <a:pt x="559" y="929"/>
                  </a:lnTo>
                  <a:lnTo>
                    <a:pt x="585" y="910"/>
                  </a:lnTo>
                  <a:lnTo>
                    <a:pt x="609" y="890"/>
                  </a:lnTo>
                  <a:lnTo>
                    <a:pt x="628" y="869"/>
                  </a:lnTo>
                  <a:lnTo>
                    <a:pt x="645" y="846"/>
                  </a:lnTo>
                  <a:lnTo>
                    <a:pt x="658" y="822"/>
                  </a:lnTo>
                  <a:lnTo>
                    <a:pt x="668" y="799"/>
                  </a:lnTo>
                  <a:lnTo>
                    <a:pt x="675" y="775"/>
                  </a:lnTo>
                  <a:lnTo>
                    <a:pt x="679" y="753"/>
                  </a:lnTo>
                  <a:lnTo>
                    <a:pt x="681" y="732"/>
                  </a:lnTo>
                  <a:lnTo>
                    <a:pt x="681" y="550"/>
                  </a:lnTo>
                  <a:close/>
                  <a:moveTo>
                    <a:pt x="468" y="0"/>
                  </a:moveTo>
                  <a:lnTo>
                    <a:pt x="502" y="2"/>
                  </a:lnTo>
                  <a:lnTo>
                    <a:pt x="536" y="3"/>
                  </a:lnTo>
                  <a:lnTo>
                    <a:pt x="570" y="6"/>
                  </a:lnTo>
                  <a:lnTo>
                    <a:pt x="604" y="11"/>
                  </a:lnTo>
                  <a:lnTo>
                    <a:pt x="636" y="18"/>
                  </a:lnTo>
                  <a:lnTo>
                    <a:pt x="668" y="28"/>
                  </a:lnTo>
                  <a:lnTo>
                    <a:pt x="697" y="40"/>
                  </a:lnTo>
                  <a:lnTo>
                    <a:pt x="725" y="55"/>
                  </a:lnTo>
                  <a:lnTo>
                    <a:pt x="752" y="72"/>
                  </a:lnTo>
                  <a:lnTo>
                    <a:pt x="775" y="93"/>
                  </a:lnTo>
                  <a:lnTo>
                    <a:pt x="796" y="117"/>
                  </a:lnTo>
                  <a:lnTo>
                    <a:pt x="814" y="145"/>
                  </a:lnTo>
                  <a:lnTo>
                    <a:pt x="828" y="177"/>
                  </a:lnTo>
                  <a:lnTo>
                    <a:pt x="838" y="213"/>
                  </a:lnTo>
                  <a:lnTo>
                    <a:pt x="845" y="253"/>
                  </a:lnTo>
                  <a:lnTo>
                    <a:pt x="848" y="298"/>
                  </a:lnTo>
                  <a:lnTo>
                    <a:pt x="848" y="855"/>
                  </a:lnTo>
                  <a:lnTo>
                    <a:pt x="848" y="884"/>
                  </a:lnTo>
                  <a:lnTo>
                    <a:pt x="848" y="909"/>
                  </a:lnTo>
                  <a:lnTo>
                    <a:pt x="850" y="930"/>
                  </a:lnTo>
                  <a:lnTo>
                    <a:pt x="854" y="947"/>
                  </a:lnTo>
                  <a:lnTo>
                    <a:pt x="860" y="960"/>
                  </a:lnTo>
                  <a:lnTo>
                    <a:pt x="870" y="968"/>
                  </a:lnTo>
                  <a:lnTo>
                    <a:pt x="883" y="974"/>
                  </a:lnTo>
                  <a:lnTo>
                    <a:pt x="900" y="976"/>
                  </a:lnTo>
                  <a:lnTo>
                    <a:pt x="915" y="976"/>
                  </a:lnTo>
                  <a:lnTo>
                    <a:pt x="932" y="972"/>
                  </a:lnTo>
                  <a:lnTo>
                    <a:pt x="951" y="966"/>
                  </a:lnTo>
                  <a:lnTo>
                    <a:pt x="951" y="1104"/>
                  </a:lnTo>
                  <a:lnTo>
                    <a:pt x="933" y="1114"/>
                  </a:lnTo>
                  <a:lnTo>
                    <a:pt x="911" y="1122"/>
                  </a:lnTo>
                  <a:lnTo>
                    <a:pt x="888" y="1128"/>
                  </a:lnTo>
                  <a:lnTo>
                    <a:pt x="861" y="1131"/>
                  </a:lnTo>
                  <a:lnTo>
                    <a:pt x="832" y="1132"/>
                  </a:lnTo>
                  <a:lnTo>
                    <a:pt x="804" y="1131"/>
                  </a:lnTo>
                  <a:lnTo>
                    <a:pt x="779" y="1125"/>
                  </a:lnTo>
                  <a:lnTo>
                    <a:pt x="757" y="1116"/>
                  </a:lnTo>
                  <a:lnTo>
                    <a:pt x="737" y="1101"/>
                  </a:lnTo>
                  <a:lnTo>
                    <a:pt x="721" y="1083"/>
                  </a:lnTo>
                  <a:lnTo>
                    <a:pt x="708" y="1061"/>
                  </a:lnTo>
                  <a:lnTo>
                    <a:pt x="698" y="1034"/>
                  </a:lnTo>
                  <a:lnTo>
                    <a:pt x="692" y="1002"/>
                  </a:lnTo>
                  <a:lnTo>
                    <a:pt x="691" y="966"/>
                  </a:lnTo>
                  <a:lnTo>
                    <a:pt x="655" y="1006"/>
                  </a:lnTo>
                  <a:lnTo>
                    <a:pt x="616" y="1041"/>
                  </a:lnTo>
                  <a:lnTo>
                    <a:pt x="575" y="1069"/>
                  </a:lnTo>
                  <a:lnTo>
                    <a:pt x="531" y="1093"/>
                  </a:lnTo>
                  <a:lnTo>
                    <a:pt x="485" y="1111"/>
                  </a:lnTo>
                  <a:lnTo>
                    <a:pt x="436" y="1123"/>
                  </a:lnTo>
                  <a:lnTo>
                    <a:pt x="386" y="1130"/>
                  </a:lnTo>
                  <a:lnTo>
                    <a:pt x="334" y="1132"/>
                  </a:lnTo>
                  <a:lnTo>
                    <a:pt x="295" y="1131"/>
                  </a:lnTo>
                  <a:lnTo>
                    <a:pt x="258" y="1128"/>
                  </a:lnTo>
                  <a:lnTo>
                    <a:pt x="222" y="1120"/>
                  </a:lnTo>
                  <a:lnTo>
                    <a:pt x="187" y="1111"/>
                  </a:lnTo>
                  <a:lnTo>
                    <a:pt x="155" y="1097"/>
                  </a:lnTo>
                  <a:lnTo>
                    <a:pt x="125" y="1082"/>
                  </a:lnTo>
                  <a:lnTo>
                    <a:pt x="98" y="1062"/>
                  </a:lnTo>
                  <a:lnTo>
                    <a:pt x="73" y="1040"/>
                  </a:lnTo>
                  <a:lnTo>
                    <a:pt x="52" y="1013"/>
                  </a:lnTo>
                  <a:lnTo>
                    <a:pt x="34" y="984"/>
                  </a:lnTo>
                  <a:lnTo>
                    <a:pt x="19" y="951"/>
                  </a:lnTo>
                  <a:lnTo>
                    <a:pt x="9" y="914"/>
                  </a:lnTo>
                  <a:lnTo>
                    <a:pt x="1" y="874"/>
                  </a:lnTo>
                  <a:lnTo>
                    <a:pt x="0" y="830"/>
                  </a:lnTo>
                  <a:lnTo>
                    <a:pt x="1" y="784"/>
                  </a:lnTo>
                  <a:lnTo>
                    <a:pt x="9" y="741"/>
                  </a:lnTo>
                  <a:lnTo>
                    <a:pt x="18" y="704"/>
                  </a:lnTo>
                  <a:lnTo>
                    <a:pt x="33" y="671"/>
                  </a:lnTo>
                  <a:lnTo>
                    <a:pt x="50" y="642"/>
                  </a:lnTo>
                  <a:lnTo>
                    <a:pt x="70" y="617"/>
                  </a:lnTo>
                  <a:lnTo>
                    <a:pt x="94" y="594"/>
                  </a:lnTo>
                  <a:lnTo>
                    <a:pt x="119" y="575"/>
                  </a:lnTo>
                  <a:lnTo>
                    <a:pt x="147" y="559"/>
                  </a:lnTo>
                  <a:lnTo>
                    <a:pt x="176" y="545"/>
                  </a:lnTo>
                  <a:lnTo>
                    <a:pt x="208" y="533"/>
                  </a:lnTo>
                  <a:lnTo>
                    <a:pt x="241" y="522"/>
                  </a:lnTo>
                  <a:lnTo>
                    <a:pt x="273" y="512"/>
                  </a:lnTo>
                  <a:lnTo>
                    <a:pt x="307" y="505"/>
                  </a:lnTo>
                  <a:lnTo>
                    <a:pt x="343" y="496"/>
                  </a:lnTo>
                  <a:lnTo>
                    <a:pt x="381" y="489"/>
                  </a:lnTo>
                  <a:lnTo>
                    <a:pt x="419" y="483"/>
                  </a:lnTo>
                  <a:lnTo>
                    <a:pt x="455" y="477"/>
                  </a:lnTo>
                  <a:lnTo>
                    <a:pt x="491" y="472"/>
                  </a:lnTo>
                  <a:lnTo>
                    <a:pt x="523" y="466"/>
                  </a:lnTo>
                  <a:lnTo>
                    <a:pt x="554" y="460"/>
                  </a:lnTo>
                  <a:lnTo>
                    <a:pt x="582" y="453"/>
                  </a:lnTo>
                  <a:lnTo>
                    <a:pt x="606" y="445"/>
                  </a:lnTo>
                  <a:lnTo>
                    <a:pt x="629" y="434"/>
                  </a:lnTo>
                  <a:lnTo>
                    <a:pt x="647" y="422"/>
                  </a:lnTo>
                  <a:lnTo>
                    <a:pt x="662" y="406"/>
                  </a:lnTo>
                  <a:lnTo>
                    <a:pt x="674" y="387"/>
                  </a:lnTo>
                  <a:lnTo>
                    <a:pt x="680" y="365"/>
                  </a:lnTo>
                  <a:lnTo>
                    <a:pt x="683" y="338"/>
                  </a:lnTo>
                  <a:lnTo>
                    <a:pt x="680" y="304"/>
                  </a:lnTo>
                  <a:lnTo>
                    <a:pt x="675" y="276"/>
                  </a:lnTo>
                  <a:lnTo>
                    <a:pt x="666" y="250"/>
                  </a:lnTo>
                  <a:lnTo>
                    <a:pt x="652" y="228"/>
                  </a:lnTo>
                  <a:lnTo>
                    <a:pt x="638" y="210"/>
                  </a:lnTo>
                  <a:lnTo>
                    <a:pt x="619" y="196"/>
                  </a:lnTo>
                  <a:lnTo>
                    <a:pt x="600" y="184"/>
                  </a:lnTo>
                  <a:lnTo>
                    <a:pt x="578" y="175"/>
                  </a:lnTo>
                  <a:lnTo>
                    <a:pt x="555" y="168"/>
                  </a:lnTo>
                  <a:lnTo>
                    <a:pt x="532" y="163"/>
                  </a:lnTo>
                  <a:lnTo>
                    <a:pt x="506" y="160"/>
                  </a:lnTo>
                  <a:lnTo>
                    <a:pt x="482" y="158"/>
                  </a:lnTo>
                  <a:lnTo>
                    <a:pt x="458" y="157"/>
                  </a:lnTo>
                  <a:lnTo>
                    <a:pt x="423" y="158"/>
                  </a:lnTo>
                  <a:lnTo>
                    <a:pt x="391" y="162"/>
                  </a:lnTo>
                  <a:lnTo>
                    <a:pt x="360" y="168"/>
                  </a:lnTo>
                  <a:lnTo>
                    <a:pt x="332" y="175"/>
                  </a:lnTo>
                  <a:lnTo>
                    <a:pt x="305" y="186"/>
                  </a:lnTo>
                  <a:lnTo>
                    <a:pt x="282" y="201"/>
                  </a:lnTo>
                  <a:lnTo>
                    <a:pt x="261" y="218"/>
                  </a:lnTo>
                  <a:lnTo>
                    <a:pt x="243" y="239"/>
                  </a:lnTo>
                  <a:lnTo>
                    <a:pt x="228" y="263"/>
                  </a:lnTo>
                  <a:lnTo>
                    <a:pt x="216" y="292"/>
                  </a:lnTo>
                  <a:lnTo>
                    <a:pt x="209" y="325"/>
                  </a:lnTo>
                  <a:lnTo>
                    <a:pt x="205" y="362"/>
                  </a:lnTo>
                  <a:lnTo>
                    <a:pt x="39" y="362"/>
                  </a:lnTo>
                  <a:lnTo>
                    <a:pt x="43" y="312"/>
                  </a:lnTo>
                  <a:lnTo>
                    <a:pt x="52" y="265"/>
                  </a:lnTo>
                  <a:lnTo>
                    <a:pt x="66" y="222"/>
                  </a:lnTo>
                  <a:lnTo>
                    <a:pt x="83" y="184"/>
                  </a:lnTo>
                  <a:lnTo>
                    <a:pt x="104" y="150"/>
                  </a:lnTo>
                  <a:lnTo>
                    <a:pt x="129" y="120"/>
                  </a:lnTo>
                  <a:lnTo>
                    <a:pt x="157" y="93"/>
                  </a:lnTo>
                  <a:lnTo>
                    <a:pt x="188" y="70"/>
                  </a:lnTo>
                  <a:lnTo>
                    <a:pt x="222" y="51"/>
                  </a:lnTo>
                  <a:lnTo>
                    <a:pt x="259" y="35"/>
                  </a:lnTo>
                  <a:lnTo>
                    <a:pt x="296" y="22"/>
                  </a:lnTo>
                  <a:lnTo>
                    <a:pt x="338" y="12"/>
                  </a:lnTo>
                  <a:lnTo>
                    <a:pt x="379" y="6"/>
                  </a:lnTo>
                  <a:lnTo>
                    <a:pt x="423" y="3"/>
                  </a:lnTo>
                  <a:lnTo>
                    <a:pt x="46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8"/>
            <p:cNvSpPr>
              <a:spLocks/>
            </p:cNvSpPr>
            <p:nvPr userDrawn="1"/>
          </p:nvSpPr>
          <p:spPr bwMode="auto">
            <a:xfrm>
              <a:off x="7367588" y="4454526"/>
              <a:ext cx="341313" cy="449263"/>
            </a:xfrm>
            <a:custGeom>
              <a:avLst/>
              <a:gdLst>
                <a:gd name="T0" fmla="*/ 486 w 860"/>
                <a:gd name="T1" fmla="*/ 5 h 1132"/>
                <a:gd name="T2" fmla="*/ 604 w 860"/>
                <a:gd name="T3" fmla="*/ 31 h 1132"/>
                <a:gd name="T4" fmla="*/ 701 w 860"/>
                <a:gd name="T5" fmla="*/ 82 h 1132"/>
                <a:gd name="T6" fmla="*/ 771 w 860"/>
                <a:gd name="T7" fmla="*/ 167 h 1132"/>
                <a:gd name="T8" fmla="*/ 810 w 860"/>
                <a:gd name="T9" fmla="*/ 290 h 1132"/>
                <a:gd name="T10" fmla="*/ 644 w 860"/>
                <a:gd name="T11" fmla="*/ 307 h 1132"/>
                <a:gd name="T12" fmla="*/ 606 w 860"/>
                <a:gd name="T13" fmla="*/ 231 h 1132"/>
                <a:gd name="T14" fmla="*/ 545 w 860"/>
                <a:gd name="T15" fmla="*/ 184 h 1132"/>
                <a:gd name="T16" fmla="*/ 467 w 860"/>
                <a:gd name="T17" fmla="*/ 162 h 1132"/>
                <a:gd name="T18" fmla="*/ 386 w 860"/>
                <a:gd name="T19" fmla="*/ 158 h 1132"/>
                <a:gd name="T20" fmla="*/ 305 w 860"/>
                <a:gd name="T21" fmla="*/ 172 h 1132"/>
                <a:gd name="T22" fmla="*/ 238 w 860"/>
                <a:gd name="T23" fmla="*/ 207 h 1132"/>
                <a:gd name="T24" fmla="*/ 200 w 860"/>
                <a:gd name="T25" fmla="*/ 268 h 1132"/>
                <a:gd name="T26" fmla="*/ 208 w 860"/>
                <a:gd name="T27" fmla="*/ 344 h 1132"/>
                <a:gd name="T28" fmla="*/ 256 w 860"/>
                <a:gd name="T29" fmla="*/ 397 h 1132"/>
                <a:gd name="T30" fmla="*/ 334 w 860"/>
                <a:gd name="T31" fmla="*/ 434 h 1132"/>
                <a:gd name="T32" fmla="*/ 429 w 860"/>
                <a:gd name="T33" fmla="*/ 460 h 1132"/>
                <a:gd name="T34" fmla="*/ 528 w 860"/>
                <a:gd name="T35" fmla="*/ 484 h 1132"/>
                <a:gd name="T36" fmla="*/ 634 w 860"/>
                <a:gd name="T37" fmla="*/ 513 h 1132"/>
                <a:gd name="T38" fmla="*/ 729 w 860"/>
                <a:gd name="T39" fmla="*/ 556 h 1132"/>
                <a:gd name="T40" fmla="*/ 804 w 860"/>
                <a:gd name="T41" fmla="*/ 620 h 1132"/>
                <a:gd name="T42" fmla="*/ 850 w 860"/>
                <a:gd name="T43" fmla="*/ 711 h 1132"/>
                <a:gd name="T44" fmla="*/ 857 w 860"/>
                <a:gd name="T45" fmla="*/ 838 h 1132"/>
                <a:gd name="T46" fmla="*/ 821 w 860"/>
                <a:gd name="T47" fmla="*/ 954 h 1132"/>
                <a:gd name="T48" fmla="*/ 750 w 860"/>
                <a:gd name="T49" fmla="*/ 1037 h 1132"/>
                <a:gd name="T50" fmla="*/ 656 w 860"/>
                <a:gd name="T51" fmla="*/ 1093 h 1132"/>
                <a:gd name="T52" fmla="*/ 545 w 860"/>
                <a:gd name="T53" fmla="*/ 1124 h 1132"/>
                <a:gd name="T54" fmla="*/ 429 w 860"/>
                <a:gd name="T55" fmla="*/ 1132 h 1132"/>
                <a:gd name="T56" fmla="*/ 299 w 860"/>
                <a:gd name="T57" fmla="*/ 1120 h 1132"/>
                <a:gd name="T58" fmla="*/ 182 w 860"/>
                <a:gd name="T59" fmla="*/ 1081 h 1132"/>
                <a:gd name="T60" fmla="*/ 90 w 860"/>
                <a:gd name="T61" fmla="*/ 1012 h 1132"/>
                <a:gd name="T62" fmla="*/ 27 w 860"/>
                <a:gd name="T63" fmla="*/ 908 h 1132"/>
                <a:gd name="T64" fmla="*/ 0 w 860"/>
                <a:gd name="T65" fmla="*/ 767 h 1132"/>
                <a:gd name="T66" fmla="*/ 180 w 860"/>
                <a:gd name="T67" fmla="*/ 838 h 1132"/>
                <a:gd name="T68" fmla="*/ 229 w 860"/>
                <a:gd name="T69" fmla="*/ 913 h 1132"/>
                <a:gd name="T70" fmla="*/ 308 w 860"/>
                <a:gd name="T71" fmla="*/ 957 h 1132"/>
                <a:gd name="T72" fmla="*/ 404 w 860"/>
                <a:gd name="T73" fmla="*/ 974 h 1132"/>
                <a:gd name="T74" fmla="*/ 488 w 860"/>
                <a:gd name="T75" fmla="*/ 974 h 1132"/>
                <a:gd name="T76" fmla="*/ 565 w 860"/>
                <a:gd name="T77" fmla="*/ 960 h 1132"/>
                <a:gd name="T78" fmla="*/ 631 w 860"/>
                <a:gd name="T79" fmla="*/ 927 h 1132"/>
                <a:gd name="T80" fmla="*/ 674 w 860"/>
                <a:gd name="T81" fmla="*/ 871 h 1132"/>
                <a:gd name="T82" fmla="*/ 681 w 860"/>
                <a:gd name="T83" fmla="*/ 787 h 1132"/>
                <a:gd name="T84" fmla="*/ 647 w 860"/>
                <a:gd name="T85" fmla="*/ 722 h 1132"/>
                <a:gd name="T86" fmla="*/ 580 w 860"/>
                <a:gd name="T87" fmla="*/ 677 h 1132"/>
                <a:gd name="T88" fmla="*/ 491 w 860"/>
                <a:gd name="T89" fmla="*/ 647 h 1132"/>
                <a:gd name="T90" fmla="*/ 389 w 860"/>
                <a:gd name="T91" fmla="*/ 622 h 1132"/>
                <a:gd name="T92" fmla="*/ 283 w 860"/>
                <a:gd name="T93" fmla="*/ 595 h 1132"/>
                <a:gd name="T94" fmla="*/ 183 w 860"/>
                <a:gd name="T95" fmla="*/ 558 h 1132"/>
                <a:gd name="T96" fmla="*/ 99 w 860"/>
                <a:gd name="T97" fmla="*/ 504 h 1132"/>
                <a:gd name="T98" fmla="*/ 42 w 860"/>
                <a:gd name="T99" fmla="*/ 423 h 1132"/>
                <a:gd name="T100" fmla="*/ 22 w 860"/>
                <a:gd name="T101" fmla="*/ 308 h 1132"/>
                <a:gd name="T102" fmla="*/ 44 w 860"/>
                <a:gd name="T103" fmla="*/ 193 h 1132"/>
                <a:gd name="T104" fmla="*/ 104 w 860"/>
                <a:gd name="T105" fmla="*/ 107 h 1132"/>
                <a:gd name="T106" fmla="*/ 191 w 860"/>
                <a:gd name="T107" fmla="*/ 46 h 1132"/>
                <a:gd name="T108" fmla="*/ 293 w 860"/>
                <a:gd name="T109" fmla="*/ 12 h 1132"/>
                <a:gd name="T110" fmla="*/ 399 w 860"/>
                <a:gd name="T111" fmla="*/ 0 h 1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860" h="1132">
                  <a:moveTo>
                    <a:pt x="399" y="0"/>
                  </a:moveTo>
                  <a:lnTo>
                    <a:pt x="443" y="2"/>
                  </a:lnTo>
                  <a:lnTo>
                    <a:pt x="486" y="5"/>
                  </a:lnTo>
                  <a:lnTo>
                    <a:pt x="527" y="11"/>
                  </a:lnTo>
                  <a:lnTo>
                    <a:pt x="566" y="20"/>
                  </a:lnTo>
                  <a:lnTo>
                    <a:pt x="604" y="31"/>
                  </a:lnTo>
                  <a:lnTo>
                    <a:pt x="639" y="44"/>
                  </a:lnTo>
                  <a:lnTo>
                    <a:pt x="670" y="62"/>
                  </a:lnTo>
                  <a:lnTo>
                    <a:pt x="701" y="82"/>
                  </a:lnTo>
                  <a:lnTo>
                    <a:pt x="727" y="107"/>
                  </a:lnTo>
                  <a:lnTo>
                    <a:pt x="750" y="134"/>
                  </a:lnTo>
                  <a:lnTo>
                    <a:pt x="771" y="167"/>
                  </a:lnTo>
                  <a:lnTo>
                    <a:pt x="788" y="203"/>
                  </a:lnTo>
                  <a:lnTo>
                    <a:pt x="800" y="244"/>
                  </a:lnTo>
                  <a:lnTo>
                    <a:pt x="810" y="290"/>
                  </a:lnTo>
                  <a:lnTo>
                    <a:pt x="815" y="339"/>
                  </a:lnTo>
                  <a:lnTo>
                    <a:pt x="648" y="339"/>
                  </a:lnTo>
                  <a:lnTo>
                    <a:pt x="644" y="307"/>
                  </a:lnTo>
                  <a:lnTo>
                    <a:pt x="634" y="278"/>
                  </a:lnTo>
                  <a:lnTo>
                    <a:pt x="622" y="254"/>
                  </a:lnTo>
                  <a:lnTo>
                    <a:pt x="606" y="231"/>
                  </a:lnTo>
                  <a:lnTo>
                    <a:pt x="588" y="213"/>
                  </a:lnTo>
                  <a:lnTo>
                    <a:pt x="567" y="197"/>
                  </a:lnTo>
                  <a:lnTo>
                    <a:pt x="545" y="184"/>
                  </a:lnTo>
                  <a:lnTo>
                    <a:pt x="520" y="174"/>
                  </a:lnTo>
                  <a:lnTo>
                    <a:pt x="494" y="167"/>
                  </a:lnTo>
                  <a:lnTo>
                    <a:pt x="467" y="162"/>
                  </a:lnTo>
                  <a:lnTo>
                    <a:pt x="441" y="158"/>
                  </a:lnTo>
                  <a:lnTo>
                    <a:pt x="413" y="157"/>
                  </a:lnTo>
                  <a:lnTo>
                    <a:pt x="386" y="158"/>
                  </a:lnTo>
                  <a:lnTo>
                    <a:pt x="358" y="161"/>
                  </a:lnTo>
                  <a:lnTo>
                    <a:pt x="330" y="166"/>
                  </a:lnTo>
                  <a:lnTo>
                    <a:pt x="305" y="172"/>
                  </a:lnTo>
                  <a:lnTo>
                    <a:pt x="279" y="180"/>
                  </a:lnTo>
                  <a:lnTo>
                    <a:pt x="257" y="192"/>
                  </a:lnTo>
                  <a:lnTo>
                    <a:pt x="238" y="207"/>
                  </a:lnTo>
                  <a:lnTo>
                    <a:pt x="221" y="224"/>
                  </a:lnTo>
                  <a:lnTo>
                    <a:pt x="209" y="244"/>
                  </a:lnTo>
                  <a:lnTo>
                    <a:pt x="200" y="268"/>
                  </a:lnTo>
                  <a:lnTo>
                    <a:pt x="198" y="296"/>
                  </a:lnTo>
                  <a:lnTo>
                    <a:pt x="200" y="321"/>
                  </a:lnTo>
                  <a:lnTo>
                    <a:pt x="208" y="344"/>
                  </a:lnTo>
                  <a:lnTo>
                    <a:pt x="220" y="365"/>
                  </a:lnTo>
                  <a:lnTo>
                    <a:pt x="237" y="382"/>
                  </a:lnTo>
                  <a:lnTo>
                    <a:pt x="256" y="397"/>
                  </a:lnTo>
                  <a:lnTo>
                    <a:pt x="279" y="411"/>
                  </a:lnTo>
                  <a:lnTo>
                    <a:pt x="305" y="423"/>
                  </a:lnTo>
                  <a:lnTo>
                    <a:pt x="334" y="434"/>
                  </a:lnTo>
                  <a:lnTo>
                    <a:pt x="364" y="443"/>
                  </a:lnTo>
                  <a:lnTo>
                    <a:pt x="396" y="452"/>
                  </a:lnTo>
                  <a:lnTo>
                    <a:pt x="429" y="460"/>
                  </a:lnTo>
                  <a:lnTo>
                    <a:pt x="461" y="467"/>
                  </a:lnTo>
                  <a:lnTo>
                    <a:pt x="495" y="476"/>
                  </a:lnTo>
                  <a:lnTo>
                    <a:pt x="528" y="484"/>
                  </a:lnTo>
                  <a:lnTo>
                    <a:pt x="565" y="493"/>
                  </a:lnTo>
                  <a:lnTo>
                    <a:pt x="600" y="502"/>
                  </a:lnTo>
                  <a:lnTo>
                    <a:pt x="634" y="513"/>
                  </a:lnTo>
                  <a:lnTo>
                    <a:pt x="667" y="527"/>
                  </a:lnTo>
                  <a:lnTo>
                    <a:pt x="699" y="540"/>
                  </a:lnTo>
                  <a:lnTo>
                    <a:pt x="729" y="556"/>
                  </a:lnTo>
                  <a:lnTo>
                    <a:pt x="757" y="575"/>
                  </a:lnTo>
                  <a:lnTo>
                    <a:pt x="782" y="595"/>
                  </a:lnTo>
                  <a:lnTo>
                    <a:pt x="804" y="620"/>
                  </a:lnTo>
                  <a:lnTo>
                    <a:pt x="823" y="646"/>
                  </a:lnTo>
                  <a:lnTo>
                    <a:pt x="839" y="676"/>
                  </a:lnTo>
                  <a:lnTo>
                    <a:pt x="850" y="711"/>
                  </a:lnTo>
                  <a:lnTo>
                    <a:pt x="857" y="750"/>
                  </a:lnTo>
                  <a:lnTo>
                    <a:pt x="860" y="792"/>
                  </a:lnTo>
                  <a:lnTo>
                    <a:pt x="857" y="838"/>
                  </a:lnTo>
                  <a:lnTo>
                    <a:pt x="850" y="880"/>
                  </a:lnTo>
                  <a:lnTo>
                    <a:pt x="838" y="919"/>
                  </a:lnTo>
                  <a:lnTo>
                    <a:pt x="821" y="954"/>
                  </a:lnTo>
                  <a:lnTo>
                    <a:pt x="801" y="985"/>
                  </a:lnTo>
                  <a:lnTo>
                    <a:pt x="777" y="1013"/>
                  </a:lnTo>
                  <a:lnTo>
                    <a:pt x="750" y="1037"/>
                  </a:lnTo>
                  <a:lnTo>
                    <a:pt x="721" y="1059"/>
                  </a:lnTo>
                  <a:lnTo>
                    <a:pt x="690" y="1077"/>
                  </a:lnTo>
                  <a:lnTo>
                    <a:pt x="656" y="1093"/>
                  </a:lnTo>
                  <a:lnTo>
                    <a:pt x="621" y="1106"/>
                  </a:lnTo>
                  <a:lnTo>
                    <a:pt x="583" y="1116"/>
                  </a:lnTo>
                  <a:lnTo>
                    <a:pt x="545" y="1124"/>
                  </a:lnTo>
                  <a:lnTo>
                    <a:pt x="506" y="1129"/>
                  </a:lnTo>
                  <a:lnTo>
                    <a:pt x="467" y="1132"/>
                  </a:lnTo>
                  <a:lnTo>
                    <a:pt x="429" y="1132"/>
                  </a:lnTo>
                  <a:lnTo>
                    <a:pt x="384" y="1131"/>
                  </a:lnTo>
                  <a:lnTo>
                    <a:pt x="340" y="1128"/>
                  </a:lnTo>
                  <a:lnTo>
                    <a:pt x="299" y="1120"/>
                  </a:lnTo>
                  <a:lnTo>
                    <a:pt x="257" y="1111"/>
                  </a:lnTo>
                  <a:lnTo>
                    <a:pt x="218" y="1097"/>
                  </a:lnTo>
                  <a:lnTo>
                    <a:pt x="182" y="1081"/>
                  </a:lnTo>
                  <a:lnTo>
                    <a:pt x="149" y="1061"/>
                  </a:lnTo>
                  <a:lnTo>
                    <a:pt x="118" y="1038"/>
                  </a:lnTo>
                  <a:lnTo>
                    <a:pt x="90" y="1012"/>
                  </a:lnTo>
                  <a:lnTo>
                    <a:pt x="65" y="980"/>
                  </a:lnTo>
                  <a:lnTo>
                    <a:pt x="44" y="947"/>
                  </a:lnTo>
                  <a:lnTo>
                    <a:pt x="27" y="908"/>
                  </a:lnTo>
                  <a:lnTo>
                    <a:pt x="13" y="865"/>
                  </a:lnTo>
                  <a:lnTo>
                    <a:pt x="5" y="819"/>
                  </a:lnTo>
                  <a:lnTo>
                    <a:pt x="0" y="767"/>
                  </a:lnTo>
                  <a:lnTo>
                    <a:pt x="166" y="767"/>
                  </a:lnTo>
                  <a:lnTo>
                    <a:pt x="171" y="804"/>
                  </a:lnTo>
                  <a:lnTo>
                    <a:pt x="180" y="838"/>
                  </a:lnTo>
                  <a:lnTo>
                    <a:pt x="192" y="867"/>
                  </a:lnTo>
                  <a:lnTo>
                    <a:pt x="209" y="891"/>
                  </a:lnTo>
                  <a:lnTo>
                    <a:pt x="229" y="913"/>
                  </a:lnTo>
                  <a:lnTo>
                    <a:pt x="254" y="931"/>
                  </a:lnTo>
                  <a:lnTo>
                    <a:pt x="279" y="945"/>
                  </a:lnTo>
                  <a:lnTo>
                    <a:pt x="308" y="957"/>
                  </a:lnTo>
                  <a:lnTo>
                    <a:pt x="339" y="966"/>
                  </a:lnTo>
                  <a:lnTo>
                    <a:pt x="372" y="972"/>
                  </a:lnTo>
                  <a:lnTo>
                    <a:pt x="404" y="974"/>
                  </a:lnTo>
                  <a:lnTo>
                    <a:pt x="438" y="976"/>
                  </a:lnTo>
                  <a:lnTo>
                    <a:pt x="463" y="976"/>
                  </a:lnTo>
                  <a:lnTo>
                    <a:pt x="488" y="974"/>
                  </a:lnTo>
                  <a:lnTo>
                    <a:pt x="515" y="971"/>
                  </a:lnTo>
                  <a:lnTo>
                    <a:pt x="540" y="966"/>
                  </a:lnTo>
                  <a:lnTo>
                    <a:pt x="565" y="960"/>
                  </a:lnTo>
                  <a:lnTo>
                    <a:pt x="589" y="951"/>
                  </a:lnTo>
                  <a:lnTo>
                    <a:pt x="611" y="941"/>
                  </a:lnTo>
                  <a:lnTo>
                    <a:pt x="631" y="927"/>
                  </a:lnTo>
                  <a:lnTo>
                    <a:pt x="648" y="912"/>
                  </a:lnTo>
                  <a:lnTo>
                    <a:pt x="663" y="892"/>
                  </a:lnTo>
                  <a:lnTo>
                    <a:pt x="674" y="871"/>
                  </a:lnTo>
                  <a:lnTo>
                    <a:pt x="681" y="844"/>
                  </a:lnTo>
                  <a:lnTo>
                    <a:pt x="684" y="815"/>
                  </a:lnTo>
                  <a:lnTo>
                    <a:pt x="681" y="787"/>
                  </a:lnTo>
                  <a:lnTo>
                    <a:pt x="674" y="762"/>
                  </a:lnTo>
                  <a:lnTo>
                    <a:pt x="662" y="740"/>
                  </a:lnTo>
                  <a:lnTo>
                    <a:pt x="647" y="722"/>
                  </a:lnTo>
                  <a:lnTo>
                    <a:pt x="628" y="705"/>
                  </a:lnTo>
                  <a:lnTo>
                    <a:pt x="606" y="691"/>
                  </a:lnTo>
                  <a:lnTo>
                    <a:pt x="580" y="677"/>
                  </a:lnTo>
                  <a:lnTo>
                    <a:pt x="552" y="667"/>
                  </a:lnTo>
                  <a:lnTo>
                    <a:pt x="523" y="656"/>
                  </a:lnTo>
                  <a:lnTo>
                    <a:pt x="491" y="647"/>
                  </a:lnTo>
                  <a:lnTo>
                    <a:pt x="458" y="639"/>
                  </a:lnTo>
                  <a:lnTo>
                    <a:pt x="424" y="630"/>
                  </a:lnTo>
                  <a:lnTo>
                    <a:pt x="389" y="622"/>
                  </a:lnTo>
                  <a:lnTo>
                    <a:pt x="352" y="613"/>
                  </a:lnTo>
                  <a:lnTo>
                    <a:pt x="317" y="605"/>
                  </a:lnTo>
                  <a:lnTo>
                    <a:pt x="283" y="595"/>
                  </a:lnTo>
                  <a:lnTo>
                    <a:pt x="248" y="585"/>
                  </a:lnTo>
                  <a:lnTo>
                    <a:pt x="215" y="572"/>
                  </a:lnTo>
                  <a:lnTo>
                    <a:pt x="183" y="558"/>
                  </a:lnTo>
                  <a:lnTo>
                    <a:pt x="153" y="542"/>
                  </a:lnTo>
                  <a:lnTo>
                    <a:pt x="125" y="524"/>
                  </a:lnTo>
                  <a:lnTo>
                    <a:pt x="99" y="504"/>
                  </a:lnTo>
                  <a:lnTo>
                    <a:pt x="78" y="480"/>
                  </a:lnTo>
                  <a:lnTo>
                    <a:pt x="58" y="453"/>
                  </a:lnTo>
                  <a:lnTo>
                    <a:pt x="42" y="423"/>
                  </a:lnTo>
                  <a:lnTo>
                    <a:pt x="31" y="389"/>
                  </a:lnTo>
                  <a:lnTo>
                    <a:pt x="24" y="350"/>
                  </a:lnTo>
                  <a:lnTo>
                    <a:pt x="22" y="308"/>
                  </a:lnTo>
                  <a:lnTo>
                    <a:pt x="24" y="267"/>
                  </a:lnTo>
                  <a:lnTo>
                    <a:pt x="31" y="228"/>
                  </a:lnTo>
                  <a:lnTo>
                    <a:pt x="44" y="193"/>
                  </a:lnTo>
                  <a:lnTo>
                    <a:pt x="61" y="161"/>
                  </a:lnTo>
                  <a:lnTo>
                    <a:pt x="80" y="132"/>
                  </a:lnTo>
                  <a:lnTo>
                    <a:pt x="104" y="107"/>
                  </a:lnTo>
                  <a:lnTo>
                    <a:pt x="130" y="84"/>
                  </a:lnTo>
                  <a:lnTo>
                    <a:pt x="159" y="63"/>
                  </a:lnTo>
                  <a:lnTo>
                    <a:pt x="191" y="46"/>
                  </a:lnTo>
                  <a:lnTo>
                    <a:pt x="223" y="32"/>
                  </a:lnTo>
                  <a:lnTo>
                    <a:pt x="257" y="21"/>
                  </a:lnTo>
                  <a:lnTo>
                    <a:pt x="293" y="12"/>
                  </a:lnTo>
                  <a:lnTo>
                    <a:pt x="328" y="6"/>
                  </a:lnTo>
                  <a:lnTo>
                    <a:pt x="364" y="2"/>
                  </a:lnTo>
                  <a:lnTo>
                    <a:pt x="39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9"/>
            <p:cNvSpPr>
              <a:spLocks/>
            </p:cNvSpPr>
            <p:nvPr userDrawn="1"/>
          </p:nvSpPr>
          <p:spPr bwMode="auto">
            <a:xfrm>
              <a:off x="6146801" y="4554538"/>
              <a:ext cx="434975" cy="479425"/>
            </a:xfrm>
            <a:custGeom>
              <a:avLst/>
              <a:gdLst>
                <a:gd name="T0" fmla="*/ 621 w 1095"/>
                <a:gd name="T1" fmla="*/ 1 h 1208"/>
                <a:gd name="T2" fmla="*/ 664 w 1095"/>
                <a:gd name="T3" fmla="*/ 18 h 1208"/>
                <a:gd name="T4" fmla="*/ 709 w 1095"/>
                <a:gd name="T5" fmla="*/ 67 h 1208"/>
                <a:gd name="T6" fmla="*/ 947 w 1095"/>
                <a:gd name="T7" fmla="*/ 353 h 1208"/>
                <a:gd name="T8" fmla="*/ 1027 w 1095"/>
                <a:gd name="T9" fmla="*/ 469 h 1208"/>
                <a:gd name="T10" fmla="*/ 1076 w 1095"/>
                <a:gd name="T11" fmla="*/ 580 h 1208"/>
                <a:gd name="T12" fmla="*/ 1095 w 1095"/>
                <a:gd name="T13" fmla="*/ 687 h 1208"/>
                <a:gd name="T14" fmla="*/ 1090 w 1095"/>
                <a:gd name="T15" fmla="*/ 786 h 1208"/>
                <a:gd name="T16" fmla="*/ 1064 w 1095"/>
                <a:gd name="T17" fmla="*/ 877 h 1208"/>
                <a:gd name="T18" fmla="*/ 1020 w 1095"/>
                <a:gd name="T19" fmla="*/ 959 h 1208"/>
                <a:gd name="T20" fmla="*/ 962 w 1095"/>
                <a:gd name="T21" fmla="*/ 1032 h 1208"/>
                <a:gd name="T22" fmla="*/ 892 w 1095"/>
                <a:gd name="T23" fmla="*/ 1093 h 1208"/>
                <a:gd name="T24" fmla="*/ 817 w 1095"/>
                <a:gd name="T25" fmla="*/ 1142 h 1208"/>
                <a:gd name="T26" fmla="*/ 738 w 1095"/>
                <a:gd name="T27" fmla="*/ 1177 h 1208"/>
                <a:gd name="T28" fmla="*/ 630 w 1095"/>
                <a:gd name="T29" fmla="*/ 1202 h 1208"/>
                <a:gd name="T30" fmla="*/ 498 w 1095"/>
                <a:gd name="T31" fmla="*/ 1207 h 1208"/>
                <a:gd name="T32" fmla="*/ 374 w 1095"/>
                <a:gd name="T33" fmla="*/ 1187 h 1208"/>
                <a:gd name="T34" fmla="*/ 261 w 1095"/>
                <a:gd name="T35" fmla="*/ 1144 h 1208"/>
                <a:gd name="T36" fmla="*/ 162 w 1095"/>
                <a:gd name="T37" fmla="*/ 1080 h 1208"/>
                <a:gd name="T38" fmla="*/ 82 w 1095"/>
                <a:gd name="T39" fmla="*/ 998 h 1208"/>
                <a:gd name="T40" fmla="*/ 22 w 1095"/>
                <a:gd name="T41" fmla="*/ 901 h 1208"/>
                <a:gd name="T42" fmla="*/ 25 w 1095"/>
                <a:gd name="T43" fmla="*/ 883 h 1208"/>
                <a:gd name="T44" fmla="*/ 90 w 1095"/>
                <a:gd name="T45" fmla="*/ 940 h 1208"/>
                <a:gd name="T46" fmla="*/ 170 w 1095"/>
                <a:gd name="T47" fmla="*/ 982 h 1208"/>
                <a:gd name="T48" fmla="*/ 258 w 1095"/>
                <a:gd name="T49" fmla="*/ 1009 h 1208"/>
                <a:gd name="T50" fmla="*/ 353 w 1095"/>
                <a:gd name="T51" fmla="*/ 1020 h 1208"/>
                <a:gd name="T52" fmla="*/ 447 w 1095"/>
                <a:gd name="T53" fmla="*/ 1015 h 1208"/>
                <a:gd name="T54" fmla="*/ 534 w 1095"/>
                <a:gd name="T55" fmla="*/ 994 h 1208"/>
                <a:gd name="T56" fmla="*/ 612 w 1095"/>
                <a:gd name="T57" fmla="*/ 958 h 1208"/>
                <a:gd name="T58" fmla="*/ 694 w 1095"/>
                <a:gd name="T59" fmla="*/ 894 h 1208"/>
                <a:gd name="T60" fmla="*/ 756 w 1095"/>
                <a:gd name="T61" fmla="*/ 821 h 1208"/>
                <a:gd name="T62" fmla="*/ 796 w 1095"/>
                <a:gd name="T63" fmla="*/ 738 h 1208"/>
                <a:gd name="T64" fmla="*/ 811 w 1095"/>
                <a:gd name="T65" fmla="*/ 652 h 1208"/>
                <a:gd name="T66" fmla="*/ 800 w 1095"/>
                <a:gd name="T67" fmla="*/ 563 h 1208"/>
                <a:gd name="T68" fmla="*/ 761 w 1095"/>
                <a:gd name="T69" fmla="*/ 478 h 1208"/>
                <a:gd name="T70" fmla="*/ 728 w 1095"/>
                <a:gd name="T71" fmla="*/ 433 h 1208"/>
                <a:gd name="T72" fmla="*/ 714 w 1095"/>
                <a:gd name="T73" fmla="*/ 415 h 1208"/>
                <a:gd name="T74" fmla="*/ 687 w 1095"/>
                <a:gd name="T75" fmla="*/ 382 h 1208"/>
                <a:gd name="T76" fmla="*/ 651 w 1095"/>
                <a:gd name="T77" fmla="*/ 340 h 1208"/>
                <a:gd name="T78" fmla="*/ 609 w 1095"/>
                <a:gd name="T79" fmla="*/ 291 h 1208"/>
                <a:gd name="T80" fmla="*/ 567 w 1095"/>
                <a:gd name="T81" fmla="*/ 239 h 1208"/>
                <a:gd name="T82" fmla="*/ 524 w 1095"/>
                <a:gd name="T83" fmla="*/ 188 h 1208"/>
                <a:gd name="T84" fmla="*/ 521 w 1095"/>
                <a:gd name="T85" fmla="*/ 184 h 1208"/>
                <a:gd name="T86" fmla="*/ 515 w 1095"/>
                <a:gd name="T87" fmla="*/ 177 h 1208"/>
                <a:gd name="T88" fmla="*/ 512 w 1095"/>
                <a:gd name="T89" fmla="*/ 175 h 1208"/>
                <a:gd name="T90" fmla="*/ 492 w 1095"/>
                <a:gd name="T91" fmla="*/ 131 h 1208"/>
                <a:gd name="T92" fmla="*/ 494 w 1095"/>
                <a:gd name="T93" fmla="*/ 87 h 1208"/>
                <a:gd name="T94" fmla="*/ 517 w 1095"/>
                <a:gd name="T95" fmla="*/ 44 h 1208"/>
                <a:gd name="T96" fmla="*/ 555 w 1095"/>
                <a:gd name="T97" fmla="*/ 13 h 1208"/>
                <a:gd name="T98" fmla="*/ 600 w 1095"/>
                <a:gd name="T99" fmla="*/ 0 h 1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95" h="1208">
                  <a:moveTo>
                    <a:pt x="600" y="0"/>
                  </a:moveTo>
                  <a:lnTo>
                    <a:pt x="621" y="1"/>
                  </a:lnTo>
                  <a:lnTo>
                    <a:pt x="643" y="7"/>
                  </a:lnTo>
                  <a:lnTo>
                    <a:pt x="664" y="18"/>
                  </a:lnTo>
                  <a:lnTo>
                    <a:pt x="682" y="35"/>
                  </a:lnTo>
                  <a:lnTo>
                    <a:pt x="709" y="67"/>
                  </a:lnTo>
                  <a:lnTo>
                    <a:pt x="694" y="50"/>
                  </a:lnTo>
                  <a:lnTo>
                    <a:pt x="947" y="353"/>
                  </a:lnTo>
                  <a:lnTo>
                    <a:pt x="991" y="411"/>
                  </a:lnTo>
                  <a:lnTo>
                    <a:pt x="1027" y="469"/>
                  </a:lnTo>
                  <a:lnTo>
                    <a:pt x="1055" y="525"/>
                  </a:lnTo>
                  <a:lnTo>
                    <a:pt x="1076" y="580"/>
                  </a:lnTo>
                  <a:lnTo>
                    <a:pt x="1088" y="633"/>
                  </a:lnTo>
                  <a:lnTo>
                    <a:pt x="1095" y="687"/>
                  </a:lnTo>
                  <a:lnTo>
                    <a:pt x="1095" y="737"/>
                  </a:lnTo>
                  <a:lnTo>
                    <a:pt x="1090" y="786"/>
                  </a:lnTo>
                  <a:lnTo>
                    <a:pt x="1079" y="833"/>
                  </a:lnTo>
                  <a:lnTo>
                    <a:pt x="1064" y="877"/>
                  </a:lnTo>
                  <a:lnTo>
                    <a:pt x="1044" y="920"/>
                  </a:lnTo>
                  <a:lnTo>
                    <a:pt x="1020" y="959"/>
                  </a:lnTo>
                  <a:lnTo>
                    <a:pt x="992" y="998"/>
                  </a:lnTo>
                  <a:lnTo>
                    <a:pt x="962" y="1032"/>
                  </a:lnTo>
                  <a:lnTo>
                    <a:pt x="929" y="1064"/>
                  </a:lnTo>
                  <a:lnTo>
                    <a:pt x="892" y="1093"/>
                  </a:lnTo>
                  <a:lnTo>
                    <a:pt x="856" y="1119"/>
                  </a:lnTo>
                  <a:lnTo>
                    <a:pt x="817" y="1142"/>
                  </a:lnTo>
                  <a:lnTo>
                    <a:pt x="778" y="1161"/>
                  </a:lnTo>
                  <a:lnTo>
                    <a:pt x="738" y="1177"/>
                  </a:lnTo>
                  <a:lnTo>
                    <a:pt x="698" y="1189"/>
                  </a:lnTo>
                  <a:lnTo>
                    <a:pt x="630" y="1202"/>
                  </a:lnTo>
                  <a:lnTo>
                    <a:pt x="563" y="1208"/>
                  </a:lnTo>
                  <a:lnTo>
                    <a:pt x="498" y="1207"/>
                  </a:lnTo>
                  <a:lnTo>
                    <a:pt x="434" y="1201"/>
                  </a:lnTo>
                  <a:lnTo>
                    <a:pt x="374" y="1187"/>
                  </a:lnTo>
                  <a:lnTo>
                    <a:pt x="315" y="1168"/>
                  </a:lnTo>
                  <a:lnTo>
                    <a:pt x="261" y="1144"/>
                  </a:lnTo>
                  <a:lnTo>
                    <a:pt x="210" y="1114"/>
                  </a:lnTo>
                  <a:lnTo>
                    <a:pt x="162" y="1080"/>
                  </a:lnTo>
                  <a:lnTo>
                    <a:pt x="120" y="1040"/>
                  </a:lnTo>
                  <a:lnTo>
                    <a:pt x="82" y="998"/>
                  </a:lnTo>
                  <a:lnTo>
                    <a:pt x="49" y="951"/>
                  </a:lnTo>
                  <a:lnTo>
                    <a:pt x="22" y="901"/>
                  </a:lnTo>
                  <a:lnTo>
                    <a:pt x="0" y="848"/>
                  </a:lnTo>
                  <a:lnTo>
                    <a:pt x="25" y="883"/>
                  </a:lnTo>
                  <a:lnTo>
                    <a:pt x="56" y="913"/>
                  </a:lnTo>
                  <a:lnTo>
                    <a:pt x="90" y="940"/>
                  </a:lnTo>
                  <a:lnTo>
                    <a:pt x="128" y="963"/>
                  </a:lnTo>
                  <a:lnTo>
                    <a:pt x="170" y="982"/>
                  </a:lnTo>
                  <a:lnTo>
                    <a:pt x="213" y="997"/>
                  </a:lnTo>
                  <a:lnTo>
                    <a:pt x="258" y="1009"/>
                  </a:lnTo>
                  <a:lnTo>
                    <a:pt x="306" y="1016"/>
                  </a:lnTo>
                  <a:lnTo>
                    <a:pt x="353" y="1020"/>
                  </a:lnTo>
                  <a:lnTo>
                    <a:pt x="399" y="1019"/>
                  </a:lnTo>
                  <a:lnTo>
                    <a:pt x="447" y="1015"/>
                  </a:lnTo>
                  <a:lnTo>
                    <a:pt x="492" y="1006"/>
                  </a:lnTo>
                  <a:lnTo>
                    <a:pt x="534" y="994"/>
                  </a:lnTo>
                  <a:lnTo>
                    <a:pt x="575" y="979"/>
                  </a:lnTo>
                  <a:lnTo>
                    <a:pt x="612" y="958"/>
                  </a:lnTo>
                  <a:lnTo>
                    <a:pt x="655" y="928"/>
                  </a:lnTo>
                  <a:lnTo>
                    <a:pt x="694" y="894"/>
                  </a:lnTo>
                  <a:lnTo>
                    <a:pt x="728" y="858"/>
                  </a:lnTo>
                  <a:lnTo>
                    <a:pt x="756" y="821"/>
                  </a:lnTo>
                  <a:lnTo>
                    <a:pt x="779" y="780"/>
                  </a:lnTo>
                  <a:lnTo>
                    <a:pt x="796" y="738"/>
                  </a:lnTo>
                  <a:lnTo>
                    <a:pt x="806" y="695"/>
                  </a:lnTo>
                  <a:lnTo>
                    <a:pt x="811" y="652"/>
                  </a:lnTo>
                  <a:lnTo>
                    <a:pt x="809" y="608"/>
                  </a:lnTo>
                  <a:lnTo>
                    <a:pt x="800" y="563"/>
                  </a:lnTo>
                  <a:lnTo>
                    <a:pt x="784" y="520"/>
                  </a:lnTo>
                  <a:lnTo>
                    <a:pt x="761" y="478"/>
                  </a:lnTo>
                  <a:lnTo>
                    <a:pt x="731" y="436"/>
                  </a:lnTo>
                  <a:lnTo>
                    <a:pt x="728" y="433"/>
                  </a:lnTo>
                  <a:lnTo>
                    <a:pt x="724" y="426"/>
                  </a:lnTo>
                  <a:lnTo>
                    <a:pt x="714" y="415"/>
                  </a:lnTo>
                  <a:lnTo>
                    <a:pt x="702" y="401"/>
                  </a:lnTo>
                  <a:lnTo>
                    <a:pt x="687" y="382"/>
                  </a:lnTo>
                  <a:lnTo>
                    <a:pt x="670" y="363"/>
                  </a:lnTo>
                  <a:lnTo>
                    <a:pt x="651" y="340"/>
                  </a:lnTo>
                  <a:lnTo>
                    <a:pt x="631" y="316"/>
                  </a:lnTo>
                  <a:lnTo>
                    <a:pt x="609" y="291"/>
                  </a:lnTo>
                  <a:lnTo>
                    <a:pt x="589" y="265"/>
                  </a:lnTo>
                  <a:lnTo>
                    <a:pt x="567" y="239"/>
                  </a:lnTo>
                  <a:lnTo>
                    <a:pt x="545" y="213"/>
                  </a:lnTo>
                  <a:lnTo>
                    <a:pt x="524" y="188"/>
                  </a:lnTo>
                  <a:lnTo>
                    <a:pt x="526" y="189"/>
                  </a:lnTo>
                  <a:lnTo>
                    <a:pt x="521" y="184"/>
                  </a:lnTo>
                  <a:lnTo>
                    <a:pt x="517" y="180"/>
                  </a:lnTo>
                  <a:lnTo>
                    <a:pt x="515" y="177"/>
                  </a:lnTo>
                  <a:lnTo>
                    <a:pt x="513" y="175"/>
                  </a:lnTo>
                  <a:lnTo>
                    <a:pt x="512" y="175"/>
                  </a:lnTo>
                  <a:lnTo>
                    <a:pt x="499" y="154"/>
                  </a:lnTo>
                  <a:lnTo>
                    <a:pt x="492" y="131"/>
                  </a:lnTo>
                  <a:lnTo>
                    <a:pt x="490" y="110"/>
                  </a:lnTo>
                  <a:lnTo>
                    <a:pt x="494" y="87"/>
                  </a:lnTo>
                  <a:lnTo>
                    <a:pt x="502" y="65"/>
                  </a:lnTo>
                  <a:lnTo>
                    <a:pt x="517" y="44"/>
                  </a:lnTo>
                  <a:lnTo>
                    <a:pt x="534" y="28"/>
                  </a:lnTo>
                  <a:lnTo>
                    <a:pt x="555" y="13"/>
                  </a:lnTo>
                  <a:lnTo>
                    <a:pt x="577" y="5"/>
                  </a:lnTo>
                  <a:lnTo>
                    <a:pt x="60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0"/>
            <p:cNvSpPr>
              <a:spLocks/>
            </p:cNvSpPr>
            <p:nvPr userDrawn="1"/>
          </p:nvSpPr>
          <p:spPr bwMode="auto">
            <a:xfrm>
              <a:off x="6145213" y="4384676"/>
              <a:ext cx="434975" cy="476250"/>
            </a:xfrm>
            <a:custGeom>
              <a:avLst/>
              <a:gdLst>
                <a:gd name="T0" fmla="*/ 599 w 1096"/>
                <a:gd name="T1" fmla="*/ 0 h 1202"/>
                <a:gd name="T2" fmla="*/ 723 w 1096"/>
                <a:gd name="T3" fmla="*/ 21 h 1202"/>
                <a:gd name="T4" fmla="*/ 834 w 1096"/>
                <a:gd name="T5" fmla="*/ 64 h 1202"/>
                <a:gd name="T6" fmla="*/ 933 w 1096"/>
                <a:gd name="T7" fmla="*/ 128 h 1202"/>
                <a:gd name="T8" fmla="*/ 1014 w 1096"/>
                <a:gd name="T9" fmla="*/ 210 h 1202"/>
                <a:gd name="T10" fmla="*/ 1075 w 1096"/>
                <a:gd name="T11" fmla="*/ 307 h 1202"/>
                <a:gd name="T12" fmla="*/ 1071 w 1096"/>
                <a:gd name="T13" fmla="*/ 325 h 1202"/>
                <a:gd name="T14" fmla="*/ 1007 w 1096"/>
                <a:gd name="T15" fmla="*/ 268 h 1202"/>
                <a:gd name="T16" fmla="*/ 927 w 1096"/>
                <a:gd name="T17" fmla="*/ 226 h 1202"/>
                <a:gd name="T18" fmla="*/ 838 w 1096"/>
                <a:gd name="T19" fmla="*/ 199 h 1202"/>
                <a:gd name="T20" fmla="*/ 743 w 1096"/>
                <a:gd name="T21" fmla="*/ 188 h 1202"/>
                <a:gd name="T22" fmla="*/ 650 w 1096"/>
                <a:gd name="T23" fmla="*/ 193 h 1202"/>
                <a:gd name="T24" fmla="*/ 561 w 1096"/>
                <a:gd name="T25" fmla="*/ 214 h 1202"/>
                <a:gd name="T26" fmla="*/ 483 w 1096"/>
                <a:gd name="T27" fmla="*/ 249 h 1202"/>
                <a:gd name="T28" fmla="*/ 401 w 1096"/>
                <a:gd name="T29" fmla="*/ 313 h 1202"/>
                <a:gd name="T30" fmla="*/ 339 w 1096"/>
                <a:gd name="T31" fmla="*/ 388 h 1202"/>
                <a:gd name="T32" fmla="*/ 300 w 1096"/>
                <a:gd name="T33" fmla="*/ 470 h 1202"/>
                <a:gd name="T34" fmla="*/ 285 w 1096"/>
                <a:gd name="T35" fmla="*/ 555 h 1202"/>
                <a:gd name="T36" fmla="*/ 296 w 1096"/>
                <a:gd name="T37" fmla="*/ 643 h 1202"/>
                <a:gd name="T38" fmla="*/ 335 w 1096"/>
                <a:gd name="T39" fmla="*/ 730 h 1202"/>
                <a:gd name="T40" fmla="*/ 367 w 1096"/>
                <a:gd name="T41" fmla="*/ 775 h 1202"/>
                <a:gd name="T42" fmla="*/ 383 w 1096"/>
                <a:gd name="T43" fmla="*/ 793 h 1202"/>
                <a:gd name="T44" fmla="*/ 411 w 1096"/>
                <a:gd name="T45" fmla="*/ 827 h 1202"/>
                <a:gd name="T46" fmla="*/ 447 w 1096"/>
                <a:gd name="T47" fmla="*/ 870 h 1202"/>
                <a:gd name="T48" fmla="*/ 489 w 1096"/>
                <a:gd name="T49" fmla="*/ 921 h 1202"/>
                <a:gd name="T50" fmla="*/ 534 w 1096"/>
                <a:gd name="T51" fmla="*/ 974 h 1202"/>
                <a:gd name="T52" fmla="*/ 523 w 1096"/>
                <a:gd name="T53" fmla="*/ 962 h 1202"/>
                <a:gd name="T54" fmla="*/ 551 w 1096"/>
                <a:gd name="T55" fmla="*/ 996 h 1202"/>
                <a:gd name="T56" fmla="*/ 571 w 1096"/>
                <a:gd name="T57" fmla="*/ 1020 h 1202"/>
                <a:gd name="T58" fmla="*/ 578 w 1096"/>
                <a:gd name="T59" fmla="*/ 1028 h 1202"/>
                <a:gd name="T60" fmla="*/ 599 w 1096"/>
                <a:gd name="T61" fmla="*/ 1071 h 1202"/>
                <a:gd name="T62" fmla="*/ 596 w 1096"/>
                <a:gd name="T63" fmla="*/ 1115 h 1202"/>
                <a:gd name="T64" fmla="*/ 574 w 1096"/>
                <a:gd name="T65" fmla="*/ 1158 h 1202"/>
                <a:gd name="T66" fmla="*/ 536 w 1096"/>
                <a:gd name="T67" fmla="*/ 1189 h 1202"/>
                <a:gd name="T68" fmla="*/ 491 w 1096"/>
                <a:gd name="T69" fmla="*/ 1202 h 1202"/>
                <a:gd name="T70" fmla="*/ 447 w 1096"/>
                <a:gd name="T71" fmla="*/ 1196 h 1202"/>
                <a:gd name="T72" fmla="*/ 409 w 1096"/>
                <a:gd name="T73" fmla="*/ 1168 h 1202"/>
                <a:gd name="T74" fmla="*/ 390 w 1096"/>
                <a:gd name="T75" fmla="*/ 1143 h 1202"/>
                <a:gd name="T76" fmla="*/ 104 w 1096"/>
                <a:gd name="T77" fmla="*/ 796 h 1202"/>
                <a:gd name="T78" fmla="*/ 41 w 1096"/>
                <a:gd name="T79" fmla="*/ 682 h 1202"/>
                <a:gd name="T80" fmla="*/ 7 w 1096"/>
                <a:gd name="T81" fmla="*/ 573 h 1202"/>
                <a:gd name="T82" fmla="*/ 0 w 1096"/>
                <a:gd name="T83" fmla="*/ 471 h 1202"/>
                <a:gd name="T84" fmla="*/ 17 w 1096"/>
                <a:gd name="T85" fmla="*/ 375 h 1202"/>
                <a:gd name="T86" fmla="*/ 52 w 1096"/>
                <a:gd name="T87" fmla="*/ 287 h 1202"/>
                <a:gd name="T88" fmla="*/ 103 w 1096"/>
                <a:gd name="T89" fmla="*/ 210 h 1202"/>
                <a:gd name="T90" fmla="*/ 168 w 1096"/>
                <a:gd name="T91" fmla="*/ 144 h 1202"/>
                <a:gd name="T92" fmla="*/ 240 w 1096"/>
                <a:gd name="T93" fmla="*/ 88 h 1202"/>
                <a:gd name="T94" fmla="*/ 318 w 1096"/>
                <a:gd name="T95" fmla="*/ 47 h 1202"/>
                <a:gd name="T96" fmla="*/ 398 w 1096"/>
                <a:gd name="T97" fmla="*/ 19 h 1202"/>
                <a:gd name="T98" fmla="*/ 533 w 1096"/>
                <a:gd name="T99" fmla="*/ 0 h 1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96" h="1202">
                  <a:moveTo>
                    <a:pt x="533" y="0"/>
                  </a:moveTo>
                  <a:lnTo>
                    <a:pt x="599" y="0"/>
                  </a:lnTo>
                  <a:lnTo>
                    <a:pt x="662" y="7"/>
                  </a:lnTo>
                  <a:lnTo>
                    <a:pt x="723" y="21"/>
                  </a:lnTo>
                  <a:lnTo>
                    <a:pt x="780" y="40"/>
                  </a:lnTo>
                  <a:lnTo>
                    <a:pt x="834" y="64"/>
                  </a:lnTo>
                  <a:lnTo>
                    <a:pt x="887" y="94"/>
                  </a:lnTo>
                  <a:lnTo>
                    <a:pt x="933" y="128"/>
                  </a:lnTo>
                  <a:lnTo>
                    <a:pt x="976" y="167"/>
                  </a:lnTo>
                  <a:lnTo>
                    <a:pt x="1014" y="210"/>
                  </a:lnTo>
                  <a:lnTo>
                    <a:pt x="1047" y="256"/>
                  </a:lnTo>
                  <a:lnTo>
                    <a:pt x="1075" y="307"/>
                  </a:lnTo>
                  <a:lnTo>
                    <a:pt x="1096" y="360"/>
                  </a:lnTo>
                  <a:lnTo>
                    <a:pt x="1071" y="325"/>
                  </a:lnTo>
                  <a:lnTo>
                    <a:pt x="1041" y="295"/>
                  </a:lnTo>
                  <a:lnTo>
                    <a:pt x="1007" y="268"/>
                  </a:lnTo>
                  <a:lnTo>
                    <a:pt x="968" y="245"/>
                  </a:lnTo>
                  <a:lnTo>
                    <a:pt x="927" y="226"/>
                  </a:lnTo>
                  <a:lnTo>
                    <a:pt x="883" y="210"/>
                  </a:lnTo>
                  <a:lnTo>
                    <a:pt x="838" y="199"/>
                  </a:lnTo>
                  <a:lnTo>
                    <a:pt x="791" y="192"/>
                  </a:lnTo>
                  <a:lnTo>
                    <a:pt x="743" y="188"/>
                  </a:lnTo>
                  <a:lnTo>
                    <a:pt x="696" y="188"/>
                  </a:lnTo>
                  <a:lnTo>
                    <a:pt x="650" y="193"/>
                  </a:lnTo>
                  <a:lnTo>
                    <a:pt x="605" y="202"/>
                  </a:lnTo>
                  <a:lnTo>
                    <a:pt x="561" y="214"/>
                  </a:lnTo>
                  <a:lnTo>
                    <a:pt x="521" y="229"/>
                  </a:lnTo>
                  <a:lnTo>
                    <a:pt x="483" y="249"/>
                  </a:lnTo>
                  <a:lnTo>
                    <a:pt x="440" y="280"/>
                  </a:lnTo>
                  <a:lnTo>
                    <a:pt x="401" y="313"/>
                  </a:lnTo>
                  <a:lnTo>
                    <a:pt x="368" y="349"/>
                  </a:lnTo>
                  <a:lnTo>
                    <a:pt x="339" y="388"/>
                  </a:lnTo>
                  <a:lnTo>
                    <a:pt x="317" y="427"/>
                  </a:lnTo>
                  <a:lnTo>
                    <a:pt x="300" y="470"/>
                  </a:lnTo>
                  <a:lnTo>
                    <a:pt x="289" y="512"/>
                  </a:lnTo>
                  <a:lnTo>
                    <a:pt x="285" y="555"/>
                  </a:lnTo>
                  <a:lnTo>
                    <a:pt x="287" y="600"/>
                  </a:lnTo>
                  <a:lnTo>
                    <a:pt x="296" y="643"/>
                  </a:lnTo>
                  <a:lnTo>
                    <a:pt x="312" y="687"/>
                  </a:lnTo>
                  <a:lnTo>
                    <a:pt x="335" y="730"/>
                  </a:lnTo>
                  <a:lnTo>
                    <a:pt x="366" y="773"/>
                  </a:lnTo>
                  <a:lnTo>
                    <a:pt x="367" y="775"/>
                  </a:lnTo>
                  <a:lnTo>
                    <a:pt x="373" y="782"/>
                  </a:lnTo>
                  <a:lnTo>
                    <a:pt x="383" y="793"/>
                  </a:lnTo>
                  <a:lnTo>
                    <a:pt x="396" y="809"/>
                  </a:lnTo>
                  <a:lnTo>
                    <a:pt x="411" y="827"/>
                  </a:lnTo>
                  <a:lnTo>
                    <a:pt x="429" y="847"/>
                  </a:lnTo>
                  <a:lnTo>
                    <a:pt x="447" y="870"/>
                  </a:lnTo>
                  <a:lnTo>
                    <a:pt x="468" y="896"/>
                  </a:lnTo>
                  <a:lnTo>
                    <a:pt x="489" y="921"/>
                  </a:lnTo>
                  <a:lnTo>
                    <a:pt x="511" y="948"/>
                  </a:lnTo>
                  <a:lnTo>
                    <a:pt x="534" y="974"/>
                  </a:lnTo>
                  <a:lnTo>
                    <a:pt x="556" y="999"/>
                  </a:lnTo>
                  <a:lnTo>
                    <a:pt x="523" y="962"/>
                  </a:lnTo>
                  <a:lnTo>
                    <a:pt x="538" y="980"/>
                  </a:lnTo>
                  <a:lnTo>
                    <a:pt x="551" y="996"/>
                  </a:lnTo>
                  <a:lnTo>
                    <a:pt x="562" y="1009"/>
                  </a:lnTo>
                  <a:lnTo>
                    <a:pt x="571" y="1020"/>
                  </a:lnTo>
                  <a:lnTo>
                    <a:pt x="577" y="1026"/>
                  </a:lnTo>
                  <a:lnTo>
                    <a:pt x="578" y="1028"/>
                  </a:lnTo>
                  <a:lnTo>
                    <a:pt x="591" y="1049"/>
                  </a:lnTo>
                  <a:lnTo>
                    <a:pt x="599" y="1071"/>
                  </a:lnTo>
                  <a:lnTo>
                    <a:pt x="600" y="1094"/>
                  </a:lnTo>
                  <a:lnTo>
                    <a:pt x="596" y="1115"/>
                  </a:lnTo>
                  <a:lnTo>
                    <a:pt x="588" y="1137"/>
                  </a:lnTo>
                  <a:lnTo>
                    <a:pt x="574" y="1158"/>
                  </a:lnTo>
                  <a:lnTo>
                    <a:pt x="556" y="1176"/>
                  </a:lnTo>
                  <a:lnTo>
                    <a:pt x="536" y="1189"/>
                  </a:lnTo>
                  <a:lnTo>
                    <a:pt x="514" y="1199"/>
                  </a:lnTo>
                  <a:lnTo>
                    <a:pt x="491" y="1202"/>
                  </a:lnTo>
                  <a:lnTo>
                    <a:pt x="469" y="1202"/>
                  </a:lnTo>
                  <a:lnTo>
                    <a:pt x="447" y="1196"/>
                  </a:lnTo>
                  <a:lnTo>
                    <a:pt x="428" y="1184"/>
                  </a:lnTo>
                  <a:lnTo>
                    <a:pt x="409" y="1168"/>
                  </a:lnTo>
                  <a:lnTo>
                    <a:pt x="352" y="1098"/>
                  </a:lnTo>
                  <a:lnTo>
                    <a:pt x="390" y="1143"/>
                  </a:lnTo>
                  <a:lnTo>
                    <a:pt x="149" y="855"/>
                  </a:lnTo>
                  <a:lnTo>
                    <a:pt x="104" y="796"/>
                  </a:lnTo>
                  <a:lnTo>
                    <a:pt x="69" y="739"/>
                  </a:lnTo>
                  <a:lnTo>
                    <a:pt x="41" y="682"/>
                  </a:lnTo>
                  <a:lnTo>
                    <a:pt x="21" y="628"/>
                  </a:lnTo>
                  <a:lnTo>
                    <a:pt x="7" y="573"/>
                  </a:lnTo>
                  <a:lnTo>
                    <a:pt x="1" y="522"/>
                  </a:lnTo>
                  <a:lnTo>
                    <a:pt x="0" y="471"/>
                  </a:lnTo>
                  <a:lnTo>
                    <a:pt x="6" y="421"/>
                  </a:lnTo>
                  <a:lnTo>
                    <a:pt x="17" y="375"/>
                  </a:lnTo>
                  <a:lnTo>
                    <a:pt x="33" y="331"/>
                  </a:lnTo>
                  <a:lnTo>
                    <a:pt x="52" y="287"/>
                  </a:lnTo>
                  <a:lnTo>
                    <a:pt x="77" y="248"/>
                  </a:lnTo>
                  <a:lnTo>
                    <a:pt x="103" y="210"/>
                  </a:lnTo>
                  <a:lnTo>
                    <a:pt x="135" y="175"/>
                  </a:lnTo>
                  <a:lnTo>
                    <a:pt x="168" y="144"/>
                  </a:lnTo>
                  <a:lnTo>
                    <a:pt x="203" y="115"/>
                  </a:lnTo>
                  <a:lnTo>
                    <a:pt x="240" y="88"/>
                  </a:lnTo>
                  <a:lnTo>
                    <a:pt x="279" y="65"/>
                  </a:lnTo>
                  <a:lnTo>
                    <a:pt x="318" y="47"/>
                  </a:lnTo>
                  <a:lnTo>
                    <a:pt x="358" y="31"/>
                  </a:lnTo>
                  <a:lnTo>
                    <a:pt x="398" y="19"/>
                  </a:lnTo>
                  <a:lnTo>
                    <a:pt x="466" y="6"/>
                  </a:lnTo>
                  <a:lnTo>
                    <a:pt x="53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1"/>
            <p:cNvSpPr>
              <a:spLocks noEditPoints="1"/>
            </p:cNvSpPr>
            <p:nvPr userDrawn="1"/>
          </p:nvSpPr>
          <p:spPr bwMode="auto">
            <a:xfrm>
              <a:off x="7675563" y="4867276"/>
              <a:ext cx="52388" cy="50800"/>
            </a:xfrm>
            <a:custGeom>
              <a:avLst/>
              <a:gdLst>
                <a:gd name="T0" fmla="*/ 51 w 130"/>
                <a:gd name="T1" fmla="*/ 60 h 128"/>
                <a:gd name="T2" fmla="*/ 70 w 130"/>
                <a:gd name="T3" fmla="*/ 60 h 128"/>
                <a:gd name="T4" fmla="*/ 77 w 130"/>
                <a:gd name="T5" fmla="*/ 59 h 128"/>
                <a:gd name="T6" fmla="*/ 82 w 130"/>
                <a:gd name="T7" fmla="*/ 55 h 128"/>
                <a:gd name="T8" fmla="*/ 83 w 130"/>
                <a:gd name="T9" fmla="*/ 48 h 128"/>
                <a:gd name="T10" fmla="*/ 82 w 130"/>
                <a:gd name="T11" fmla="*/ 42 h 128"/>
                <a:gd name="T12" fmla="*/ 77 w 130"/>
                <a:gd name="T13" fmla="*/ 38 h 128"/>
                <a:gd name="T14" fmla="*/ 71 w 130"/>
                <a:gd name="T15" fmla="*/ 37 h 128"/>
                <a:gd name="T16" fmla="*/ 51 w 130"/>
                <a:gd name="T17" fmla="*/ 37 h 128"/>
                <a:gd name="T18" fmla="*/ 68 w 130"/>
                <a:gd name="T19" fmla="*/ 28 h 128"/>
                <a:gd name="T20" fmla="*/ 89 w 130"/>
                <a:gd name="T21" fmla="*/ 32 h 128"/>
                <a:gd name="T22" fmla="*/ 95 w 130"/>
                <a:gd name="T23" fmla="*/ 48 h 128"/>
                <a:gd name="T24" fmla="*/ 90 w 130"/>
                <a:gd name="T25" fmla="*/ 63 h 128"/>
                <a:gd name="T26" fmla="*/ 76 w 130"/>
                <a:gd name="T27" fmla="*/ 69 h 128"/>
                <a:gd name="T28" fmla="*/ 84 w 130"/>
                <a:gd name="T29" fmla="*/ 101 h 128"/>
                <a:gd name="T30" fmla="*/ 51 w 130"/>
                <a:gd name="T31" fmla="*/ 69 h 128"/>
                <a:gd name="T32" fmla="*/ 40 w 130"/>
                <a:gd name="T33" fmla="*/ 101 h 128"/>
                <a:gd name="T34" fmla="*/ 66 w 130"/>
                <a:gd name="T35" fmla="*/ 11 h 128"/>
                <a:gd name="T36" fmla="*/ 34 w 130"/>
                <a:gd name="T37" fmla="*/ 20 h 128"/>
                <a:gd name="T38" fmla="*/ 16 w 130"/>
                <a:gd name="T39" fmla="*/ 47 h 128"/>
                <a:gd name="T40" fmla="*/ 16 w 130"/>
                <a:gd name="T41" fmla="*/ 82 h 128"/>
                <a:gd name="T42" fmla="*/ 34 w 130"/>
                <a:gd name="T43" fmla="*/ 107 h 128"/>
                <a:gd name="T44" fmla="*/ 66 w 130"/>
                <a:gd name="T45" fmla="*/ 117 h 128"/>
                <a:gd name="T46" fmla="*/ 96 w 130"/>
                <a:gd name="T47" fmla="*/ 107 h 128"/>
                <a:gd name="T48" fmla="*/ 115 w 130"/>
                <a:gd name="T49" fmla="*/ 82 h 128"/>
                <a:gd name="T50" fmla="*/ 115 w 130"/>
                <a:gd name="T51" fmla="*/ 47 h 128"/>
                <a:gd name="T52" fmla="*/ 96 w 130"/>
                <a:gd name="T53" fmla="*/ 20 h 128"/>
                <a:gd name="T54" fmla="*/ 66 w 130"/>
                <a:gd name="T55" fmla="*/ 11 h 128"/>
                <a:gd name="T56" fmla="*/ 85 w 130"/>
                <a:gd name="T57" fmla="*/ 3 h 128"/>
                <a:gd name="T58" fmla="*/ 118 w 130"/>
                <a:gd name="T59" fmla="*/ 25 h 128"/>
                <a:gd name="T60" fmla="*/ 130 w 130"/>
                <a:gd name="T61" fmla="*/ 64 h 128"/>
                <a:gd name="T62" fmla="*/ 118 w 130"/>
                <a:gd name="T63" fmla="*/ 102 h 128"/>
                <a:gd name="T64" fmla="*/ 85 w 130"/>
                <a:gd name="T65" fmla="*/ 125 h 128"/>
                <a:gd name="T66" fmla="*/ 45 w 130"/>
                <a:gd name="T67" fmla="*/ 125 h 128"/>
                <a:gd name="T68" fmla="*/ 13 w 130"/>
                <a:gd name="T69" fmla="*/ 102 h 128"/>
                <a:gd name="T70" fmla="*/ 0 w 130"/>
                <a:gd name="T71" fmla="*/ 64 h 128"/>
                <a:gd name="T72" fmla="*/ 13 w 130"/>
                <a:gd name="T73" fmla="*/ 25 h 128"/>
                <a:gd name="T74" fmla="*/ 45 w 130"/>
                <a:gd name="T75" fmla="*/ 3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0" h="128">
                  <a:moveTo>
                    <a:pt x="51" y="37"/>
                  </a:moveTo>
                  <a:lnTo>
                    <a:pt x="51" y="60"/>
                  </a:lnTo>
                  <a:lnTo>
                    <a:pt x="66" y="60"/>
                  </a:lnTo>
                  <a:lnTo>
                    <a:pt x="70" y="60"/>
                  </a:lnTo>
                  <a:lnTo>
                    <a:pt x="73" y="59"/>
                  </a:lnTo>
                  <a:lnTo>
                    <a:pt x="77" y="59"/>
                  </a:lnTo>
                  <a:lnTo>
                    <a:pt x="79" y="56"/>
                  </a:lnTo>
                  <a:lnTo>
                    <a:pt x="82" y="55"/>
                  </a:lnTo>
                  <a:lnTo>
                    <a:pt x="83" y="52"/>
                  </a:lnTo>
                  <a:lnTo>
                    <a:pt x="83" y="48"/>
                  </a:lnTo>
                  <a:lnTo>
                    <a:pt x="83" y="44"/>
                  </a:lnTo>
                  <a:lnTo>
                    <a:pt x="82" y="42"/>
                  </a:lnTo>
                  <a:lnTo>
                    <a:pt x="79" y="40"/>
                  </a:lnTo>
                  <a:lnTo>
                    <a:pt x="77" y="38"/>
                  </a:lnTo>
                  <a:lnTo>
                    <a:pt x="73" y="37"/>
                  </a:lnTo>
                  <a:lnTo>
                    <a:pt x="71" y="37"/>
                  </a:lnTo>
                  <a:lnTo>
                    <a:pt x="67" y="37"/>
                  </a:lnTo>
                  <a:lnTo>
                    <a:pt x="51" y="37"/>
                  </a:lnTo>
                  <a:close/>
                  <a:moveTo>
                    <a:pt x="40" y="28"/>
                  </a:moveTo>
                  <a:lnTo>
                    <a:pt x="68" y="28"/>
                  </a:lnTo>
                  <a:lnTo>
                    <a:pt x="81" y="29"/>
                  </a:lnTo>
                  <a:lnTo>
                    <a:pt x="89" y="32"/>
                  </a:lnTo>
                  <a:lnTo>
                    <a:pt x="94" y="38"/>
                  </a:lnTo>
                  <a:lnTo>
                    <a:pt x="95" y="48"/>
                  </a:lnTo>
                  <a:lnTo>
                    <a:pt x="94" y="56"/>
                  </a:lnTo>
                  <a:lnTo>
                    <a:pt x="90" y="63"/>
                  </a:lnTo>
                  <a:lnTo>
                    <a:pt x="83" y="66"/>
                  </a:lnTo>
                  <a:lnTo>
                    <a:pt x="76" y="69"/>
                  </a:lnTo>
                  <a:lnTo>
                    <a:pt x="98" y="101"/>
                  </a:lnTo>
                  <a:lnTo>
                    <a:pt x="84" y="101"/>
                  </a:lnTo>
                  <a:lnTo>
                    <a:pt x="65" y="69"/>
                  </a:lnTo>
                  <a:lnTo>
                    <a:pt x="51" y="69"/>
                  </a:lnTo>
                  <a:lnTo>
                    <a:pt x="51" y="101"/>
                  </a:lnTo>
                  <a:lnTo>
                    <a:pt x="40" y="101"/>
                  </a:lnTo>
                  <a:lnTo>
                    <a:pt x="40" y="28"/>
                  </a:lnTo>
                  <a:close/>
                  <a:moveTo>
                    <a:pt x="66" y="11"/>
                  </a:moveTo>
                  <a:lnTo>
                    <a:pt x="49" y="13"/>
                  </a:lnTo>
                  <a:lnTo>
                    <a:pt x="34" y="20"/>
                  </a:lnTo>
                  <a:lnTo>
                    <a:pt x="23" y="32"/>
                  </a:lnTo>
                  <a:lnTo>
                    <a:pt x="16" y="47"/>
                  </a:lnTo>
                  <a:lnTo>
                    <a:pt x="14" y="64"/>
                  </a:lnTo>
                  <a:lnTo>
                    <a:pt x="16" y="82"/>
                  </a:lnTo>
                  <a:lnTo>
                    <a:pt x="23" y="96"/>
                  </a:lnTo>
                  <a:lnTo>
                    <a:pt x="34" y="107"/>
                  </a:lnTo>
                  <a:lnTo>
                    <a:pt x="49" y="114"/>
                  </a:lnTo>
                  <a:lnTo>
                    <a:pt x="66" y="117"/>
                  </a:lnTo>
                  <a:lnTo>
                    <a:pt x="82" y="114"/>
                  </a:lnTo>
                  <a:lnTo>
                    <a:pt x="96" y="107"/>
                  </a:lnTo>
                  <a:lnTo>
                    <a:pt x="107" y="96"/>
                  </a:lnTo>
                  <a:lnTo>
                    <a:pt x="115" y="82"/>
                  </a:lnTo>
                  <a:lnTo>
                    <a:pt x="118" y="64"/>
                  </a:lnTo>
                  <a:lnTo>
                    <a:pt x="115" y="47"/>
                  </a:lnTo>
                  <a:lnTo>
                    <a:pt x="107" y="32"/>
                  </a:lnTo>
                  <a:lnTo>
                    <a:pt x="96" y="20"/>
                  </a:lnTo>
                  <a:lnTo>
                    <a:pt x="82" y="13"/>
                  </a:lnTo>
                  <a:lnTo>
                    <a:pt x="66" y="11"/>
                  </a:lnTo>
                  <a:close/>
                  <a:moveTo>
                    <a:pt x="66" y="0"/>
                  </a:moveTo>
                  <a:lnTo>
                    <a:pt x="85" y="3"/>
                  </a:lnTo>
                  <a:lnTo>
                    <a:pt x="104" y="12"/>
                  </a:lnTo>
                  <a:lnTo>
                    <a:pt x="118" y="25"/>
                  </a:lnTo>
                  <a:lnTo>
                    <a:pt x="127" y="43"/>
                  </a:lnTo>
                  <a:lnTo>
                    <a:pt x="130" y="64"/>
                  </a:lnTo>
                  <a:lnTo>
                    <a:pt x="127" y="84"/>
                  </a:lnTo>
                  <a:lnTo>
                    <a:pt x="118" y="102"/>
                  </a:lnTo>
                  <a:lnTo>
                    <a:pt x="104" y="116"/>
                  </a:lnTo>
                  <a:lnTo>
                    <a:pt x="85" y="125"/>
                  </a:lnTo>
                  <a:lnTo>
                    <a:pt x="66" y="128"/>
                  </a:lnTo>
                  <a:lnTo>
                    <a:pt x="45" y="125"/>
                  </a:lnTo>
                  <a:lnTo>
                    <a:pt x="27" y="116"/>
                  </a:lnTo>
                  <a:lnTo>
                    <a:pt x="13" y="102"/>
                  </a:lnTo>
                  <a:lnTo>
                    <a:pt x="4" y="84"/>
                  </a:lnTo>
                  <a:lnTo>
                    <a:pt x="0" y="64"/>
                  </a:lnTo>
                  <a:lnTo>
                    <a:pt x="4" y="43"/>
                  </a:lnTo>
                  <a:lnTo>
                    <a:pt x="13" y="25"/>
                  </a:lnTo>
                  <a:lnTo>
                    <a:pt x="27" y="12"/>
                  </a:lnTo>
                  <a:lnTo>
                    <a:pt x="45" y="3"/>
                  </a:lnTo>
                  <a:lnTo>
                    <a:pt x="6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2"/>
            <p:cNvSpPr>
              <a:spLocks noEditPoints="1"/>
            </p:cNvSpPr>
            <p:nvPr userDrawn="1"/>
          </p:nvSpPr>
          <p:spPr bwMode="auto">
            <a:xfrm>
              <a:off x="6591301" y="4867276"/>
              <a:ext cx="52388" cy="50800"/>
            </a:xfrm>
            <a:custGeom>
              <a:avLst/>
              <a:gdLst>
                <a:gd name="T0" fmla="*/ 51 w 130"/>
                <a:gd name="T1" fmla="*/ 60 h 128"/>
                <a:gd name="T2" fmla="*/ 69 w 130"/>
                <a:gd name="T3" fmla="*/ 60 h 128"/>
                <a:gd name="T4" fmla="*/ 75 w 130"/>
                <a:gd name="T5" fmla="*/ 59 h 128"/>
                <a:gd name="T6" fmla="*/ 81 w 130"/>
                <a:gd name="T7" fmla="*/ 55 h 128"/>
                <a:gd name="T8" fmla="*/ 82 w 130"/>
                <a:gd name="T9" fmla="*/ 48 h 128"/>
                <a:gd name="T10" fmla="*/ 81 w 130"/>
                <a:gd name="T11" fmla="*/ 42 h 128"/>
                <a:gd name="T12" fmla="*/ 76 w 130"/>
                <a:gd name="T13" fmla="*/ 38 h 128"/>
                <a:gd name="T14" fmla="*/ 70 w 130"/>
                <a:gd name="T15" fmla="*/ 37 h 128"/>
                <a:gd name="T16" fmla="*/ 51 w 130"/>
                <a:gd name="T17" fmla="*/ 37 h 128"/>
                <a:gd name="T18" fmla="*/ 68 w 130"/>
                <a:gd name="T19" fmla="*/ 28 h 128"/>
                <a:gd name="T20" fmla="*/ 88 w 130"/>
                <a:gd name="T21" fmla="*/ 32 h 128"/>
                <a:gd name="T22" fmla="*/ 94 w 130"/>
                <a:gd name="T23" fmla="*/ 48 h 128"/>
                <a:gd name="T24" fmla="*/ 88 w 130"/>
                <a:gd name="T25" fmla="*/ 63 h 128"/>
                <a:gd name="T26" fmla="*/ 75 w 130"/>
                <a:gd name="T27" fmla="*/ 69 h 128"/>
                <a:gd name="T28" fmla="*/ 83 w 130"/>
                <a:gd name="T29" fmla="*/ 101 h 128"/>
                <a:gd name="T30" fmla="*/ 51 w 130"/>
                <a:gd name="T31" fmla="*/ 69 h 128"/>
                <a:gd name="T32" fmla="*/ 40 w 130"/>
                <a:gd name="T33" fmla="*/ 101 h 128"/>
                <a:gd name="T34" fmla="*/ 64 w 130"/>
                <a:gd name="T35" fmla="*/ 11 h 128"/>
                <a:gd name="T36" fmla="*/ 34 w 130"/>
                <a:gd name="T37" fmla="*/ 20 h 128"/>
                <a:gd name="T38" fmla="*/ 14 w 130"/>
                <a:gd name="T39" fmla="*/ 47 h 128"/>
                <a:gd name="T40" fmla="*/ 14 w 130"/>
                <a:gd name="T41" fmla="*/ 82 h 128"/>
                <a:gd name="T42" fmla="*/ 34 w 130"/>
                <a:gd name="T43" fmla="*/ 107 h 128"/>
                <a:gd name="T44" fmla="*/ 64 w 130"/>
                <a:gd name="T45" fmla="*/ 117 h 128"/>
                <a:gd name="T46" fmla="*/ 96 w 130"/>
                <a:gd name="T47" fmla="*/ 107 h 128"/>
                <a:gd name="T48" fmla="*/ 114 w 130"/>
                <a:gd name="T49" fmla="*/ 82 h 128"/>
                <a:gd name="T50" fmla="*/ 114 w 130"/>
                <a:gd name="T51" fmla="*/ 47 h 128"/>
                <a:gd name="T52" fmla="*/ 96 w 130"/>
                <a:gd name="T53" fmla="*/ 20 h 128"/>
                <a:gd name="T54" fmla="*/ 64 w 130"/>
                <a:gd name="T55" fmla="*/ 11 h 128"/>
                <a:gd name="T56" fmla="*/ 85 w 130"/>
                <a:gd name="T57" fmla="*/ 3 h 128"/>
                <a:gd name="T58" fmla="*/ 117 w 130"/>
                <a:gd name="T59" fmla="*/ 25 h 128"/>
                <a:gd name="T60" fmla="*/ 130 w 130"/>
                <a:gd name="T61" fmla="*/ 64 h 128"/>
                <a:gd name="T62" fmla="*/ 117 w 130"/>
                <a:gd name="T63" fmla="*/ 102 h 128"/>
                <a:gd name="T64" fmla="*/ 85 w 130"/>
                <a:gd name="T65" fmla="*/ 125 h 128"/>
                <a:gd name="T66" fmla="*/ 45 w 130"/>
                <a:gd name="T67" fmla="*/ 125 h 128"/>
                <a:gd name="T68" fmla="*/ 12 w 130"/>
                <a:gd name="T69" fmla="*/ 102 h 128"/>
                <a:gd name="T70" fmla="*/ 0 w 130"/>
                <a:gd name="T71" fmla="*/ 64 h 128"/>
                <a:gd name="T72" fmla="*/ 12 w 130"/>
                <a:gd name="T73" fmla="*/ 25 h 128"/>
                <a:gd name="T74" fmla="*/ 45 w 130"/>
                <a:gd name="T75" fmla="*/ 3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0" h="128">
                  <a:moveTo>
                    <a:pt x="51" y="37"/>
                  </a:moveTo>
                  <a:lnTo>
                    <a:pt x="51" y="60"/>
                  </a:lnTo>
                  <a:lnTo>
                    <a:pt x="64" y="60"/>
                  </a:lnTo>
                  <a:lnTo>
                    <a:pt x="69" y="60"/>
                  </a:lnTo>
                  <a:lnTo>
                    <a:pt x="73" y="59"/>
                  </a:lnTo>
                  <a:lnTo>
                    <a:pt x="75" y="59"/>
                  </a:lnTo>
                  <a:lnTo>
                    <a:pt x="79" y="56"/>
                  </a:lnTo>
                  <a:lnTo>
                    <a:pt x="81" y="55"/>
                  </a:lnTo>
                  <a:lnTo>
                    <a:pt x="82" y="52"/>
                  </a:lnTo>
                  <a:lnTo>
                    <a:pt x="82" y="48"/>
                  </a:lnTo>
                  <a:lnTo>
                    <a:pt x="82" y="44"/>
                  </a:lnTo>
                  <a:lnTo>
                    <a:pt x="81" y="42"/>
                  </a:lnTo>
                  <a:lnTo>
                    <a:pt x="79" y="40"/>
                  </a:lnTo>
                  <a:lnTo>
                    <a:pt x="76" y="38"/>
                  </a:lnTo>
                  <a:lnTo>
                    <a:pt x="73" y="37"/>
                  </a:lnTo>
                  <a:lnTo>
                    <a:pt x="70" y="37"/>
                  </a:lnTo>
                  <a:lnTo>
                    <a:pt x="66" y="37"/>
                  </a:lnTo>
                  <a:lnTo>
                    <a:pt x="51" y="37"/>
                  </a:lnTo>
                  <a:close/>
                  <a:moveTo>
                    <a:pt x="40" y="28"/>
                  </a:moveTo>
                  <a:lnTo>
                    <a:pt x="68" y="28"/>
                  </a:lnTo>
                  <a:lnTo>
                    <a:pt x="80" y="29"/>
                  </a:lnTo>
                  <a:lnTo>
                    <a:pt x="88" y="32"/>
                  </a:lnTo>
                  <a:lnTo>
                    <a:pt x="93" y="38"/>
                  </a:lnTo>
                  <a:lnTo>
                    <a:pt x="94" y="48"/>
                  </a:lnTo>
                  <a:lnTo>
                    <a:pt x="93" y="56"/>
                  </a:lnTo>
                  <a:lnTo>
                    <a:pt x="88" y="63"/>
                  </a:lnTo>
                  <a:lnTo>
                    <a:pt x="82" y="66"/>
                  </a:lnTo>
                  <a:lnTo>
                    <a:pt x="75" y="69"/>
                  </a:lnTo>
                  <a:lnTo>
                    <a:pt x="96" y="101"/>
                  </a:lnTo>
                  <a:lnTo>
                    <a:pt x="83" y="101"/>
                  </a:lnTo>
                  <a:lnTo>
                    <a:pt x="64" y="69"/>
                  </a:lnTo>
                  <a:lnTo>
                    <a:pt x="51" y="69"/>
                  </a:lnTo>
                  <a:lnTo>
                    <a:pt x="51" y="101"/>
                  </a:lnTo>
                  <a:lnTo>
                    <a:pt x="40" y="101"/>
                  </a:lnTo>
                  <a:lnTo>
                    <a:pt x="40" y="28"/>
                  </a:lnTo>
                  <a:close/>
                  <a:moveTo>
                    <a:pt x="64" y="11"/>
                  </a:moveTo>
                  <a:lnTo>
                    <a:pt x="48" y="13"/>
                  </a:lnTo>
                  <a:lnTo>
                    <a:pt x="34" y="20"/>
                  </a:lnTo>
                  <a:lnTo>
                    <a:pt x="22" y="32"/>
                  </a:lnTo>
                  <a:lnTo>
                    <a:pt x="14" y="47"/>
                  </a:lnTo>
                  <a:lnTo>
                    <a:pt x="12" y="64"/>
                  </a:lnTo>
                  <a:lnTo>
                    <a:pt x="14" y="82"/>
                  </a:lnTo>
                  <a:lnTo>
                    <a:pt x="22" y="96"/>
                  </a:lnTo>
                  <a:lnTo>
                    <a:pt x="34" y="107"/>
                  </a:lnTo>
                  <a:lnTo>
                    <a:pt x="48" y="114"/>
                  </a:lnTo>
                  <a:lnTo>
                    <a:pt x="64" y="117"/>
                  </a:lnTo>
                  <a:lnTo>
                    <a:pt x="81" y="114"/>
                  </a:lnTo>
                  <a:lnTo>
                    <a:pt x="96" y="107"/>
                  </a:lnTo>
                  <a:lnTo>
                    <a:pt x="107" y="96"/>
                  </a:lnTo>
                  <a:lnTo>
                    <a:pt x="114" y="82"/>
                  </a:lnTo>
                  <a:lnTo>
                    <a:pt x="116" y="64"/>
                  </a:lnTo>
                  <a:lnTo>
                    <a:pt x="114" y="47"/>
                  </a:lnTo>
                  <a:lnTo>
                    <a:pt x="107" y="32"/>
                  </a:lnTo>
                  <a:lnTo>
                    <a:pt x="96" y="20"/>
                  </a:lnTo>
                  <a:lnTo>
                    <a:pt x="81" y="13"/>
                  </a:lnTo>
                  <a:lnTo>
                    <a:pt x="64" y="11"/>
                  </a:lnTo>
                  <a:close/>
                  <a:moveTo>
                    <a:pt x="64" y="0"/>
                  </a:moveTo>
                  <a:lnTo>
                    <a:pt x="85" y="3"/>
                  </a:lnTo>
                  <a:lnTo>
                    <a:pt x="103" y="12"/>
                  </a:lnTo>
                  <a:lnTo>
                    <a:pt x="117" y="25"/>
                  </a:lnTo>
                  <a:lnTo>
                    <a:pt x="126" y="43"/>
                  </a:lnTo>
                  <a:lnTo>
                    <a:pt x="130" y="64"/>
                  </a:lnTo>
                  <a:lnTo>
                    <a:pt x="126" y="84"/>
                  </a:lnTo>
                  <a:lnTo>
                    <a:pt x="117" y="102"/>
                  </a:lnTo>
                  <a:lnTo>
                    <a:pt x="103" y="116"/>
                  </a:lnTo>
                  <a:lnTo>
                    <a:pt x="85" y="125"/>
                  </a:lnTo>
                  <a:lnTo>
                    <a:pt x="64" y="128"/>
                  </a:lnTo>
                  <a:lnTo>
                    <a:pt x="45" y="125"/>
                  </a:lnTo>
                  <a:lnTo>
                    <a:pt x="26" y="116"/>
                  </a:lnTo>
                  <a:lnTo>
                    <a:pt x="12" y="102"/>
                  </a:lnTo>
                  <a:lnTo>
                    <a:pt x="2" y="84"/>
                  </a:lnTo>
                  <a:lnTo>
                    <a:pt x="0" y="64"/>
                  </a:lnTo>
                  <a:lnTo>
                    <a:pt x="2" y="43"/>
                  </a:lnTo>
                  <a:lnTo>
                    <a:pt x="12" y="25"/>
                  </a:lnTo>
                  <a:lnTo>
                    <a:pt x="26" y="12"/>
                  </a:lnTo>
                  <a:lnTo>
                    <a:pt x="45" y="3"/>
                  </a:lnTo>
                  <a:lnTo>
                    <a:pt x="6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75039366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AS - Aquamarine Section Header">
    <p:bg>
      <p:bgPr>
        <a:gradFill>
          <a:gsLst>
            <a:gs pos="0">
              <a:srgbClr val="00B08D"/>
            </a:gs>
            <a:gs pos="100000">
              <a:srgbClr val="018566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1800894"/>
            <a:ext cx="9144000" cy="584775"/>
          </a:xfrm>
        </p:spPr>
        <p:txBody>
          <a:bodyPr anchor="b" anchorCtr="0">
            <a:spAutoFit/>
          </a:bodyPr>
          <a:lstStyle>
            <a:lvl1pPr algn="ctr">
              <a:defRPr sz="32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383824"/>
            <a:ext cx="9144000" cy="353943"/>
          </a:xfrm>
        </p:spPr>
        <p:txBody>
          <a:bodyPr anchor="t">
            <a:spAutoFit/>
          </a:bodyPr>
          <a:lstStyle>
            <a:lvl1pPr marL="0" indent="-182880" algn="ctr">
              <a:lnSpc>
                <a:spcPct val="85000"/>
              </a:lnSpc>
              <a:buFont typeface="Arial" pitchFamily="34" charset="0"/>
              <a:buNone/>
              <a:defRPr sz="2000" b="0" i="0" cap="none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4976208B-6111-490B-8CEC-FFB249DB210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Box 4"/>
          <p:cNvSpPr txBox="1"/>
          <p:nvPr/>
        </p:nvSpPr>
        <p:spPr>
          <a:xfrm>
            <a:off x="3310128" y="4941552"/>
            <a:ext cx="2514600" cy="169277"/>
          </a:xfrm>
          <a:prstGeom prst="rect">
            <a:avLst/>
          </a:prstGeom>
          <a:noFill/>
        </p:spPr>
        <p:txBody>
          <a:bodyPr wrap="square" anchor="b" anchorCtr="0">
            <a:spAutoFit/>
          </a:bodyPr>
          <a:lstStyle/>
          <a:p>
            <a:pPr marL="0" marR="0" lvl="0" indent="0" algn="ctr" defTabSz="274313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0" i="0" u="none" strike="noStrike" kern="300" cap="none" spc="50" normalizeH="0" baseline="0" noProof="0" dirty="0">
                <a:ln>
                  <a:noFill/>
                </a:ln>
                <a:solidFill>
                  <a:srgbClr val="00CCA5"/>
                </a:solidFill>
                <a:effectLst/>
                <a:uLnTx/>
                <a:uFillTx/>
                <a:latin typeface="+mn-lt"/>
                <a:ea typeface="Calibri" charset="0"/>
                <a:cs typeface="Arial" panose="020B0604020202020204" pitchFamily="34" charset="0"/>
              </a:rPr>
              <a:t>Copyright © SAS Institute Inc. All rights reserved.</a:t>
            </a:r>
          </a:p>
        </p:txBody>
      </p:sp>
      <p:pic>
        <p:nvPicPr>
          <p:cNvPr id="11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6352" y="0"/>
            <a:ext cx="2111297" cy="1101684"/>
          </a:xfrm>
          <a:prstGeom prst="rect">
            <a:avLst/>
          </a:prstGeom>
        </p:spPr>
      </p:pic>
      <p:grpSp>
        <p:nvGrpSpPr>
          <p:cNvPr id="8" name="Group 7"/>
          <p:cNvGrpSpPr/>
          <p:nvPr userDrawn="1"/>
        </p:nvGrpSpPr>
        <p:grpSpPr>
          <a:xfrm>
            <a:off x="8427835" y="4765184"/>
            <a:ext cx="526892" cy="220528"/>
            <a:chOff x="6145213" y="4384676"/>
            <a:chExt cx="1582738" cy="649287"/>
          </a:xfrm>
          <a:solidFill>
            <a:schemeClr val="bg1"/>
          </a:solidFill>
        </p:grpSpPr>
        <p:sp>
          <p:nvSpPr>
            <p:cNvPr id="12" name="Freeform 6"/>
            <p:cNvSpPr>
              <a:spLocks/>
            </p:cNvSpPr>
            <p:nvPr userDrawn="1"/>
          </p:nvSpPr>
          <p:spPr bwMode="auto">
            <a:xfrm>
              <a:off x="6640513" y="4454526"/>
              <a:ext cx="341313" cy="449263"/>
            </a:xfrm>
            <a:custGeom>
              <a:avLst/>
              <a:gdLst>
                <a:gd name="T0" fmla="*/ 485 w 859"/>
                <a:gd name="T1" fmla="*/ 5 h 1132"/>
                <a:gd name="T2" fmla="*/ 603 w 859"/>
                <a:gd name="T3" fmla="*/ 31 h 1132"/>
                <a:gd name="T4" fmla="*/ 699 w 859"/>
                <a:gd name="T5" fmla="*/ 82 h 1132"/>
                <a:gd name="T6" fmla="*/ 771 w 859"/>
                <a:gd name="T7" fmla="*/ 167 h 1132"/>
                <a:gd name="T8" fmla="*/ 810 w 859"/>
                <a:gd name="T9" fmla="*/ 290 h 1132"/>
                <a:gd name="T10" fmla="*/ 642 w 859"/>
                <a:gd name="T11" fmla="*/ 307 h 1132"/>
                <a:gd name="T12" fmla="*/ 606 w 859"/>
                <a:gd name="T13" fmla="*/ 231 h 1132"/>
                <a:gd name="T14" fmla="*/ 544 w 859"/>
                <a:gd name="T15" fmla="*/ 184 h 1132"/>
                <a:gd name="T16" fmla="*/ 467 w 859"/>
                <a:gd name="T17" fmla="*/ 162 h 1132"/>
                <a:gd name="T18" fmla="*/ 385 w 859"/>
                <a:gd name="T19" fmla="*/ 158 h 1132"/>
                <a:gd name="T20" fmla="*/ 304 w 859"/>
                <a:gd name="T21" fmla="*/ 172 h 1132"/>
                <a:gd name="T22" fmla="*/ 236 w 859"/>
                <a:gd name="T23" fmla="*/ 207 h 1132"/>
                <a:gd name="T24" fmla="*/ 200 w 859"/>
                <a:gd name="T25" fmla="*/ 268 h 1132"/>
                <a:gd name="T26" fmla="*/ 207 w 859"/>
                <a:gd name="T27" fmla="*/ 344 h 1132"/>
                <a:gd name="T28" fmla="*/ 256 w 859"/>
                <a:gd name="T29" fmla="*/ 397 h 1132"/>
                <a:gd name="T30" fmla="*/ 334 w 859"/>
                <a:gd name="T31" fmla="*/ 434 h 1132"/>
                <a:gd name="T32" fmla="*/ 428 w 859"/>
                <a:gd name="T33" fmla="*/ 460 h 1132"/>
                <a:gd name="T34" fmla="*/ 528 w 859"/>
                <a:gd name="T35" fmla="*/ 484 h 1132"/>
                <a:gd name="T36" fmla="*/ 634 w 859"/>
                <a:gd name="T37" fmla="*/ 513 h 1132"/>
                <a:gd name="T38" fmla="*/ 728 w 859"/>
                <a:gd name="T39" fmla="*/ 556 h 1132"/>
                <a:gd name="T40" fmla="*/ 804 w 859"/>
                <a:gd name="T41" fmla="*/ 620 h 1132"/>
                <a:gd name="T42" fmla="*/ 850 w 859"/>
                <a:gd name="T43" fmla="*/ 711 h 1132"/>
                <a:gd name="T44" fmla="*/ 857 w 859"/>
                <a:gd name="T45" fmla="*/ 838 h 1132"/>
                <a:gd name="T46" fmla="*/ 821 w 859"/>
                <a:gd name="T47" fmla="*/ 954 h 1132"/>
                <a:gd name="T48" fmla="*/ 750 w 859"/>
                <a:gd name="T49" fmla="*/ 1037 h 1132"/>
                <a:gd name="T50" fmla="*/ 655 w 859"/>
                <a:gd name="T51" fmla="*/ 1093 h 1132"/>
                <a:gd name="T52" fmla="*/ 545 w 859"/>
                <a:gd name="T53" fmla="*/ 1124 h 1132"/>
                <a:gd name="T54" fmla="*/ 428 w 859"/>
                <a:gd name="T55" fmla="*/ 1132 h 1132"/>
                <a:gd name="T56" fmla="*/ 297 w 859"/>
                <a:gd name="T57" fmla="*/ 1120 h 1132"/>
                <a:gd name="T58" fmla="*/ 182 w 859"/>
                <a:gd name="T59" fmla="*/ 1081 h 1132"/>
                <a:gd name="T60" fmla="*/ 89 w 859"/>
                <a:gd name="T61" fmla="*/ 1012 h 1132"/>
                <a:gd name="T62" fmla="*/ 26 w 859"/>
                <a:gd name="T63" fmla="*/ 908 h 1132"/>
                <a:gd name="T64" fmla="*/ 0 w 859"/>
                <a:gd name="T65" fmla="*/ 767 h 1132"/>
                <a:gd name="T66" fmla="*/ 178 w 859"/>
                <a:gd name="T67" fmla="*/ 838 h 1132"/>
                <a:gd name="T68" fmla="*/ 229 w 859"/>
                <a:gd name="T69" fmla="*/ 913 h 1132"/>
                <a:gd name="T70" fmla="*/ 308 w 859"/>
                <a:gd name="T71" fmla="*/ 957 h 1132"/>
                <a:gd name="T72" fmla="*/ 404 w 859"/>
                <a:gd name="T73" fmla="*/ 974 h 1132"/>
                <a:gd name="T74" fmla="*/ 488 w 859"/>
                <a:gd name="T75" fmla="*/ 974 h 1132"/>
                <a:gd name="T76" fmla="*/ 564 w 859"/>
                <a:gd name="T77" fmla="*/ 960 h 1132"/>
                <a:gd name="T78" fmla="*/ 630 w 859"/>
                <a:gd name="T79" fmla="*/ 927 h 1132"/>
                <a:gd name="T80" fmla="*/ 674 w 859"/>
                <a:gd name="T81" fmla="*/ 871 h 1132"/>
                <a:gd name="T82" fmla="*/ 681 w 859"/>
                <a:gd name="T83" fmla="*/ 787 h 1132"/>
                <a:gd name="T84" fmla="*/ 647 w 859"/>
                <a:gd name="T85" fmla="*/ 722 h 1132"/>
                <a:gd name="T86" fmla="*/ 580 w 859"/>
                <a:gd name="T87" fmla="*/ 677 h 1132"/>
                <a:gd name="T88" fmla="*/ 490 w 859"/>
                <a:gd name="T89" fmla="*/ 647 h 1132"/>
                <a:gd name="T90" fmla="*/ 387 w 859"/>
                <a:gd name="T91" fmla="*/ 622 h 1132"/>
                <a:gd name="T92" fmla="*/ 281 w 859"/>
                <a:gd name="T93" fmla="*/ 595 h 1132"/>
                <a:gd name="T94" fmla="*/ 183 w 859"/>
                <a:gd name="T95" fmla="*/ 558 h 1132"/>
                <a:gd name="T96" fmla="*/ 99 w 859"/>
                <a:gd name="T97" fmla="*/ 504 h 1132"/>
                <a:gd name="T98" fmla="*/ 42 w 859"/>
                <a:gd name="T99" fmla="*/ 423 h 1132"/>
                <a:gd name="T100" fmla="*/ 21 w 859"/>
                <a:gd name="T101" fmla="*/ 308 h 1132"/>
                <a:gd name="T102" fmla="*/ 43 w 859"/>
                <a:gd name="T103" fmla="*/ 193 h 1132"/>
                <a:gd name="T104" fmla="*/ 103 w 859"/>
                <a:gd name="T105" fmla="*/ 107 h 1132"/>
                <a:gd name="T106" fmla="*/ 190 w 859"/>
                <a:gd name="T107" fmla="*/ 46 h 1132"/>
                <a:gd name="T108" fmla="*/ 292 w 859"/>
                <a:gd name="T109" fmla="*/ 12 h 1132"/>
                <a:gd name="T110" fmla="*/ 399 w 859"/>
                <a:gd name="T111" fmla="*/ 0 h 1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859" h="1132">
                  <a:moveTo>
                    <a:pt x="399" y="0"/>
                  </a:moveTo>
                  <a:lnTo>
                    <a:pt x="443" y="2"/>
                  </a:lnTo>
                  <a:lnTo>
                    <a:pt x="485" y="5"/>
                  </a:lnTo>
                  <a:lnTo>
                    <a:pt x="527" y="11"/>
                  </a:lnTo>
                  <a:lnTo>
                    <a:pt x="566" y="20"/>
                  </a:lnTo>
                  <a:lnTo>
                    <a:pt x="603" y="31"/>
                  </a:lnTo>
                  <a:lnTo>
                    <a:pt x="637" y="44"/>
                  </a:lnTo>
                  <a:lnTo>
                    <a:pt x="670" y="62"/>
                  </a:lnTo>
                  <a:lnTo>
                    <a:pt x="699" y="82"/>
                  </a:lnTo>
                  <a:lnTo>
                    <a:pt x="726" y="107"/>
                  </a:lnTo>
                  <a:lnTo>
                    <a:pt x="750" y="134"/>
                  </a:lnTo>
                  <a:lnTo>
                    <a:pt x="771" y="167"/>
                  </a:lnTo>
                  <a:lnTo>
                    <a:pt x="787" y="203"/>
                  </a:lnTo>
                  <a:lnTo>
                    <a:pt x="800" y="244"/>
                  </a:lnTo>
                  <a:lnTo>
                    <a:pt x="810" y="290"/>
                  </a:lnTo>
                  <a:lnTo>
                    <a:pt x="815" y="339"/>
                  </a:lnTo>
                  <a:lnTo>
                    <a:pt x="648" y="339"/>
                  </a:lnTo>
                  <a:lnTo>
                    <a:pt x="642" y="307"/>
                  </a:lnTo>
                  <a:lnTo>
                    <a:pt x="634" y="278"/>
                  </a:lnTo>
                  <a:lnTo>
                    <a:pt x="621" y="254"/>
                  </a:lnTo>
                  <a:lnTo>
                    <a:pt x="606" y="231"/>
                  </a:lnTo>
                  <a:lnTo>
                    <a:pt x="587" y="213"/>
                  </a:lnTo>
                  <a:lnTo>
                    <a:pt x="567" y="197"/>
                  </a:lnTo>
                  <a:lnTo>
                    <a:pt x="544" y="184"/>
                  </a:lnTo>
                  <a:lnTo>
                    <a:pt x="519" y="174"/>
                  </a:lnTo>
                  <a:lnTo>
                    <a:pt x="494" y="167"/>
                  </a:lnTo>
                  <a:lnTo>
                    <a:pt x="467" y="162"/>
                  </a:lnTo>
                  <a:lnTo>
                    <a:pt x="440" y="158"/>
                  </a:lnTo>
                  <a:lnTo>
                    <a:pt x="412" y="157"/>
                  </a:lnTo>
                  <a:lnTo>
                    <a:pt x="385" y="158"/>
                  </a:lnTo>
                  <a:lnTo>
                    <a:pt x="358" y="161"/>
                  </a:lnTo>
                  <a:lnTo>
                    <a:pt x="330" y="166"/>
                  </a:lnTo>
                  <a:lnTo>
                    <a:pt x="304" y="172"/>
                  </a:lnTo>
                  <a:lnTo>
                    <a:pt x="279" y="180"/>
                  </a:lnTo>
                  <a:lnTo>
                    <a:pt x="257" y="192"/>
                  </a:lnTo>
                  <a:lnTo>
                    <a:pt x="236" y="207"/>
                  </a:lnTo>
                  <a:lnTo>
                    <a:pt x="221" y="224"/>
                  </a:lnTo>
                  <a:lnTo>
                    <a:pt x="208" y="244"/>
                  </a:lnTo>
                  <a:lnTo>
                    <a:pt x="200" y="268"/>
                  </a:lnTo>
                  <a:lnTo>
                    <a:pt x="198" y="296"/>
                  </a:lnTo>
                  <a:lnTo>
                    <a:pt x="200" y="321"/>
                  </a:lnTo>
                  <a:lnTo>
                    <a:pt x="207" y="344"/>
                  </a:lnTo>
                  <a:lnTo>
                    <a:pt x="219" y="365"/>
                  </a:lnTo>
                  <a:lnTo>
                    <a:pt x="236" y="382"/>
                  </a:lnTo>
                  <a:lnTo>
                    <a:pt x="256" y="397"/>
                  </a:lnTo>
                  <a:lnTo>
                    <a:pt x="279" y="411"/>
                  </a:lnTo>
                  <a:lnTo>
                    <a:pt x="304" y="423"/>
                  </a:lnTo>
                  <a:lnTo>
                    <a:pt x="334" y="434"/>
                  </a:lnTo>
                  <a:lnTo>
                    <a:pt x="363" y="443"/>
                  </a:lnTo>
                  <a:lnTo>
                    <a:pt x="395" y="452"/>
                  </a:lnTo>
                  <a:lnTo>
                    <a:pt x="428" y="460"/>
                  </a:lnTo>
                  <a:lnTo>
                    <a:pt x="461" y="467"/>
                  </a:lnTo>
                  <a:lnTo>
                    <a:pt x="495" y="476"/>
                  </a:lnTo>
                  <a:lnTo>
                    <a:pt x="528" y="484"/>
                  </a:lnTo>
                  <a:lnTo>
                    <a:pt x="564" y="493"/>
                  </a:lnTo>
                  <a:lnTo>
                    <a:pt x="600" y="502"/>
                  </a:lnTo>
                  <a:lnTo>
                    <a:pt x="634" y="513"/>
                  </a:lnTo>
                  <a:lnTo>
                    <a:pt x="666" y="527"/>
                  </a:lnTo>
                  <a:lnTo>
                    <a:pt x="698" y="540"/>
                  </a:lnTo>
                  <a:lnTo>
                    <a:pt x="728" y="556"/>
                  </a:lnTo>
                  <a:lnTo>
                    <a:pt x="756" y="575"/>
                  </a:lnTo>
                  <a:lnTo>
                    <a:pt x="782" y="595"/>
                  </a:lnTo>
                  <a:lnTo>
                    <a:pt x="804" y="620"/>
                  </a:lnTo>
                  <a:lnTo>
                    <a:pt x="823" y="646"/>
                  </a:lnTo>
                  <a:lnTo>
                    <a:pt x="838" y="676"/>
                  </a:lnTo>
                  <a:lnTo>
                    <a:pt x="850" y="711"/>
                  </a:lnTo>
                  <a:lnTo>
                    <a:pt x="857" y="750"/>
                  </a:lnTo>
                  <a:lnTo>
                    <a:pt x="859" y="792"/>
                  </a:lnTo>
                  <a:lnTo>
                    <a:pt x="857" y="838"/>
                  </a:lnTo>
                  <a:lnTo>
                    <a:pt x="849" y="880"/>
                  </a:lnTo>
                  <a:lnTo>
                    <a:pt x="838" y="919"/>
                  </a:lnTo>
                  <a:lnTo>
                    <a:pt x="821" y="954"/>
                  </a:lnTo>
                  <a:lnTo>
                    <a:pt x="801" y="985"/>
                  </a:lnTo>
                  <a:lnTo>
                    <a:pt x="777" y="1013"/>
                  </a:lnTo>
                  <a:lnTo>
                    <a:pt x="750" y="1037"/>
                  </a:lnTo>
                  <a:lnTo>
                    <a:pt x="721" y="1059"/>
                  </a:lnTo>
                  <a:lnTo>
                    <a:pt x="689" y="1077"/>
                  </a:lnTo>
                  <a:lnTo>
                    <a:pt x="655" y="1093"/>
                  </a:lnTo>
                  <a:lnTo>
                    <a:pt x="619" y="1106"/>
                  </a:lnTo>
                  <a:lnTo>
                    <a:pt x="583" y="1116"/>
                  </a:lnTo>
                  <a:lnTo>
                    <a:pt x="545" y="1124"/>
                  </a:lnTo>
                  <a:lnTo>
                    <a:pt x="506" y="1129"/>
                  </a:lnTo>
                  <a:lnTo>
                    <a:pt x="467" y="1132"/>
                  </a:lnTo>
                  <a:lnTo>
                    <a:pt x="428" y="1132"/>
                  </a:lnTo>
                  <a:lnTo>
                    <a:pt x="383" y="1131"/>
                  </a:lnTo>
                  <a:lnTo>
                    <a:pt x="340" y="1128"/>
                  </a:lnTo>
                  <a:lnTo>
                    <a:pt x="297" y="1120"/>
                  </a:lnTo>
                  <a:lnTo>
                    <a:pt x="257" y="1111"/>
                  </a:lnTo>
                  <a:lnTo>
                    <a:pt x="218" y="1097"/>
                  </a:lnTo>
                  <a:lnTo>
                    <a:pt x="182" y="1081"/>
                  </a:lnTo>
                  <a:lnTo>
                    <a:pt x="148" y="1061"/>
                  </a:lnTo>
                  <a:lnTo>
                    <a:pt x="117" y="1038"/>
                  </a:lnTo>
                  <a:lnTo>
                    <a:pt x="89" y="1012"/>
                  </a:lnTo>
                  <a:lnTo>
                    <a:pt x="65" y="980"/>
                  </a:lnTo>
                  <a:lnTo>
                    <a:pt x="43" y="947"/>
                  </a:lnTo>
                  <a:lnTo>
                    <a:pt x="26" y="908"/>
                  </a:lnTo>
                  <a:lnTo>
                    <a:pt x="13" y="865"/>
                  </a:lnTo>
                  <a:lnTo>
                    <a:pt x="4" y="819"/>
                  </a:lnTo>
                  <a:lnTo>
                    <a:pt x="0" y="767"/>
                  </a:lnTo>
                  <a:lnTo>
                    <a:pt x="166" y="767"/>
                  </a:lnTo>
                  <a:lnTo>
                    <a:pt x="170" y="804"/>
                  </a:lnTo>
                  <a:lnTo>
                    <a:pt x="178" y="838"/>
                  </a:lnTo>
                  <a:lnTo>
                    <a:pt x="191" y="867"/>
                  </a:lnTo>
                  <a:lnTo>
                    <a:pt x="208" y="891"/>
                  </a:lnTo>
                  <a:lnTo>
                    <a:pt x="229" y="913"/>
                  </a:lnTo>
                  <a:lnTo>
                    <a:pt x="253" y="931"/>
                  </a:lnTo>
                  <a:lnTo>
                    <a:pt x="279" y="945"/>
                  </a:lnTo>
                  <a:lnTo>
                    <a:pt x="308" y="957"/>
                  </a:lnTo>
                  <a:lnTo>
                    <a:pt x="338" y="966"/>
                  </a:lnTo>
                  <a:lnTo>
                    <a:pt x="371" y="972"/>
                  </a:lnTo>
                  <a:lnTo>
                    <a:pt x="404" y="974"/>
                  </a:lnTo>
                  <a:lnTo>
                    <a:pt x="438" y="976"/>
                  </a:lnTo>
                  <a:lnTo>
                    <a:pt x="462" y="976"/>
                  </a:lnTo>
                  <a:lnTo>
                    <a:pt x="488" y="974"/>
                  </a:lnTo>
                  <a:lnTo>
                    <a:pt x="513" y="971"/>
                  </a:lnTo>
                  <a:lnTo>
                    <a:pt x="539" y="966"/>
                  </a:lnTo>
                  <a:lnTo>
                    <a:pt x="564" y="960"/>
                  </a:lnTo>
                  <a:lnTo>
                    <a:pt x="589" y="951"/>
                  </a:lnTo>
                  <a:lnTo>
                    <a:pt x="610" y="941"/>
                  </a:lnTo>
                  <a:lnTo>
                    <a:pt x="630" y="927"/>
                  </a:lnTo>
                  <a:lnTo>
                    <a:pt x="648" y="912"/>
                  </a:lnTo>
                  <a:lnTo>
                    <a:pt x="663" y="892"/>
                  </a:lnTo>
                  <a:lnTo>
                    <a:pt x="674" y="871"/>
                  </a:lnTo>
                  <a:lnTo>
                    <a:pt x="681" y="844"/>
                  </a:lnTo>
                  <a:lnTo>
                    <a:pt x="683" y="815"/>
                  </a:lnTo>
                  <a:lnTo>
                    <a:pt x="681" y="787"/>
                  </a:lnTo>
                  <a:lnTo>
                    <a:pt x="674" y="762"/>
                  </a:lnTo>
                  <a:lnTo>
                    <a:pt x="661" y="740"/>
                  </a:lnTo>
                  <a:lnTo>
                    <a:pt x="647" y="722"/>
                  </a:lnTo>
                  <a:lnTo>
                    <a:pt x="627" y="705"/>
                  </a:lnTo>
                  <a:lnTo>
                    <a:pt x="606" y="691"/>
                  </a:lnTo>
                  <a:lnTo>
                    <a:pt x="580" y="677"/>
                  </a:lnTo>
                  <a:lnTo>
                    <a:pt x="552" y="667"/>
                  </a:lnTo>
                  <a:lnTo>
                    <a:pt x="522" y="656"/>
                  </a:lnTo>
                  <a:lnTo>
                    <a:pt x="490" y="647"/>
                  </a:lnTo>
                  <a:lnTo>
                    <a:pt x="457" y="639"/>
                  </a:lnTo>
                  <a:lnTo>
                    <a:pt x="422" y="630"/>
                  </a:lnTo>
                  <a:lnTo>
                    <a:pt x="387" y="622"/>
                  </a:lnTo>
                  <a:lnTo>
                    <a:pt x="352" y="613"/>
                  </a:lnTo>
                  <a:lnTo>
                    <a:pt x="317" y="605"/>
                  </a:lnTo>
                  <a:lnTo>
                    <a:pt x="281" y="595"/>
                  </a:lnTo>
                  <a:lnTo>
                    <a:pt x="247" y="585"/>
                  </a:lnTo>
                  <a:lnTo>
                    <a:pt x="215" y="572"/>
                  </a:lnTo>
                  <a:lnTo>
                    <a:pt x="183" y="558"/>
                  </a:lnTo>
                  <a:lnTo>
                    <a:pt x="153" y="542"/>
                  </a:lnTo>
                  <a:lnTo>
                    <a:pt x="125" y="524"/>
                  </a:lnTo>
                  <a:lnTo>
                    <a:pt x="99" y="504"/>
                  </a:lnTo>
                  <a:lnTo>
                    <a:pt x="77" y="480"/>
                  </a:lnTo>
                  <a:lnTo>
                    <a:pt x="58" y="453"/>
                  </a:lnTo>
                  <a:lnTo>
                    <a:pt x="42" y="423"/>
                  </a:lnTo>
                  <a:lnTo>
                    <a:pt x="31" y="389"/>
                  </a:lnTo>
                  <a:lnTo>
                    <a:pt x="24" y="350"/>
                  </a:lnTo>
                  <a:lnTo>
                    <a:pt x="21" y="308"/>
                  </a:lnTo>
                  <a:lnTo>
                    <a:pt x="24" y="267"/>
                  </a:lnTo>
                  <a:lnTo>
                    <a:pt x="31" y="228"/>
                  </a:lnTo>
                  <a:lnTo>
                    <a:pt x="43" y="193"/>
                  </a:lnTo>
                  <a:lnTo>
                    <a:pt x="60" y="161"/>
                  </a:lnTo>
                  <a:lnTo>
                    <a:pt x="80" y="132"/>
                  </a:lnTo>
                  <a:lnTo>
                    <a:pt x="103" y="107"/>
                  </a:lnTo>
                  <a:lnTo>
                    <a:pt x="130" y="84"/>
                  </a:lnTo>
                  <a:lnTo>
                    <a:pt x="159" y="63"/>
                  </a:lnTo>
                  <a:lnTo>
                    <a:pt x="190" y="46"/>
                  </a:lnTo>
                  <a:lnTo>
                    <a:pt x="223" y="32"/>
                  </a:lnTo>
                  <a:lnTo>
                    <a:pt x="257" y="21"/>
                  </a:lnTo>
                  <a:lnTo>
                    <a:pt x="292" y="12"/>
                  </a:lnTo>
                  <a:lnTo>
                    <a:pt x="327" y="6"/>
                  </a:lnTo>
                  <a:lnTo>
                    <a:pt x="364" y="2"/>
                  </a:lnTo>
                  <a:lnTo>
                    <a:pt x="39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7"/>
            <p:cNvSpPr>
              <a:spLocks noEditPoints="1"/>
            </p:cNvSpPr>
            <p:nvPr userDrawn="1"/>
          </p:nvSpPr>
          <p:spPr bwMode="auto">
            <a:xfrm>
              <a:off x="6994526" y="4454526"/>
              <a:ext cx="377825" cy="449263"/>
            </a:xfrm>
            <a:custGeom>
              <a:avLst/>
              <a:gdLst>
                <a:gd name="T0" fmla="*/ 629 w 951"/>
                <a:gd name="T1" fmla="*/ 576 h 1132"/>
                <a:gd name="T2" fmla="*/ 530 w 951"/>
                <a:gd name="T3" fmla="*/ 600 h 1132"/>
                <a:gd name="T4" fmla="*/ 417 w 951"/>
                <a:gd name="T5" fmla="*/ 616 h 1132"/>
                <a:gd name="T6" fmla="*/ 322 w 951"/>
                <a:gd name="T7" fmla="*/ 636 h 1132"/>
                <a:gd name="T8" fmla="*/ 247 w 951"/>
                <a:gd name="T9" fmla="*/ 670 h 1132"/>
                <a:gd name="T10" fmla="*/ 196 w 951"/>
                <a:gd name="T11" fmla="*/ 728 h 1132"/>
                <a:gd name="T12" fmla="*/ 176 w 951"/>
                <a:gd name="T13" fmla="*/ 817 h 1132"/>
                <a:gd name="T14" fmla="*/ 194 w 951"/>
                <a:gd name="T15" fmla="*/ 897 h 1132"/>
                <a:gd name="T16" fmla="*/ 245 w 951"/>
                <a:gd name="T17" fmla="*/ 947 h 1132"/>
                <a:gd name="T18" fmla="*/ 317 w 951"/>
                <a:gd name="T19" fmla="*/ 972 h 1132"/>
                <a:gd name="T20" fmla="*/ 417 w 951"/>
                <a:gd name="T21" fmla="*/ 974 h 1132"/>
                <a:gd name="T22" fmla="*/ 528 w 951"/>
                <a:gd name="T23" fmla="*/ 944 h 1132"/>
                <a:gd name="T24" fmla="*/ 609 w 951"/>
                <a:gd name="T25" fmla="*/ 890 h 1132"/>
                <a:gd name="T26" fmla="*/ 658 w 951"/>
                <a:gd name="T27" fmla="*/ 822 h 1132"/>
                <a:gd name="T28" fmla="*/ 679 w 951"/>
                <a:gd name="T29" fmla="*/ 753 h 1132"/>
                <a:gd name="T30" fmla="*/ 468 w 951"/>
                <a:gd name="T31" fmla="*/ 0 h 1132"/>
                <a:gd name="T32" fmla="*/ 570 w 951"/>
                <a:gd name="T33" fmla="*/ 6 h 1132"/>
                <a:gd name="T34" fmla="*/ 668 w 951"/>
                <a:gd name="T35" fmla="*/ 28 h 1132"/>
                <a:gd name="T36" fmla="*/ 752 w 951"/>
                <a:gd name="T37" fmla="*/ 72 h 1132"/>
                <a:gd name="T38" fmla="*/ 814 w 951"/>
                <a:gd name="T39" fmla="*/ 145 h 1132"/>
                <a:gd name="T40" fmla="*/ 845 w 951"/>
                <a:gd name="T41" fmla="*/ 253 h 1132"/>
                <a:gd name="T42" fmla="*/ 848 w 951"/>
                <a:gd name="T43" fmla="*/ 884 h 1132"/>
                <a:gd name="T44" fmla="*/ 854 w 951"/>
                <a:gd name="T45" fmla="*/ 947 h 1132"/>
                <a:gd name="T46" fmla="*/ 883 w 951"/>
                <a:gd name="T47" fmla="*/ 974 h 1132"/>
                <a:gd name="T48" fmla="*/ 932 w 951"/>
                <a:gd name="T49" fmla="*/ 972 h 1132"/>
                <a:gd name="T50" fmla="*/ 933 w 951"/>
                <a:gd name="T51" fmla="*/ 1114 h 1132"/>
                <a:gd name="T52" fmla="*/ 861 w 951"/>
                <a:gd name="T53" fmla="*/ 1131 h 1132"/>
                <a:gd name="T54" fmla="*/ 779 w 951"/>
                <a:gd name="T55" fmla="*/ 1125 h 1132"/>
                <a:gd name="T56" fmla="*/ 721 w 951"/>
                <a:gd name="T57" fmla="*/ 1083 h 1132"/>
                <a:gd name="T58" fmla="*/ 692 w 951"/>
                <a:gd name="T59" fmla="*/ 1002 h 1132"/>
                <a:gd name="T60" fmla="*/ 616 w 951"/>
                <a:gd name="T61" fmla="*/ 1041 h 1132"/>
                <a:gd name="T62" fmla="*/ 485 w 951"/>
                <a:gd name="T63" fmla="*/ 1111 h 1132"/>
                <a:gd name="T64" fmla="*/ 334 w 951"/>
                <a:gd name="T65" fmla="*/ 1132 h 1132"/>
                <a:gd name="T66" fmla="*/ 222 w 951"/>
                <a:gd name="T67" fmla="*/ 1120 h 1132"/>
                <a:gd name="T68" fmla="*/ 125 w 951"/>
                <a:gd name="T69" fmla="*/ 1082 h 1132"/>
                <a:gd name="T70" fmla="*/ 52 w 951"/>
                <a:gd name="T71" fmla="*/ 1013 h 1132"/>
                <a:gd name="T72" fmla="*/ 9 w 951"/>
                <a:gd name="T73" fmla="*/ 914 h 1132"/>
                <a:gd name="T74" fmla="*/ 1 w 951"/>
                <a:gd name="T75" fmla="*/ 784 h 1132"/>
                <a:gd name="T76" fmla="*/ 33 w 951"/>
                <a:gd name="T77" fmla="*/ 671 h 1132"/>
                <a:gd name="T78" fmla="*/ 94 w 951"/>
                <a:gd name="T79" fmla="*/ 594 h 1132"/>
                <a:gd name="T80" fmla="*/ 176 w 951"/>
                <a:gd name="T81" fmla="*/ 545 h 1132"/>
                <a:gd name="T82" fmla="*/ 273 w 951"/>
                <a:gd name="T83" fmla="*/ 512 h 1132"/>
                <a:gd name="T84" fmla="*/ 381 w 951"/>
                <a:gd name="T85" fmla="*/ 489 h 1132"/>
                <a:gd name="T86" fmla="*/ 491 w 951"/>
                <a:gd name="T87" fmla="*/ 472 h 1132"/>
                <a:gd name="T88" fmla="*/ 582 w 951"/>
                <a:gd name="T89" fmla="*/ 453 h 1132"/>
                <a:gd name="T90" fmla="*/ 647 w 951"/>
                <a:gd name="T91" fmla="*/ 422 h 1132"/>
                <a:gd name="T92" fmla="*/ 680 w 951"/>
                <a:gd name="T93" fmla="*/ 365 h 1132"/>
                <a:gd name="T94" fmla="*/ 675 w 951"/>
                <a:gd name="T95" fmla="*/ 276 h 1132"/>
                <a:gd name="T96" fmla="*/ 638 w 951"/>
                <a:gd name="T97" fmla="*/ 210 h 1132"/>
                <a:gd name="T98" fmla="*/ 578 w 951"/>
                <a:gd name="T99" fmla="*/ 175 h 1132"/>
                <a:gd name="T100" fmla="*/ 506 w 951"/>
                <a:gd name="T101" fmla="*/ 160 h 1132"/>
                <a:gd name="T102" fmla="*/ 423 w 951"/>
                <a:gd name="T103" fmla="*/ 158 h 1132"/>
                <a:gd name="T104" fmla="*/ 332 w 951"/>
                <a:gd name="T105" fmla="*/ 175 h 1132"/>
                <a:gd name="T106" fmla="*/ 261 w 951"/>
                <a:gd name="T107" fmla="*/ 218 h 1132"/>
                <a:gd name="T108" fmla="*/ 216 w 951"/>
                <a:gd name="T109" fmla="*/ 292 h 1132"/>
                <a:gd name="T110" fmla="*/ 39 w 951"/>
                <a:gd name="T111" fmla="*/ 362 h 1132"/>
                <a:gd name="T112" fmla="*/ 66 w 951"/>
                <a:gd name="T113" fmla="*/ 222 h 1132"/>
                <a:gd name="T114" fmla="*/ 129 w 951"/>
                <a:gd name="T115" fmla="*/ 120 h 1132"/>
                <a:gd name="T116" fmla="*/ 222 w 951"/>
                <a:gd name="T117" fmla="*/ 51 h 1132"/>
                <a:gd name="T118" fmla="*/ 338 w 951"/>
                <a:gd name="T119" fmla="*/ 12 h 1132"/>
                <a:gd name="T120" fmla="*/ 468 w 951"/>
                <a:gd name="T121" fmla="*/ 0 h 1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951" h="1132">
                  <a:moveTo>
                    <a:pt x="681" y="550"/>
                  </a:moveTo>
                  <a:lnTo>
                    <a:pt x="657" y="564"/>
                  </a:lnTo>
                  <a:lnTo>
                    <a:pt x="629" y="576"/>
                  </a:lnTo>
                  <a:lnTo>
                    <a:pt x="599" y="586"/>
                  </a:lnTo>
                  <a:lnTo>
                    <a:pt x="565" y="593"/>
                  </a:lnTo>
                  <a:lnTo>
                    <a:pt x="530" y="600"/>
                  </a:lnTo>
                  <a:lnTo>
                    <a:pt x="493" y="605"/>
                  </a:lnTo>
                  <a:lnTo>
                    <a:pt x="455" y="611"/>
                  </a:lnTo>
                  <a:lnTo>
                    <a:pt x="417" y="616"/>
                  </a:lnTo>
                  <a:lnTo>
                    <a:pt x="379" y="622"/>
                  </a:lnTo>
                  <a:lnTo>
                    <a:pt x="350" y="629"/>
                  </a:lnTo>
                  <a:lnTo>
                    <a:pt x="322" y="636"/>
                  </a:lnTo>
                  <a:lnTo>
                    <a:pt x="295" y="646"/>
                  </a:lnTo>
                  <a:lnTo>
                    <a:pt x="270" y="657"/>
                  </a:lnTo>
                  <a:lnTo>
                    <a:pt x="247" y="670"/>
                  </a:lnTo>
                  <a:lnTo>
                    <a:pt x="227" y="686"/>
                  </a:lnTo>
                  <a:lnTo>
                    <a:pt x="209" y="705"/>
                  </a:lnTo>
                  <a:lnTo>
                    <a:pt x="196" y="728"/>
                  </a:lnTo>
                  <a:lnTo>
                    <a:pt x="185" y="753"/>
                  </a:lnTo>
                  <a:lnTo>
                    <a:pt x="177" y="784"/>
                  </a:lnTo>
                  <a:lnTo>
                    <a:pt x="176" y="817"/>
                  </a:lnTo>
                  <a:lnTo>
                    <a:pt x="177" y="848"/>
                  </a:lnTo>
                  <a:lnTo>
                    <a:pt x="185" y="874"/>
                  </a:lnTo>
                  <a:lnTo>
                    <a:pt x="194" y="897"/>
                  </a:lnTo>
                  <a:lnTo>
                    <a:pt x="209" y="916"/>
                  </a:lnTo>
                  <a:lnTo>
                    <a:pt x="226" y="933"/>
                  </a:lnTo>
                  <a:lnTo>
                    <a:pt x="245" y="947"/>
                  </a:lnTo>
                  <a:lnTo>
                    <a:pt x="267" y="957"/>
                  </a:lnTo>
                  <a:lnTo>
                    <a:pt x="292" y="966"/>
                  </a:lnTo>
                  <a:lnTo>
                    <a:pt x="317" y="972"/>
                  </a:lnTo>
                  <a:lnTo>
                    <a:pt x="344" y="974"/>
                  </a:lnTo>
                  <a:lnTo>
                    <a:pt x="372" y="976"/>
                  </a:lnTo>
                  <a:lnTo>
                    <a:pt x="417" y="974"/>
                  </a:lnTo>
                  <a:lnTo>
                    <a:pt x="458" y="967"/>
                  </a:lnTo>
                  <a:lnTo>
                    <a:pt x="496" y="957"/>
                  </a:lnTo>
                  <a:lnTo>
                    <a:pt x="528" y="944"/>
                  </a:lnTo>
                  <a:lnTo>
                    <a:pt x="559" y="929"/>
                  </a:lnTo>
                  <a:lnTo>
                    <a:pt x="585" y="910"/>
                  </a:lnTo>
                  <a:lnTo>
                    <a:pt x="609" y="890"/>
                  </a:lnTo>
                  <a:lnTo>
                    <a:pt x="628" y="869"/>
                  </a:lnTo>
                  <a:lnTo>
                    <a:pt x="645" y="846"/>
                  </a:lnTo>
                  <a:lnTo>
                    <a:pt x="658" y="822"/>
                  </a:lnTo>
                  <a:lnTo>
                    <a:pt x="668" y="799"/>
                  </a:lnTo>
                  <a:lnTo>
                    <a:pt x="675" y="775"/>
                  </a:lnTo>
                  <a:lnTo>
                    <a:pt x="679" y="753"/>
                  </a:lnTo>
                  <a:lnTo>
                    <a:pt x="681" y="732"/>
                  </a:lnTo>
                  <a:lnTo>
                    <a:pt x="681" y="550"/>
                  </a:lnTo>
                  <a:close/>
                  <a:moveTo>
                    <a:pt x="468" y="0"/>
                  </a:moveTo>
                  <a:lnTo>
                    <a:pt x="502" y="2"/>
                  </a:lnTo>
                  <a:lnTo>
                    <a:pt x="536" y="3"/>
                  </a:lnTo>
                  <a:lnTo>
                    <a:pt x="570" y="6"/>
                  </a:lnTo>
                  <a:lnTo>
                    <a:pt x="604" y="11"/>
                  </a:lnTo>
                  <a:lnTo>
                    <a:pt x="636" y="18"/>
                  </a:lnTo>
                  <a:lnTo>
                    <a:pt x="668" y="28"/>
                  </a:lnTo>
                  <a:lnTo>
                    <a:pt x="697" y="40"/>
                  </a:lnTo>
                  <a:lnTo>
                    <a:pt x="725" y="55"/>
                  </a:lnTo>
                  <a:lnTo>
                    <a:pt x="752" y="72"/>
                  </a:lnTo>
                  <a:lnTo>
                    <a:pt x="775" y="93"/>
                  </a:lnTo>
                  <a:lnTo>
                    <a:pt x="796" y="117"/>
                  </a:lnTo>
                  <a:lnTo>
                    <a:pt x="814" y="145"/>
                  </a:lnTo>
                  <a:lnTo>
                    <a:pt x="828" y="177"/>
                  </a:lnTo>
                  <a:lnTo>
                    <a:pt x="838" y="213"/>
                  </a:lnTo>
                  <a:lnTo>
                    <a:pt x="845" y="253"/>
                  </a:lnTo>
                  <a:lnTo>
                    <a:pt x="848" y="298"/>
                  </a:lnTo>
                  <a:lnTo>
                    <a:pt x="848" y="855"/>
                  </a:lnTo>
                  <a:lnTo>
                    <a:pt x="848" y="884"/>
                  </a:lnTo>
                  <a:lnTo>
                    <a:pt x="848" y="909"/>
                  </a:lnTo>
                  <a:lnTo>
                    <a:pt x="850" y="930"/>
                  </a:lnTo>
                  <a:lnTo>
                    <a:pt x="854" y="947"/>
                  </a:lnTo>
                  <a:lnTo>
                    <a:pt x="860" y="960"/>
                  </a:lnTo>
                  <a:lnTo>
                    <a:pt x="870" y="968"/>
                  </a:lnTo>
                  <a:lnTo>
                    <a:pt x="883" y="974"/>
                  </a:lnTo>
                  <a:lnTo>
                    <a:pt x="900" y="976"/>
                  </a:lnTo>
                  <a:lnTo>
                    <a:pt x="915" y="976"/>
                  </a:lnTo>
                  <a:lnTo>
                    <a:pt x="932" y="972"/>
                  </a:lnTo>
                  <a:lnTo>
                    <a:pt x="951" y="966"/>
                  </a:lnTo>
                  <a:lnTo>
                    <a:pt x="951" y="1104"/>
                  </a:lnTo>
                  <a:lnTo>
                    <a:pt x="933" y="1114"/>
                  </a:lnTo>
                  <a:lnTo>
                    <a:pt x="911" y="1122"/>
                  </a:lnTo>
                  <a:lnTo>
                    <a:pt x="888" y="1128"/>
                  </a:lnTo>
                  <a:lnTo>
                    <a:pt x="861" y="1131"/>
                  </a:lnTo>
                  <a:lnTo>
                    <a:pt x="832" y="1132"/>
                  </a:lnTo>
                  <a:lnTo>
                    <a:pt x="804" y="1131"/>
                  </a:lnTo>
                  <a:lnTo>
                    <a:pt x="779" y="1125"/>
                  </a:lnTo>
                  <a:lnTo>
                    <a:pt x="757" y="1116"/>
                  </a:lnTo>
                  <a:lnTo>
                    <a:pt x="737" y="1101"/>
                  </a:lnTo>
                  <a:lnTo>
                    <a:pt x="721" y="1083"/>
                  </a:lnTo>
                  <a:lnTo>
                    <a:pt x="708" y="1061"/>
                  </a:lnTo>
                  <a:lnTo>
                    <a:pt x="698" y="1034"/>
                  </a:lnTo>
                  <a:lnTo>
                    <a:pt x="692" y="1002"/>
                  </a:lnTo>
                  <a:lnTo>
                    <a:pt x="691" y="966"/>
                  </a:lnTo>
                  <a:lnTo>
                    <a:pt x="655" y="1006"/>
                  </a:lnTo>
                  <a:lnTo>
                    <a:pt x="616" y="1041"/>
                  </a:lnTo>
                  <a:lnTo>
                    <a:pt x="575" y="1069"/>
                  </a:lnTo>
                  <a:lnTo>
                    <a:pt x="531" y="1093"/>
                  </a:lnTo>
                  <a:lnTo>
                    <a:pt x="485" y="1111"/>
                  </a:lnTo>
                  <a:lnTo>
                    <a:pt x="436" y="1123"/>
                  </a:lnTo>
                  <a:lnTo>
                    <a:pt x="386" y="1130"/>
                  </a:lnTo>
                  <a:lnTo>
                    <a:pt x="334" y="1132"/>
                  </a:lnTo>
                  <a:lnTo>
                    <a:pt x="295" y="1131"/>
                  </a:lnTo>
                  <a:lnTo>
                    <a:pt x="258" y="1128"/>
                  </a:lnTo>
                  <a:lnTo>
                    <a:pt x="222" y="1120"/>
                  </a:lnTo>
                  <a:lnTo>
                    <a:pt x="187" y="1111"/>
                  </a:lnTo>
                  <a:lnTo>
                    <a:pt x="155" y="1097"/>
                  </a:lnTo>
                  <a:lnTo>
                    <a:pt x="125" y="1082"/>
                  </a:lnTo>
                  <a:lnTo>
                    <a:pt x="98" y="1062"/>
                  </a:lnTo>
                  <a:lnTo>
                    <a:pt x="73" y="1040"/>
                  </a:lnTo>
                  <a:lnTo>
                    <a:pt x="52" y="1013"/>
                  </a:lnTo>
                  <a:lnTo>
                    <a:pt x="34" y="984"/>
                  </a:lnTo>
                  <a:lnTo>
                    <a:pt x="19" y="951"/>
                  </a:lnTo>
                  <a:lnTo>
                    <a:pt x="9" y="914"/>
                  </a:lnTo>
                  <a:lnTo>
                    <a:pt x="1" y="874"/>
                  </a:lnTo>
                  <a:lnTo>
                    <a:pt x="0" y="830"/>
                  </a:lnTo>
                  <a:lnTo>
                    <a:pt x="1" y="784"/>
                  </a:lnTo>
                  <a:lnTo>
                    <a:pt x="9" y="741"/>
                  </a:lnTo>
                  <a:lnTo>
                    <a:pt x="18" y="704"/>
                  </a:lnTo>
                  <a:lnTo>
                    <a:pt x="33" y="671"/>
                  </a:lnTo>
                  <a:lnTo>
                    <a:pt x="50" y="642"/>
                  </a:lnTo>
                  <a:lnTo>
                    <a:pt x="70" y="617"/>
                  </a:lnTo>
                  <a:lnTo>
                    <a:pt x="94" y="594"/>
                  </a:lnTo>
                  <a:lnTo>
                    <a:pt x="119" y="575"/>
                  </a:lnTo>
                  <a:lnTo>
                    <a:pt x="147" y="559"/>
                  </a:lnTo>
                  <a:lnTo>
                    <a:pt x="176" y="545"/>
                  </a:lnTo>
                  <a:lnTo>
                    <a:pt x="208" y="533"/>
                  </a:lnTo>
                  <a:lnTo>
                    <a:pt x="241" y="522"/>
                  </a:lnTo>
                  <a:lnTo>
                    <a:pt x="273" y="512"/>
                  </a:lnTo>
                  <a:lnTo>
                    <a:pt x="307" y="505"/>
                  </a:lnTo>
                  <a:lnTo>
                    <a:pt x="343" y="496"/>
                  </a:lnTo>
                  <a:lnTo>
                    <a:pt x="381" y="489"/>
                  </a:lnTo>
                  <a:lnTo>
                    <a:pt x="419" y="483"/>
                  </a:lnTo>
                  <a:lnTo>
                    <a:pt x="455" y="477"/>
                  </a:lnTo>
                  <a:lnTo>
                    <a:pt x="491" y="472"/>
                  </a:lnTo>
                  <a:lnTo>
                    <a:pt x="523" y="466"/>
                  </a:lnTo>
                  <a:lnTo>
                    <a:pt x="554" y="460"/>
                  </a:lnTo>
                  <a:lnTo>
                    <a:pt x="582" y="453"/>
                  </a:lnTo>
                  <a:lnTo>
                    <a:pt x="606" y="445"/>
                  </a:lnTo>
                  <a:lnTo>
                    <a:pt x="629" y="434"/>
                  </a:lnTo>
                  <a:lnTo>
                    <a:pt x="647" y="422"/>
                  </a:lnTo>
                  <a:lnTo>
                    <a:pt x="662" y="406"/>
                  </a:lnTo>
                  <a:lnTo>
                    <a:pt x="674" y="387"/>
                  </a:lnTo>
                  <a:lnTo>
                    <a:pt x="680" y="365"/>
                  </a:lnTo>
                  <a:lnTo>
                    <a:pt x="683" y="338"/>
                  </a:lnTo>
                  <a:lnTo>
                    <a:pt x="680" y="304"/>
                  </a:lnTo>
                  <a:lnTo>
                    <a:pt x="675" y="276"/>
                  </a:lnTo>
                  <a:lnTo>
                    <a:pt x="666" y="250"/>
                  </a:lnTo>
                  <a:lnTo>
                    <a:pt x="652" y="228"/>
                  </a:lnTo>
                  <a:lnTo>
                    <a:pt x="638" y="210"/>
                  </a:lnTo>
                  <a:lnTo>
                    <a:pt x="619" y="196"/>
                  </a:lnTo>
                  <a:lnTo>
                    <a:pt x="600" y="184"/>
                  </a:lnTo>
                  <a:lnTo>
                    <a:pt x="578" y="175"/>
                  </a:lnTo>
                  <a:lnTo>
                    <a:pt x="555" y="168"/>
                  </a:lnTo>
                  <a:lnTo>
                    <a:pt x="532" y="163"/>
                  </a:lnTo>
                  <a:lnTo>
                    <a:pt x="506" y="160"/>
                  </a:lnTo>
                  <a:lnTo>
                    <a:pt x="482" y="158"/>
                  </a:lnTo>
                  <a:lnTo>
                    <a:pt x="458" y="157"/>
                  </a:lnTo>
                  <a:lnTo>
                    <a:pt x="423" y="158"/>
                  </a:lnTo>
                  <a:lnTo>
                    <a:pt x="391" y="162"/>
                  </a:lnTo>
                  <a:lnTo>
                    <a:pt x="360" y="168"/>
                  </a:lnTo>
                  <a:lnTo>
                    <a:pt x="332" y="175"/>
                  </a:lnTo>
                  <a:lnTo>
                    <a:pt x="305" y="186"/>
                  </a:lnTo>
                  <a:lnTo>
                    <a:pt x="282" y="201"/>
                  </a:lnTo>
                  <a:lnTo>
                    <a:pt x="261" y="218"/>
                  </a:lnTo>
                  <a:lnTo>
                    <a:pt x="243" y="239"/>
                  </a:lnTo>
                  <a:lnTo>
                    <a:pt x="228" y="263"/>
                  </a:lnTo>
                  <a:lnTo>
                    <a:pt x="216" y="292"/>
                  </a:lnTo>
                  <a:lnTo>
                    <a:pt x="209" y="325"/>
                  </a:lnTo>
                  <a:lnTo>
                    <a:pt x="205" y="362"/>
                  </a:lnTo>
                  <a:lnTo>
                    <a:pt x="39" y="362"/>
                  </a:lnTo>
                  <a:lnTo>
                    <a:pt x="43" y="312"/>
                  </a:lnTo>
                  <a:lnTo>
                    <a:pt x="52" y="265"/>
                  </a:lnTo>
                  <a:lnTo>
                    <a:pt x="66" y="222"/>
                  </a:lnTo>
                  <a:lnTo>
                    <a:pt x="83" y="184"/>
                  </a:lnTo>
                  <a:lnTo>
                    <a:pt x="104" y="150"/>
                  </a:lnTo>
                  <a:lnTo>
                    <a:pt x="129" y="120"/>
                  </a:lnTo>
                  <a:lnTo>
                    <a:pt x="157" y="93"/>
                  </a:lnTo>
                  <a:lnTo>
                    <a:pt x="188" y="70"/>
                  </a:lnTo>
                  <a:lnTo>
                    <a:pt x="222" y="51"/>
                  </a:lnTo>
                  <a:lnTo>
                    <a:pt x="259" y="35"/>
                  </a:lnTo>
                  <a:lnTo>
                    <a:pt x="296" y="22"/>
                  </a:lnTo>
                  <a:lnTo>
                    <a:pt x="338" y="12"/>
                  </a:lnTo>
                  <a:lnTo>
                    <a:pt x="379" y="6"/>
                  </a:lnTo>
                  <a:lnTo>
                    <a:pt x="423" y="3"/>
                  </a:lnTo>
                  <a:lnTo>
                    <a:pt x="46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8"/>
            <p:cNvSpPr>
              <a:spLocks/>
            </p:cNvSpPr>
            <p:nvPr userDrawn="1"/>
          </p:nvSpPr>
          <p:spPr bwMode="auto">
            <a:xfrm>
              <a:off x="7367588" y="4454526"/>
              <a:ext cx="341313" cy="449263"/>
            </a:xfrm>
            <a:custGeom>
              <a:avLst/>
              <a:gdLst>
                <a:gd name="T0" fmla="*/ 486 w 860"/>
                <a:gd name="T1" fmla="*/ 5 h 1132"/>
                <a:gd name="T2" fmla="*/ 604 w 860"/>
                <a:gd name="T3" fmla="*/ 31 h 1132"/>
                <a:gd name="T4" fmla="*/ 701 w 860"/>
                <a:gd name="T5" fmla="*/ 82 h 1132"/>
                <a:gd name="T6" fmla="*/ 771 w 860"/>
                <a:gd name="T7" fmla="*/ 167 h 1132"/>
                <a:gd name="T8" fmla="*/ 810 w 860"/>
                <a:gd name="T9" fmla="*/ 290 h 1132"/>
                <a:gd name="T10" fmla="*/ 644 w 860"/>
                <a:gd name="T11" fmla="*/ 307 h 1132"/>
                <a:gd name="T12" fmla="*/ 606 w 860"/>
                <a:gd name="T13" fmla="*/ 231 h 1132"/>
                <a:gd name="T14" fmla="*/ 545 w 860"/>
                <a:gd name="T15" fmla="*/ 184 h 1132"/>
                <a:gd name="T16" fmla="*/ 467 w 860"/>
                <a:gd name="T17" fmla="*/ 162 h 1132"/>
                <a:gd name="T18" fmla="*/ 386 w 860"/>
                <a:gd name="T19" fmla="*/ 158 h 1132"/>
                <a:gd name="T20" fmla="*/ 305 w 860"/>
                <a:gd name="T21" fmla="*/ 172 h 1132"/>
                <a:gd name="T22" fmla="*/ 238 w 860"/>
                <a:gd name="T23" fmla="*/ 207 h 1132"/>
                <a:gd name="T24" fmla="*/ 200 w 860"/>
                <a:gd name="T25" fmla="*/ 268 h 1132"/>
                <a:gd name="T26" fmla="*/ 208 w 860"/>
                <a:gd name="T27" fmla="*/ 344 h 1132"/>
                <a:gd name="T28" fmla="*/ 256 w 860"/>
                <a:gd name="T29" fmla="*/ 397 h 1132"/>
                <a:gd name="T30" fmla="*/ 334 w 860"/>
                <a:gd name="T31" fmla="*/ 434 h 1132"/>
                <a:gd name="T32" fmla="*/ 429 w 860"/>
                <a:gd name="T33" fmla="*/ 460 h 1132"/>
                <a:gd name="T34" fmla="*/ 528 w 860"/>
                <a:gd name="T35" fmla="*/ 484 h 1132"/>
                <a:gd name="T36" fmla="*/ 634 w 860"/>
                <a:gd name="T37" fmla="*/ 513 h 1132"/>
                <a:gd name="T38" fmla="*/ 729 w 860"/>
                <a:gd name="T39" fmla="*/ 556 h 1132"/>
                <a:gd name="T40" fmla="*/ 804 w 860"/>
                <a:gd name="T41" fmla="*/ 620 h 1132"/>
                <a:gd name="T42" fmla="*/ 850 w 860"/>
                <a:gd name="T43" fmla="*/ 711 h 1132"/>
                <a:gd name="T44" fmla="*/ 857 w 860"/>
                <a:gd name="T45" fmla="*/ 838 h 1132"/>
                <a:gd name="T46" fmla="*/ 821 w 860"/>
                <a:gd name="T47" fmla="*/ 954 h 1132"/>
                <a:gd name="T48" fmla="*/ 750 w 860"/>
                <a:gd name="T49" fmla="*/ 1037 h 1132"/>
                <a:gd name="T50" fmla="*/ 656 w 860"/>
                <a:gd name="T51" fmla="*/ 1093 h 1132"/>
                <a:gd name="T52" fmla="*/ 545 w 860"/>
                <a:gd name="T53" fmla="*/ 1124 h 1132"/>
                <a:gd name="T54" fmla="*/ 429 w 860"/>
                <a:gd name="T55" fmla="*/ 1132 h 1132"/>
                <a:gd name="T56" fmla="*/ 299 w 860"/>
                <a:gd name="T57" fmla="*/ 1120 h 1132"/>
                <a:gd name="T58" fmla="*/ 182 w 860"/>
                <a:gd name="T59" fmla="*/ 1081 h 1132"/>
                <a:gd name="T60" fmla="*/ 90 w 860"/>
                <a:gd name="T61" fmla="*/ 1012 h 1132"/>
                <a:gd name="T62" fmla="*/ 27 w 860"/>
                <a:gd name="T63" fmla="*/ 908 h 1132"/>
                <a:gd name="T64" fmla="*/ 0 w 860"/>
                <a:gd name="T65" fmla="*/ 767 h 1132"/>
                <a:gd name="T66" fmla="*/ 180 w 860"/>
                <a:gd name="T67" fmla="*/ 838 h 1132"/>
                <a:gd name="T68" fmla="*/ 229 w 860"/>
                <a:gd name="T69" fmla="*/ 913 h 1132"/>
                <a:gd name="T70" fmla="*/ 308 w 860"/>
                <a:gd name="T71" fmla="*/ 957 h 1132"/>
                <a:gd name="T72" fmla="*/ 404 w 860"/>
                <a:gd name="T73" fmla="*/ 974 h 1132"/>
                <a:gd name="T74" fmla="*/ 488 w 860"/>
                <a:gd name="T75" fmla="*/ 974 h 1132"/>
                <a:gd name="T76" fmla="*/ 565 w 860"/>
                <a:gd name="T77" fmla="*/ 960 h 1132"/>
                <a:gd name="T78" fmla="*/ 631 w 860"/>
                <a:gd name="T79" fmla="*/ 927 h 1132"/>
                <a:gd name="T80" fmla="*/ 674 w 860"/>
                <a:gd name="T81" fmla="*/ 871 h 1132"/>
                <a:gd name="T82" fmla="*/ 681 w 860"/>
                <a:gd name="T83" fmla="*/ 787 h 1132"/>
                <a:gd name="T84" fmla="*/ 647 w 860"/>
                <a:gd name="T85" fmla="*/ 722 h 1132"/>
                <a:gd name="T86" fmla="*/ 580 w 860"/>
                <a:gd name="T87" fmla="*/ 677 h 1132"/>
                <a:gd name="T88" fmla="*/ 491 w 860"/>
                <a:gd name="T89" fmla="*/ 647 h 1132"/>
                <a:gd name="T90" fmla="*/ 389 w 860"/>
                <a:gd name="T91" fmla="*/ 622 h 1132"/>
                <a:gd name="T92" fmla="*/ 283 w 860"/>
                <a:gd name="T93" fmla="*/ 595 h 1132"/>
                <a:gd name="T94" fmla="*/ 183 w 860"/>
                <a:gd name="T95" fmla="*/ 558 h 1132"/>
                <a:gd name="T96" fmla="*/ 99 w 860"/>
                <a:gd name="T97" fmla="*/ 504 h 1132"/>
                <a:gd name="T98" fmla="*/ 42 w 860"/>
                <a:gd name="T99" fmla="*/ 423 h 1132"/>
                <a:gd name="T100" fmla="*/ 22 w 860"/>
                <a:gd name="T101" fmla="*/ 308 h 1132"/>
                <a:gd name="T102" fmla="*/ 44 w 860"/>
                <a:gd name="T103" fmla="*/ 193 h 1132"/>
                <a:gd name="T104" fmla="*/ 104 w 860"/>
                <a:gd name="T105" fmla="*/ 107 h 1132"/>
                <a:gd name="T106" fmla="*/ 191 w 860"/>
                <a:gd name="T107" fmla="*/ 46 h 1132"/>
                <a:gd name="T108" fmla="*/ 293 w 860"/>
                <a:gd name="T109" fmla="*/ 12 h 1132"/>
                <a:gd name="T110" fmla="*/ 399 w 860"/>
                <a:gd name="T111" fmla="*/ 0 h 1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860" h="1132">
                  <a:moveTo>
                    <a:pt x="399" y="0"/>
                  </a:moveTo>
                  <a:lnTo>
                    <a:pt x="443" y="2"/>
                  </a:lnTo>
                  <a:lnTo>
                    <a:pt x="486" y="5"/>
                  </a:lnTo>
                  <a:lnTo>
                    <a:pt x="527" y="11"/>
                  </a:lnTo>
                  <a:lnTo>
                    <a:pt x="566" y="20"/>
                  </a:lnTo>
                  <a:lnTo>
                    <a:pt x="604" y="31"/>
                  </a:lnTo>
                  <a:lnTo>
                    <a:pt x="639" y="44"/>
                  </a:lnTo>
                  <a:lnTo>
                    <a:pt x="670" y="62"/>
                  </a:lnTo>
                  <a:lnTo>
                    <a:pt x="701" y="82"/>
                  </a:lnTo>
                  <a:lnTo>
                    <a:pt x="727" y="107"/>
                  </a:lnTo>
                  <a:lnTo>
                    <a:pt x="750" y="134"/>
                  </a:lnTo>
                  <a:lnTo>
                    <a:pt x="771" y="167"/>
                  </a:lnTo>
                  <a:lnTo>
                    <a:pt x="788" y="203"/>
                  </a:lnTo>
                  <a:lnTo>
                    <a:pt x="800" y="244"/>
                  </a:lnTo>
                  <a:lnTo>
                    <a:pt x="810" y="290"/>
                  </a:lnTo>
                  <a:lnTo>
                    <a:pt x="815" y="339"/>
                  </a:lnTo>
                  <a:lnTo>
                    <a:pt x="648" y="339"/>
                  </a:lnTo>
                  <a:lnTo>
                    <a:pt x="644" y="307"/>
                  </a:lnTo>
                  <a:lnTo>
                    <a:pt x="634" y="278"/>
                  </a:lnTo>
                  <a:lnTo>
                    <a:pt x="622" y="254"/>
                  </a:lnTo>
                  <a:lnTo>
                    <a:pt x="606" y="231"/>
                  </a:lnTo>
                  <a:lnTo>
                    <a:pt x="588" y="213"/>
                  </a:lnTo>
                  <a:lnTo>
                    <a:pt x="567" y="197"/>
                  </a:lnTo>
                  <a:lnTo>
                    <a:pt x="545" y="184"/>
                  </a:lnTo>
                  <a:lnTo>
                    <a:pt x="520" y="174"/>
                  </a:lnTo>
                  <a:lnTo>
                    <a:pt x="494" y="167"/>
                  </a:lnTo>
                  <a:lnTo>
                    <a:pt x="467" y="162"/>
                  </a:lnTo>
                  <a:lnTo>
                    <a:pt x="441" y="158"/>
                  </a:lnTo>
                  <a:lnTo>
                    <a:pt x="413" y="157"/>
                  </a:lnTo>
                  <a:lnTo>
                    <a:pt x="386" y="158"/>
                  </a:lnTo>
                  <a:lnTo>
                    <a:pt x="358" y="161"/>
                  </a:lnTo>
                  <a:lnTo>
                    <a:pt x="330" y="166"/>
                  </a:lnTo>
                  <a:lnTo>
                    <a:pt x="305" y="172"/>
                  </a:lnTo>
                  <a:lnTo>
                    <a:pt x="279" y="180"/>
                  </a:lnTo>
                  <a:lnTo>
                    <a:pt x="257" y="192"/>
                  </a:lnTo>
                  <a:lnTo>
                    <a:pt x="238" y="207"/>
                  </a:lnTo>
                  <a:lnTo>
                    <a:pt x="221" y="224"/>
                  </a:lnTo>
                  <a:lnTo>
                    <a:pt x="209" y="244"/>
                  </a:lnTo>
                  <a:lnTo>
                    <a:pt x="200" y="268"/>
                  </a:lnTo>
                  <a:lnTo>
                    <a:pt x="198" y="296"/>
                  </a:lnTo>
                  <a:lnTo>
                    <a:pt x="200" y="321"/>
                  </a:lnTo>
                  <a:lnTo>
                    <a:pt x="208" y="344"/>
                  </a:lnTo>
                  <a:lnTo>
                    <a:pt x="220" y="365"/>
                  </a:lnTo>
                  <a:lnTo>
                    <a:pt x="237" y="382"/>
                  </a:lnTo>
                  <a:lnTo>
                    <a:pt x="256" y="397"/>
                  </a:lnTo>
                  <a:lnTo>
                    <a:pt x="279" y="411"/>
                  </a:lnTo>
                  <a:lnTo>
                    <a:pt x="305" y="423"/>
                  </a:lnTo>
                  <a:lnTo>
                    <a:pt x="334" y="434"/>
                  </a:lnTo>
                  <a:lnTo>
                    <a:pt x="364" y="443"/>
                  </a:lnTo>
                  <a:lnTo>
                    <a:pt x="396" y="452"/>
                  </a:lnTo>
                  <a:lnTo>
                    <a:pt x="429" y="460"/>
                  </a:lnTo>
                  <a:lnTo>
                    <a:pt x="461" y="467"/>
                  </a:lnTo>
                  <a:lnTo>
                    <a:pt x="495" y="476"/>
                  </a:lnTo>
                  <a:lnTo>
                    <a:pt x="528" y="484"/>
                  </a:lnTo>
                  <a:lnTo>
                    <a:pt x="565" y="493"/>
                  </a:lnTo>
                  <a:lnTo>
                    <a:pt x="600" y="502"/>
                  </a:lnTo>
                  <a:lnTo>
                    <a:pt x="634" y="513"/>
                  </a:lnTo>
                  <a:lnTo>
                    <a:pt x="667" y="527"/>
                  </a:lnTo>
                  <a:lnTo>
                    <a:pt x="699" y="540"/>
                  </a:lnTo>
                  <a:lnTo>
                    <a:pt x="729" y="556"/>
                  </a:lnTo>
                  <a:lnTo>
                    <a:pt x="757" y="575"/>
                  </a:lnTo>
                  <a:lnTo>
                    <a:pt x="782" y="595"/>
                  </a:lnTo>
                  <a:lnTo>
                    <a:pt x="804" y="620"/>
                  </a:lnTo>
                  <a:lnTo>
                    <a:pt x="823" y="646"/>
                  </a:lnTo>
                  <a:lnTo>
                    <a:pt x="839" y="676"/>
                  </a:lnTo>
                  <a:lnTo>
                    <a:pt x="850" y="711"/>
                  </a:lnTo>
                  <a:lnTo>
                    <a:pt x="857" y="750"/>
                  </a:lnTo>
                  <a:lnTo>
                    <a:pt x="860" y="792"/>
                  </a:lnTo>
                  <a:lnTo>
                    <a:pt x="857" y="838"/>
                  </a:lnTo>
                  <a:lnTo>
                    <a:pt x="850" y="880"/>
                  </a:lnTo>
                  <a:lnTo>
                    <a:pt x="838" y="919"/>
                  </a:lnTo>
                  <a:lnTo>
                    <a:pt x="821" y="954"/>
                  </a:lnTo>
                  <a:lnTo>
                    <a:pt x="801" y="985"/>
                  </a:lnTo>
                  <a:lnTo>
                    <a:pt x="777" y="1013"/>
                  </a:lnTo>
                  <a:lnTo>
                    <a:pt x="750" y="1037"/>
                  </a:lnTo>
                  <a:lnTo>
                    <a:pt x="721" y="1059"/>
                  </a:lnTo>
                  <a:lnTo>
                    <a:pt x="690" y="1077"/>
                  </a:lnTo>
                  <a:lnTo>
                    <a:pt x="656" y="1093"/>
                  </a:lnTo>
                  <a:lnTo>
                    <a:pt x="621" y="1106"/>
                  </a:lnTo>
                  <a:lnTo>
                    <a:pt x="583" y="1116"/>
                  </a:lnTo>
                  <a:lnTo>
                    <a:pt x="545" y="1124"/>
                  </a:lnTo>
                  <a:lnTo>
                    <a:pt x="506" y="1129"/>
                  </a:lnTo>
                  <a:lnTo>
                    <a:pt x="467" y="1132"/>
                  </a:lnTo>
                  <a:lnTo>
                    <a:pt x="429" y="1132"/>
                  </a:lnTo>
                  <a:lnTo>
                    <a:pt x="384" y="1131"/>
                  </a:lnTo>
                  <a:lnTo>
                    <a:pt x="340" y="1128"/>
                  </a:lnTo>
                  <a:lnTo>
                    <a:pt x="299" y="1120"/>
                  </a:lnTo>
                  <a:lnTo>
                    <a:pt x="257" y="1111"/>
                  </a:lnTo>
                  <a:lnTo>
                    <a:pt x="218" y="1097"/>
                  </a:lnTo>
                  <a:lnTo>
                    <a:pt x="182" y="1081"/>
                  </a:lnTo>
                  <a:lnTo>
                    <a:pt x="149" y="1061"/>
                  </a:lnTo>
                  <a:lnTo>
                    <a:pt x="118" y="1038"/>
                  </a:lnTo>
                  <a:lnTo>
                    <a:pt x="90" y="1012"/>
                  </a:lnTo>
                  <a:lnTo>
                    <a:pt x="65" y="980"/>
                  </a:lnTo>
                  <a:lnTo>
                    <a:pt x="44" y="947"/>
                  </a:lnTo>
                  <a:lnTo>
                    <a:pt x="27" y="908"/>
                  </a:lnTo>
                  <a:lnTo>
                    <a:pt x="13" y="865"/>
                  </a:lnTo>
                  <a:lnTo>
                    <a:pt x="5" y="819"/>
                  </a:lnTo>
                  <a:lnTo>
                    <a:pt x="0" y="767"/>
                  </a:lnTo>
                  <a:lnTo>
                    <a:pt x="166" y="767"/>
                  </a:lnTo>
                  <a:lnTo>
                    <a:pt x="171" y="804"/>
                  </a:lnTo>
                  <a:lnTo>
                    <a:pt x="180" y="838"/>
                  </a:lnTo>
                  <a:lnTo>
                    <a:pt x="192" y="867"/>
                  </a:lnTo>
                  <a:lnTo>
                    <a:pt x="209" y="891"/>
                  </a:lnTo>
                  <a:lnTo>
                    <a:pt x="229" y="913"/>
                  </a:lnTo>
                  <a:lnTo>
                    <a:pt x="254" y="931"/>
                  </a:lnTo>
                  <a:lnTo>
                    <a:pt x="279" y="945"/>
                  </a:lnTo>
                  <a:lnTo>
                    <a:pt x="308" y="957"/>
                  </a:lnTo>
                  <a:lnTo>
                    <a:pt x="339" y="966"/>
                  </a:lnTo>
                  <a:lnTo>
                    <a:pt x="372" y="972"/>
                  </a:lnTo>
                  <a:lnTo>
                    <a:pt x="404" y="974"/>
                  </a:lnTo>
                  <a:lnTo>
                    <a:pt x="438" y="976"/>
                  </a:lnTo>
                  <a:lnTo>
                    <a:pt x="463" y="976"/>
                  </a:lnTo>
                  <a:lnTo>
                    <a:pt x="488" y="974"/>
                  </a:lnTo>
                  <a:lnTo>
                    <a:pt x="515" y="971"/>
                  </a:lnTo>
                  <a:lnTo>
                    <a:pt x="540" y="966"/>
                  </a:lnTo>
                  <a:lnTo>
                    <a:pt x="565" y="960"/>
                  </a:lnTo>
                  <a:lnTo>
                    <a:pt x="589" y="951"/>
                  </a:lnTo>
                  <a:lnTo>
                    <a:pt x="611" y="941"/>
                  </a:lnTo>
                  <a:lnTo>
                    <a:pt x="631" y="927"/>
                  </a:lnTo>
                  <a:lnTo>
                    <a:pt x="648" y="912"/>
                  </a:lnTo>
                  <a:lnTo>
                    <a:pt x="663" y="892"/>
                  </a:lnTo>
                  <a:lnTo>
                    <a:pt x="674" y="871"/>
                  </a:lnTo>
                  <a:lnTo>
                    <a:pt x="681" y="844"/>
                  </a:lnTo>
                  <a:lnTo>
                    <a:pt x="684" y="815"/>
                  </a:lnTo>
                  <a:lnTo>
                    <a:pt x="681" y="787"/>
                  </a:lnTo>
                  <a:lnTo>
                    <a:pt x="674" y="762"/>
                  </a:lnTo>
                  <a:lnTo>
                    <a:pt x="662" y="740"/>
                  </a:lnTo>
                  <a:lnTo>
                    <a:pt x="647" y="722"/>
                  </a:lnTo>
                  <a:lnTo>
                    <a:pt x="628" y="705"/>
                  </a:lnTo>
                  <a:lnTo>
                    <a:pt x="606" y="691"/>
                  </a:lnTo>
                  <a:lnTo>
                    <a:pt x="580" y="677"/>
                  </a:lnTo>
                  <a:lnTo>
                    <a:pt x="552" y="667"/>
                  </a:lnTo>
                  <a:lnTo>
                    <a:pt x="523" y="656"/>
                  </a:lnTo>
                  <a:lnTo>
                    <a:pt x="491" y="647"/>
                  </a:lnTo>
                  <a:lnTo>
                    <a:pt x="458" y="639"/>
                  </a:lnTo>
                  <a:lnTo>
                    <a:pt x="424" y="630"/>
                  </a:lnTo>
                  <a:lnTo>
                    <a:pt x="389" y="622"/>
                  </a:lnTo>
                  <a:lnTo>
                    <a:pt x="352" y="613"/>
                  </a:lnTo>
                  <a:lnTo>
                    <a:pt x="317" y="605"/>
                  </a:lnTo>
                  <a:lnTo>
                    <a:pt x="283" y="595"/>
                  </a:lnTo>
                  <a:lnTo>
                    <a:pt x="248" y="585"/>
                  </a:lnTo>
                  <a:lnTo>
                    <a:pt x="215" y="572"/>
                  </a:lnTo>
                  <a:lnTo>
                    <a:pt x="183" y="558"/>
                  </a:lnTo>
                  <a:lnTo>
                    <a:pt x="153" y="542"/>
                  </a:lnTo>
                  <a:lnTo>
                    <a:pt x="125" y="524"/>
                  </a:lnTo>
                  <a:lnTo>
                    <a:pt x="99" y="504"/>
                  </a:lnTo>
                  <a:lnTo>
                    <a:pt x="78" y="480"/>
                  </a:lnTo>
                  <a:lnTo>
                    <a:pt x="58" y="453"/>
                  </a:lnTo>
                  <a:lnTo>
                    <a:pt x="42" y="423"/>
                  </a:lnTo>
                  <a:lnTo>
                    <a:pt x="31" y="389"/>
                  </a:lnTo>
                  <a:lnTo>
                    <a:pt x="24" y="350"/>
                  </a:lnTo>
                  <a:lnTo>
                    <a:pt x="22" y="308"/>
                  </a:lnTo>
                  <a:lnTo>
                    <a:pt x="24" y="267"/>
                  </a:lnTo>
                  <a:lnTo>
                    <a:pt x="31" y="228"/>
                  </a:lnTo>
                  <a:lnTo>
                    <a:pt x="44" y="193"/>
                  </a:lnTo>
                  <a:lnTo>
                    <a:pt x="61" y="161"/>
                  </a:lnTo>
                  <a:lnTo>
                    <a:pt x="80" y="132"/>
                  </a:lnTo>
                  <a:lnTo>
                    <a:pt x="104" y="107"/>
                  </a:lnTo>
                  <a:lnTo>
                    <a:pt x="130" y="84"/>
                  </a:lnTo>
                  <a:lnTo>
                    <a:pt x="159" y="63"/>
                  </a:lnTo>
                  <a:lnTo>
                    <a:pt x="191" y="46"/>
                  </a:lnTo>
                  <a:lnTo>
                    <a:pt x="223" y="32"/>
                  </a:lnTo>
                  <a:lnTo>
                    <a:pt x="257" y="21"/>
                  </a:lnTo>
                  <a:lnTo>
                    <a:pt x="293" y="12"/>
                  </a:lnTo>
                  <a:lnTo>
                    <a:pt x="328" y="6"/>
                  </a:lnTo>
                  <a:lnTo>
                    <a:pt x="364" y="2"/>
                  </a:lnTo>
                  <a:lnTo>
                    <a:pt x="39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9"/>
            <p:cNvSpPr>
              <a:spLocks/>
            </p:cNvSpPr>
            <p:nvPr userDrawn="1"/>
          </p:nvSpPr>
          <p:spPr bwMode="auto">
            <a:xfrm>
              <a:off x="6146801" y="4554538"/>
              <a:ext cx="434975" cy="479425"/>
            </a:xfrm>
            <a:custGeom>
              <a:avLst/>
              <a:gdLst>
                <a:gd name="T0" fmla="*/ 621 w 1095"/>
                <a:gd name="T1" fmla="*/ 1 h 1208"/>
                <a:gd name="T2" fmla="*/ 664 w 1095"/>
                <a:gd name="T3" fmla="*/ 18 h 1208"/>
                <a:gd name="T4" fmla="*/ 709 w 1095"/>
                <a:gd name="T5" fmla="*/ 67 h 1208"/>
                <a:gd name="T6" fmla="*/ 947 w 1095"/>
                <a:gd name="T7" fmla="*/ 353 h 1208"/>
                <a:gd name="T8" fmla="*/ 1027 w 1095"/>
                <a:gd name="T9" fmla="*/ 469 h 1208"/>
                <a:gd name="T10" fmla="*/ 1076 w 1095"/>
                <a:gd name="T11" fmla="*/ 580 h 1208"/>
                <a:gd name="T12" fmla="*/ 1095 w 1095"/>
                <a:gd name="T13" fmla="*/ 687 h 1208"/>
                <a:gd name="T14" fmla="*/ 1090 w 1095"/>
                <a:gd name="T15" fmla="*/ 786 h 1208"/>
                <a:gd name="T16" fmla="*/ 1064 w 1095"/>
                <a:gd name="T17" fmla="*/ 877 h 1208"/>
                <a:gd name="T18" fmla="*/ 1020 w 1095"/>
                <a:gd name="T19" fmla="*/ 959 h 1208"/>
                <a:gd name="T20" fmla="*/ 962 w 1095"/>
                <a:gd name="T21" fmla="*/ 1032 h 1208"/>
                <a:gd name="T22" fmla="*/ 892 w 1095"/>
                <a:gd name="T23" fmla="*/ 1093 h 1208"/>
                <a:gd name="T24" fmla="*/ 817 w 1095"/>
                <a:gd name="T25" fmla="*/ 1142 h 1208"/>
                <a:gd name="T26" fmla="*/ 738 w 1095"/>
                <a:gd name="T27" fmla="*/ 1177 h 1208"/>
                <a:gd name="T28" fmla="*/ 630 w 1095"/>
                <a:gd name="T29" fmla="*/ 1202 h 1208"/>
                <a:gd name="T30" fmla="*/ 498 w 1095"/>
                <a:gd name="T31" fmla="*/ 1207 h 1208"/>
                <a:gd name="T32" fmla="*/ 374 w 1095"/>
                <a:gd name="T33" fmla="*/ 1187 h 1208"/>
                <a:gd name="T34" fmla="*/ 261 w 1095"/>
                <a:gd name="T35" fmla="*/ 1144 h 1208"/>
                <a:gd name="T36" fmla="*/ 162 w 1095"/>
                <a:gd name="T37" fmla="*/ 1080 h 1208"/>
                <a:gd name="T38" fmla="*/ 82 w 1095"/>
                <a:gd name="T39" fmla="*/ 998 h 1208"/>
                <a:gd name="T40" fmla="*/ 22 w 1095"/>
                <a:gd name="T41" fmla="*/ 901 h 1208"/>
                <a:gd name="T42" fmla="*/ 25 w 1095"/>
                <a:gd name="T43" fmla="*/ 883 h 1208"/>
                <a:gd name="T44" fmla="*/ 90 w 1095"/>
                <a:gd name="T45" fmla="*/ 940 h 1208"/>
                <a:gd name="T46" fmla="*/ 170 w 1095"/>
                <a:gd name="T47" fmla="*/ 982 h 1208"/>
                <a:gd name="T48" fmla="*/ 258 w 1095"/>
                <a:gd name="T49" fmla="*/ 1009 h 1208"/>
                <a:gd name="T50" fmla="*/ 353 w 1095"/>
                <a:gd name="T51" fmla="*/ 1020 h 1208"/>
                <a:gd name="T52" fmla="*/ 447 w 1095"/>
                <a:gd name="T53" fmla="*/ 1015 h 1208"/>
                <a:gd name="T54" fmla="*/ 534 w 1095"/>
                <a:gd name="T55" fmla="*/ 994 h 1208"/>
                <a:gd name="T56" fmla="*/ 612 w 1095"/>
                <a:gd name="T57" fmla="*/ 958 h 1208"/>
                <a:gd name="T58" fmla="*/ 694 w 1095"/>
                <a:gd name="T59" fmla="*/ 894 h 1208"/>
                <a:gd name="T60" fmla="*/ 756 w 1095"/>
                <a:gd name="T61" fmla="*/ 821 h 1208"/>
                <a:gd name="T62" fmla="*/ 796 w 1095"/>
                <a:gd name="T63" fmla="*/ 738 h 1208"/>
                <a:gd name="T64" fmla="*/ 811 w 1095"/>
                <a:gd name="T65" fmla="*/ 652 h 1208"/>
                <a:gd name="T66" fmla="*/ 800 w 1095"/>
                <a:gd name="T67" fmla="*/ 563 h 1208"/>
                <a:gd name="T68" fmla="*/ 761 w 1095"/>
                <a:gd name="T69" fmla="*/ 478 h 1208"/>
                <a:gd name="T70" fmla="*/ 728 w 1095"/>
                <a:gd name="T71" fmla="*/ 433 h 1208"/>
                <a:gd name="T72" fmla="*/ 714 w 1095"/>
                <a:gd name="T73" fmla="*/ 415 h 1208"/>
                <a:gd name="T74" fmla="*/ 687 w 1095"/>
                <a:gd name="T75" fmla="*/ 382 h 1208"/>
                <a:gd name="T76" fmla="*/ 651 w 1095"/>
                <a:gd name="T77" fmla="*/ 340 h 1208"/>
                <a:gd name="T78" fmla="*/ 609 w 1095"/>
                <a:gd name="T79" fmla="*/ 291 h 1208"/>
                <a:gd name="T80" fmla="*/ 567 w 1095"/>
                <a:gd name="T81" fmla="*/ 239 h 1208"/>
                <a:gd name="T82" fmla="*/ 524 w 1095"/>
                <a:gd name="T83" fmla="*/ 188 h 1208"/>
                <a:gd name="T84" fmla="*/ 521 w 1095"/>
                <a:gd name="T85" fmla="*/ 184 h 1208"/>
                <a:gd name="T86" fmla="*/ 515 w 1095"/>
                <a:gd name="T87" fmla="*/ 177 h 1208"/>
                <a:gd name="T88" fmla="*/ 512 w 1095"/>
                <a:gd name="T89" fmla="*/ 175 h 1208"/>
                <a:gd name="T90" fmla="*/ 492 w 1095"/>
                <a:gd name="T91" fmla="*/ 131 h 1208"/>
                <a:gd name="T92" fmla="*/ 494 w 1095"/>
                <a:gd name="T93" fmla="*/ 87 h 1208"/>
                <a:gd name="T94" fmla="*/ 517 w 1095"/>
                <a:gd name="T95" fmla="*/ 44 h 1208"/>
                <a:gd name="T96" fmla="*/ 555 w 1095"/>
                <a:gd name="T97" fmla="*/ 13 h 1208"/>
                <a:gd name="T98" fmla="*/ 600 w 1095"/>
                <a:gd name="T99" fmla="*/ 0 h 1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95" h="1208">
                  <a:moveTo>
                    <a:pt x="600" y="0"/>
                  </a:moveTo>
                  <a:lnTo>
                    <a:pt x="621" y="1"/>
                  </a:lnTo>
                  <a:lnTo>
                    <a:pt x="643" y="7"/>
                  </a:lnTo>
                  <a:lnTo>
                    <a:pt x="664" y="18"/>
                  </a:lnTo>
                  <a:lnTo>
                    <a:pt x="682" y="35"/>
                  </a:lnTo>
                  <a:lnTo>
                    <a:pt x="709" y="67"/>
                  </a:lnTo>
                  <a:lnTo>
                    <a:pt x="694" y="50"/>
                  </a:lnTo>
                  <a:lnTo>
                    <a:pt x="947" y="353"/>
                  </a:lnTo>
                  <a:lnTo>
                    <a:pt x="991" y="411"/>
                  </a:lnTo>
                  <a:lnTo>
                    <a:pt x="1027" y="469"/>
                  </a:lnTo>
                  <a:lnTo>
                    <a:pt x="1055" y="525"/>
                  </a:lnTo>
                  <a:lnTo>
                    <a:pt x="1076" y="580"/>
                  </a:lnTo>
                  <a:lnTo>
                    <a:pt x="1088" y="633"/>
                  </a:lnTo>
                  <a:lnTo>
                    <a:pt x="1095" y="687"/>
                  </a:lnTo>
                  <a:lnTo>
                    <a:pt x="1095" y="737"/>
                  </a:lnTo>
                  <a:lnTo>
                    <a:pt x="1090" y="786"/>
                  </a:lnTo>
                  <a:lnTo>
                    <a:pt x="1079" y="833"/>
                  </a:lnTo>
                  <a:lnTo>
                    <a:pt x="1064" y="877"/>
                  </a:lnTo>
                  <a:lnTo>
                    <a:pt x="1044" y="920"/>
                  </a:lnTo>
                  <a:lnTo>
                    <a:pt x="1020" y="959"/>
                  </a:lnTo>
                  <a:lnTo>
                    <a:pt x="992" y="998"/>
                  </a:lnTo>
                  <a:lnTo>
                    <a:pt x="962" y="1032"/>
                  </a:lnTo>
                  <a:lnTo>
                    <a:pt x="929" y="1064"/>
                  </a:lnTo>
                  <a:lnTo>
                    <a:pt x="892" y="1093"/>
                  </a:lnTo>
                  <a:lnTo>
                    <a:pt x="856" y="1119"/>
                  </a:lnTo>
                  <a:lnTo>
                    <a:pt x="817" y="1142"/>
                  </a:lnTo>
                  <a:lnTo>
                    <a:pt x="778" y="1161"/>
                  </a:lnTo>
                  <a:lnTo>
                    <a:pt x="738" y="1177"/>
                  </a:lnTo>
                  <a:lnTo>
                    <a:pt x="698" y="1189"/>
                  </a:lnTo>
                  <a:lnTo>
                    <a:pt x="630" y="1202"/>
                  </a:lnTo>
                  <a:lnTo>
                    <a:pt x="563" y="1208"/>
                  </a:lnTo>
                  <a:lnTo>
                    <a:pt x="498" y="1207"/>
                  </a:lnTo>
                  <a:lnTo>
                    <a:pt x="434" y="1201"/>
                  </a:lnTo>
                  <a:lnTo>
                    <a:pt x="374" y="1187"/>
                  </a:lnTo>
                  <a:lnTo>
                    <a:pt x="315" y="1168"/>
                  </a:lnTo>
                  <a:lnTo>
                    <a:pt x="261" y="1144"/>
                  </a:lnTo>
                  <a:lnTo>
                    <a:pt x="210" y="1114"/>
                  </a:lnTo>
                  <a:lnTo>
                    <a:pt x="162" y="1080"/>
                  </a:lnTo>
                  <a:lnTo>
                    <a:pt x="120" y="1040"/>
                  </a:lnTo>
                  <a:lnTo>
                    <a:pt x="82" y="998"/>
                  </a:lnTo>
                  <a:lnTo>
                    <a:pt x="49" y="951"/>
                  </a:lnTo>
                  <a:lnTo>
                    <a:pt x="22" y="901"/>
                  </a:lnTo>
                  <a:lnTo>
                    <a:pt x="0" y="848"/>
                  </a:lnTo>
                  <a:lnTo>
                    <a:pt x="25" y="883"/>
                  </a:lnTo>
                  <a:lnTo>
                    <a:pt x="56" y="913"/>
                  </a:lnTo>
                  <a:lnTo>
                    <a:pt x="90" y="940"/>
                  </a:lnTo>
                  <a:lnTo>
                    <a:pt x="128" y="963"/>
                  </a:lnTo>
                  <a:lnTo>
                    <a:pt x="170" y="982"/>
                  </a:lnTo>
                  <a:lnTo>
                    <a:pt x="213" y="997"/>
                  </a:lnTo>
                  <a:lnTo>
                    <a:pt x="258" y="1009"/>
                  </a:lnTo>
                  <a:lnTo>
                    <a:pt x="306" y="1016"/>
                  </a:lnTo>
                  <a:lnTo>
                    <a:pt x="353" y="1020"/>
                  </a:lnTo>
                  <a:lnTo>
                    <a:pt x="399" y="1019"/>
                  </a:lnTo>
                  <a:lnTo>
                    <a:pt x="447" y="1015"/>
                  </a:lnTo>
                  <a:lnTo>
                    <a:pt x="492" y="1006"/>
                  </a:lnTo>
                  <a:lnTo>
                    <a:pt x="534" y="994"/>
                  </a:lnTo>
                  <a:lnTo>
                    <a:pt x="575" y="979"/>
                  </a:lnTo>
                  <a:lnTo>
                    <a:pt x="612" y="958"/>
                  </a:lnTo>
                  <a:lnTo>
                    <a:pt x="655" y="928"/>
                  </a:lnTo>
                  <a:lnTo>
                    <a:pt x="694" y="894"/>
                  </a:lnTo>
                  <a:lnTo>
                    <a:pt x="728" y="858"/>
                  </a:lnTo>
                  <a:lnTo>
                    <a:pt x="756" y="821"/>
                  </a:lnTo>
                  <a:lnTo>
                    <a:pt x="779" y="780"/>
                  </a:lnTo>
                  <a:lnTo>
                    <a:pt x="796" y="738"/>
                  </a:lnTo>
                  <a:lnTo>
                    <a:pt x="806" y="695"/>
                  </a:lnTo>
                  <a:lnTo>
                    <a:pt x="811" y="652"/>
                  </a:lnTo>
                  <a:lnTo>
                    <a:pt x="809" y="608"/>
                  </a:lnTo>
                  <a:lnTo>
                    <a:pt x="800" y="563"/>
                  </a:lnTo>
                  <a:lnTo>
                    <a:pt x="784" y="520"/>
                  </a:lnTo>
                  <a:lnTo>
                    <a:pt x="761" y="478"/>
                  </a:lnTo>
                  <a:lnTo>
                    <a:pt x="731" y="436"/>
                  </a:lnTo>
                  <a:lnTo>
                    <a:pt x="728" y="433"/>
                  </a:lnTo>
                  <a:lnTo>
                    <a:pt x="724" y="426"/>
                  </a:lnTo>
                  <a:lnTo>
                    <a:pt x="714" y="415"/>
                  </a:lnTo>
                  <a:lnTo>
                    <a:pt x="702" y="401"/>
                  </a:lnTo>
                  <a:lnTo>
                    <a:pt x="687" y="382"/>
                  </a:lnTo>
                  <a:lnTo>
                    <a:pt x="670" y="363"/>
                  </a:lnTo>
                  <a:lnTo>
                    <a:pt x="651" y="340"/>
                  </a:lnTo>
                  <a:lnTo>
                    <a:pt x="631" y="316"/>
                  </a:lnTo>
                  <a:lnTo>
                    <a:pt x="609" y="291"/>
                  </a:lnTo>
                  <a:lnTo>
                    <a:pt x="589" y="265"/>
                  </a:lnTo>
                  <a:lnTo>
                    <a:pt x="567" y="239"/>
                  </a:lnTo>
                  <a:lnTo>
                    <a:pt x="545" y="213"/>
                  </a:lnTo>
                  <a:lnTo>
                    <a:pt x="524" y="188"/>
                  </a:lnTo>
                  <a:lnTo>
                    <a:pt x="526" y="189"/>
                  </a:lnTo>
                  <a:lnTo>
                    <a:pt x="521" y="184"/>
                  </a:lnTo>
                  <a:lnTo>
                    <a:pt x="517" y="180"/>
                  </a:lnTo>
                  <a:lnTo>
                    <a:pt x="515" y="177"/>
                  </a:lnTo>
                  <a:lnTo>
                    <a:pt x="513" y="175"/>
                  </a:lnTo>
                  <a:lnTo>
                    <a:pt x="512" y="175"/>
                  </a:lnTo>
                  <a:lnTo>
                    <a:pt x="499" y="154"/>
                  </a:lnTo>
                  <a:lnTo>
                    <a:pt x="492" y="131"/>
                  </a:lnTo>
                  <a:lnTo>
                    <a:pt x="490" y="110"/>
                  </a:lnTo>
                  <a:lnTo>
                    <a:pt x="494" y="87"/>
                  </a:lnTo>
                  <a:lnTo>
                    <a:pt x="502" y="65"/>
                  </a:lnTo>
                  <a:lnTo>
                    <a:pt x="517" y="44"/>
                  </a:lnTo>
                  <a:lnTo>
                    <a:pt x="534" y="28"/>
                  </a:lnTo>
                  <a:lnTo>
                    <a:pt x="555" y="13"/>
                  </a:lnTo>
                  <a:lnTo>
                    <a:pt x="577" y="5"/>
                  </a:lnTo>
                  <a:lnTo>
                    <a:pt x="60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0"/>
            <p:cNvSpPr>
              <a:spLocks/>
            </p:cNvSpPr>
            <p:nvPr userDrawn="1"/>
          </p:nvSpPr>
          <p:spPr bwMode="auto">
            <a:xfrm>
              <a:off x="6145213" y="4384676"/>
              <a:ext cx="434975" cy="476250"/>
            </a:xfrm>
            <a:custGeom>
              <a:avLst/>
              <a:gdLst>
                <a:gd name="T0" fmla="*/ 599 w 1096"/>
                <a:gd name="T1" fmla="*/ 0 h 1202"/>
                <a:gd name="T2" fmla="*/ 723 w 1096"/>
                <a:gd name="T3" fmla="*/ 21 h 1202"/>
                <a:gd name="T4" fmla="*/ 834 w 1096"/>
                <a:gd name="T5" fmla="*/ 64 h 1202"/>
                <a:gd name="T6" fmla="*/ 933 w 1096"/>
                <a:gd name="T7" fmla="*/ 128 h 1202"/>
                <a:gd name="T8" fmla="*/ 1014 w 1096"/>
                <a:gd name="T9" fmla="*/ 210 h 1202"/>
                <a:gd name="T10" fmla="*/ 1075 w 1096"/>
                <a:gd name="T11" fmla="*/ 307 h 1202"/>
                <a:gd name="T12" fmla="*/ 1071 w 1096"/>
                <a:gd name="T13" fmla="*/ 325 h 1202"/>
                <a:gd name="T14" fmla="*/ 1007 w 1096"/>
                <a:gd name="T15" fmla="*/ 268 h 1202"/>
                <a:gd name="T16" fmla="*/ 927 w 1096"/>
                <a:gd name="T17" fmla="*/ 226 h 1202"/>
                <a:gd name="T18" fmla="*/ 838 w 1096"/>
                <a:gd name="T19" fmla="*/ 199 h 1202"/>
                <a:gd name="T20" fmla="*/ 743 w 1096"/>
                <a:gd name="T21" fmla="*/ 188 h 1202"/>
                <a:gd name="T22" fmla="*/ 650 w 1096"/>
                <a:gd name="T23" fmla="*/ 193 h 1202"/>
                <a:gd name="T24" fmla="*/ 561 w 1096"/>
                <a:gd name="T25" fmla="*/ 214 h 1202"/>
                <a:gd name="T26" fmla="*/ 483 w 1096"/>
                <a:gd name="T27" fmla="*/ 249 h 1202"/>
                <a:gd name="T28" fmla="*/ 401 w 1096"/>
                <a:gd name="T29" fmla="*/ 313 h 1202"/>
                <a:gd name="T30" fmla="*/ 339 w 1096"/>
                <a:gd name="T31" fmla="*/ 388 h 1202"/>
                <a:gd name="T32" fmla="*/ 300 w 1096"/>
                <a:gd name="T33" fmla="*/ 470 h 1202"/>
                <a:gd name="T34" fmla="*/ 285 w 1096"/>
                <a:gd name="T35" fmla="*/ 555 h 1202"/>
                <a:gd name="T36" fmla="*/ 296 w 1096"/>
                <a:gd name="T37" fmla="*/ 643 h 1202"/>
                <a:gd name="T38" fmla="*/ 335 w 1096"/>
                <a:gd name="T39" fmla="*/ 730 h 1202"/>
                <a:gd name="T40" fmla="*/ 367 w 1096"/>
                <a:gd name="T41" fmla="*/ 775 h 1202"/>
                <a:gd name="T42" fmla="*/ 383 w 1096"/>
                <a:gd name="T43" fmla="*/ 793 h 1202"/>
                <a:gd name="T44" fmla="*/ 411 w 1096"/>
                <a:gd name="T45" fmla="*/ 827 h 1202"/>
                <a:gd name="T46" fmla="*/ 447 w 1096"/>
                <a:gd name="T47" fmla="*/ 870 h 1202"/>
                <a:gd name="T48" fmla="*/ 489 w 1096"/>
                <a:gd name="T49" fmla="*/ 921 h 1202"/>
                <a:gd name="T50" fmla="*/ 534 w 1096"/>
                <a:gd name="T51" fmla="*/ 974 h 1202"/>
                <a:gd name="T52" fmla="*/ 523 w 1096"/>
                <a:gd name="T53" fmla="*/ 962 h 1202"/>
                <a:gd name="T54" fmla="*/ 551 w 1096"/>
                <a:gd name="T55" fmla="*/ 996 h 1202"/>
                <a:gd name="T56" fmla="*/ 571 w 1096"/>
                <a:gd name="T57" fmla="*/ 1020 h 1202"/>
                <a:gd name="T58" fmla="*/ 578 w 1096"/>
                <a:gd name="T59" fmla="*/ 1028 h 1202"/>
                <a:gd name="T60" fmla="*/ 599 w 1096"/>
                <a:gd name="T61" fmla="*/ 1071 h 1202"/>
                <a:gd name="T62" fmla="*/ 596 w 1096"/>
                <a:gd name="T63" fmla="*/ 1115 h 1202"/>
                <a:gd name="T64" fmla="*/ 574 w 1096"/>
                <a:gd name="T65" fmla="*/ 1158 h 1202"/>
                <a:gd name="T66" fmla="*/ 536 w 1096"/>
                <a:gd name="T67" fmla="*/ 1189 h 1202"/>
                <a:gd name="T68" fmla="*/ 491 w 1096"/>
                <a:gd name="T69" fmla="*/ 1202 h 1202"/>
                <a:gd name="T70" fmla="*/ 447 w 1096"/>
                <a:gd name="T71" fmla="*/ 1196 h 1202"/>
                <a:gd name="T72" fmla="*/ 409 w 1096"/>
                <a:gd name="T73" fmla="*/ 1168 h 1202"/>
                <a:gd name="T74" fmla="*/ 390 w 1096"/>
                <a:gd name="T75" fmla="*/ 1143 h 1202"/>
                <a:gd name="T76" fmla="*/ 104 w 1096"/>
                <a:gd name="T77" fmla="*/ 796 h 1202"/>
                <a:gd name="T78" fmla="*/ 41 w 1096"/>
                <a:gd name="T79" fmla="*/ 682 h 1202"/>
                <a:gd name="T80" fmla="*/ 7 w 1096"/>
                <a:gd name="T81" fmla="*/ 573 h 1202"/>
                <a:gd name="T82" fmla="*/ 0 w 1096"/>
                <a:gd name="T83" fmla="*/ 471 h 1202"/>
                <a:gd name="T84" fmla="*/ 17 w 1096"/>
                <a:gd name="T85" fmla="*/ 375 h 1202"/>
                <a:gd name="T86" fmla="*/ 52 w 1096"/>
                <a:gd name="T87" fmla="*/ 287 h 1202"/>
                <a:gd name="T88" fmla="*/ 103 w 1096"/>
                <a:gd name="T89" fmla="*/ 210 h 1202"/>
                <a:gd name="T90" fmla="*/ 168 w 1096"/>
                <a:gd name="T91" fmla="*/ 144 h 1202"/>
                <a:gd name="T92" fmla="*/ 240 w 1096"/>
                <a:gd name="T93" fmla="*/ 88 h 1202"/>
                <a:gd name="T94" fmla="*/ 318 w 1096"/>
                <a:gd name="T95" fmla="*/ 47 h 1202"/>
                <a:gd name="T96" fmla="*/ 398 w 1096"/>
                <a:gd name="T97" fmla="*/ 19 h 1202"/>
                <a:gd name="T98" fmla="*/ 533 w 1096"/>
                <a:gd name="T99" fmla="*/ 0 h 1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96" h="1202">
                  <a:moveTo>
                    <a:pt x="533" y="0"/>
                  </a:moveTo>
                  <a:lnTo>
                    <a:pt x="599" y="0"/>
                  </a:lnTo>
                  <a:lnTo>
                    <a:pt x="662" y="7"/>
                  </a:lnTo>
                  <a:lnTo>
                    <a:pt x="723" y="21"/>
                  </a:lnTo>
                  <a:lnTo>
                    <a:pt x="780" y="40"/>
                  </a:lnTo>
                  <a:lnTo>
                    <a:pt x="834" y="64"/>
                  </a:lnTo>
                  <a:lnTo>
                    <a:pt x="887" y="94"/>
                  </a:lnTo>
                  <a:lnTo>
                    <a:pt x="933" y="128"/>
                  </a:lnTo>
                  <a:lnTo>
                    <a:pt x="976" y="167"/>
                  </a:lnTo>
                  <a:lnTo>
                    <a:pt x="1014" y="210"/>
                  </a:lnTo>
                  <a:lnTo>
                    <a:pt x="1047" y="256"/>
                  </a:lnTo>
                  <a:lnTo>
                    <a:pt x="1075" y="307"/>
                  </a:lnTo>
                  <a:lnTo>
                    <a:pt x="1096" y="360"/>
                  </a:lnTo>
                  <a:lnTo>
                    <a:pt x="1071" y="325"/>
                  </a:lnTo>
                  <a:lnTo>
                    <a:pt x="1041" y="295"/>
                  </a:lnTo>
                  <a:lnTo>
                    <a:pt x="1007" y="268"/>
                  </a:lnTo>
                  <a:lnTo>
                    <a:pt x="968" y="245"/>
                  </a:lnTo>
                  <a:lnTo>
                    <a:pt x="927" y="226"/>
                  </a:lnTo>
                  <a:lnTo>
                    <a:pt x="883" y="210"/>
                  </a:lnTo>
                  <a:lnTo>
                    <a:pt x="838" y="199"/>
                  </a:lnTo>
                  <a:lnTo>
                    <a:pt x="791" y="192"/>
                  </a:lnTo>
                  <a:lnTo>
                    <a:pt x="743" y="188"/>
                  </a:lnTo>
                  <a:lnTo>
                    <a:pt x="696" y="188"/>
                  </a:lnTo>
                  <a:lnTo>
                    <a:pt x="650" y="193"/>
                  </a:lnTo>
                  <a:lnTo>
                    <a:pt x="605" y="202"/>
                  </a:lnTo>
                  <a:lnTo>
                    <a:pt x="561" y="214"/>
                  </a:lnTo>
                  <a:lnTo>
                    <a:pt x="521" y="229"/>
                  </a:lnTo>
                  <a:lnTo>
                    <a:pt x="483" y="249"/>
                  </a:lnTo>
                  <a:lnTo>
                    <a:pt x="440" y="280"/>
                  </a:lnTo>
                  <a:lnTo>
                    <a:pt x="401" y="313"/>
                  </a:lnTo>
                  <a:lnTo>
                    <a:pt x="368" y="349"/>
                  </a:lnTo>
                  <a:lnTo>
                    <a:pt x="339" y="388"/>
                  </a:lnTo>
                  <a:lnTo>
                    <a:pt x="317" y="427"/>
                  </a:lnTo>
                  <a:lnTo>
                    <a:pt x="300" y="470"/>
                  </a:lnTo>
                  <a:lnTo>
                    <a:pt x="289" y="512"/>
                  </a:lnTo>
                  <a:lnTo>
                    <a:pt x="285" y="555"/>
                  </a:lnTo>
                  <a:lnTo>
                    <a:pt x="287" y="600"/>
                  </a:lnTo>
                  <a:lnTo>
                    <a:pt x="296" y="643"/>
                  </a:lnTo>
                  <a:lnTo>
                    <a:pt x="312" y="687"/>
                  </a:lnTo>
                  <a:lnTo>
                    <a:pt x="335" y="730"/>
                  </a:lnTo>
                  <a:lnTo>
                    <a:pt x="366" y="773"/>
                  </a:lnTo>
                  <a:lnTo>
                    <a:pt x="367" y="775"/>
                  </a:lnTo>
                  <a:lnTo>
                    <a:pt x="373" y="782"/>
                  </a:lnTo>
                  <a:lnTo>
                    <a:pt x="383" y="793"/>
                  </a:lnTo>
                  <a:lnTo>
                    <a:pt x="396" y="809"/>
                  </a:lnTo>
                  <a:lnTo>
                    <a:pt x="411" y="827"/>
                  </a:lnTo>
                  <a:lnTo>
                    <a:pt x="429" y="847"/>
                  </a:lnTo>
                  <a:lnTo>
                    <a:pt x="447" y="870"/>
                  </a:lnTo>
                  <a:lnTo>
                    <a:pt x="468" y="896"/>
                  </a:lnTo>
                  <a:lnTo>
                    <a:pt x="489" y="921"/>
                  </a:lnTo>
                  <a:lnTo>
                    <a:pt x="511" y="948"/>
                  </a:lnTo>
                  <a:lnTo>
                    <a:pt x="534" y="974"/>
                  </a:lnTo>
                  <a:lnTo>
                    <a:pt x="556" y="999"/>
                  </a:lnTo>
                  <a:lnTo>
                    <a:pt x="523" y="962"/>
                  </a:lnTo>
                  <a:lnTo>
                    <a:pt x="538" y="980"/>
                  </a:lnTo>
                  <a:lnTo>
                    <a:pt x="551" y="996"/>
                  </a:lnTo>
                  <a:lnTo>
                    <a:pt x="562" y="1009"/>
                  </a:lnTo>
                  <a:lnTo>
                    <a:pt x="571" y="1020"/>
                  </a:lnTo>
                  <a:lnTo>
                    <a:pt x="577" y="1026"/>
                  </a:lnTo>
                  <a:lnTo>
                    <a:pt x="578" y="1028"/>
                  </a:lnTo>
                  <a:lnTo>
                    <a:pt x="591" y="1049"/>
                  </a:lnTo>
                  <a:lnTo>
                    <a:pt x="599" y="1071"/>
                  </a:lnTo>
                  <a:lnTo>
                    <a:pt x="600" y="1094"/>
                  </a:lnTo>
                  <a:lnTo>
                    <a:pt x="596" y="1115"/>
                  </a:lnTo>
                  <a:lnTo>
                    <a:pt x="588" y="1137"/>
                  </a:lnTo>
                  <a:lnTo>
                    <a:pt x="574" y="1158"/>
                  </a:lnTo>
                  <a:lnTo>
                    <a:pt x="556" y="1176"/>
                  </a:lnTo>
                  <a:lnTo>
                    <a:pt x="536" y="1189"/>
                  </a:lnTo>
                  <a:lnTo>
                    <a:pt x="514" y="1199"/>
                  </a:lnTo>
                  <a:lnTo>
                    <a:pt x="491" y="1202"/>
                  </a:lnTo>
                  <a:lnTo>
                    <a:pt x="469" y="1202"/>
                  </a:lnTo>
                  <a:lnTo>
                    <a:pt x="447" y="1196"/>
                  </a:lnTo>
                  <a:lnTo>
                    <a:pt x="428" y="1184"/>
                  </a:lnTo>
                  <a:lnTo>
                    <a:pt x="409" y="1168"/>
                  </a:lnTo>
                  <a:lnTo>
                    <a:pt x="352" y="1098"/>
                  </a:lnTo>
                  <a:lnTo>
                    <a:pt x="390" y="1143"/>
                  </a:lnTo>
                  <a:lnTo>
                    <a:pt x="149" y="855"/>
                  </a:lnTo>
                  <a:lnTo>
                    <a:pt x="104" y="796"/>
                  </a:lnTo>
                  <a:lnTo>
                    <a:pt x="69" y="739"/>
                  </a:lnTo>
                  <a:lnTo>
                    <a:pt x="41" y="682"/>
                  </a:lnTo>
                  <a:lnTo>
                    <a:pt x="21" y="628"/>
                  </a:lnTo>
                  <a:lnTo>
                    <a:pt x="7" y="573"/>
                  </a:lnTo>
                  <a:lnTo>
                    <a:pt x="1" y="522"/>
                  </a:lnTo>
                  <a:lnTo>
                    <a:pt x="0" y="471"/>
                  </a:lnTo>
                  <a:lnTo>
                    <a:pt x="6" y="421"/>
                  </a:lnTo>
                  <a:lnTo>
                    <a:pt x="17" y="375"/>
                  </a:lnTo>
                  <a:lnTo>
                    <a:pt x="33" y="331"/>
                  </a:lnTo>
                  <a:lnTo>
                    <a:pt x="52" y="287"/>
                  </a:lnTo>
                  <a:lnTo>
                    <a:pt x="77" y="248"/>
                  </a:lnTo>
                  <a:lnTo>
                    <a:pt x="103" y="210"/>
                  </a:lnTo>
                  <a:lnTo>
                    <a:pt x="135" y="175"/>
                  </a:lnTo>
                  <a:lnTo>
                    <a:pt x="168" y="144"/>
                  </a:lnTo>
                  <a:lnTo>
                    <a:pt x="203" y="115"/>
                  </a:lnTo>
                  <a:lnTo>
                    <a:pt x="240" y="88"/>
                  </a:lnTo>
                  <a:lnTo>
                    <a:pt x="279" y="65"/>
                  </a:lnTo>
                  <a:lnTo>
                    <a:pt x="318" y="47"/>
                  </a:lnTo>
                  <a:lnTo>
                    <a:pt x="358" y="31"/>
                  </a:lnTo>
                  <a:lnTo>
                    <a:pt x="398" y="19"/>
                  </a:lnTo>
                  <a:lnTo>
                    <a:pt x="466" y="6"/>
                  </a:lnTo>
                  <a:lnTo>
                    <a:pt x="53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1"/>
            <p:cNvSpPr>
              <a:spLocks noEditPoints="1"/>
            </p:cNvSpPr>
            <p:nvPr userDrawn="1"/>
          </p:nvSpPr>
          <p:spPr bwMode="auto">
            <a:xfrm>
              <a:off x="7675563" y="4867276"/>
              <a:ext cx="52388" cy="50800"/>
            </a:xfrm>
            <a:custGeom>
              <a:avLst/>
              <a:gdLst>
                <a:gd name="T0" fmla="*/ 51 w 130"/>
                <a:gd name="T1" fmla="*/ 60 h 128"/>
                <a:gd name="T2" fmla="*/ 70 w 130"/>
                <a:gd name="T3" fmla="*/ 60 h 128"/>
                <a:gd name="T4" fmla="*/ 77 w 130"/>
                <a:gd name="T5" fmla="*/ 59 h 128"/>
                <a:gd name="T6" fmla="*/ 82 w 130"/>
                <a:gd name="T7" fmla="*/ 55 h 128"/>
                <a:gd name="T8" fmla="*/ 83 w 130"/>
                <a:gd name="T9" fmla="*/ 48 h 128"/>
                <a:gd name="T10" fmla="*/ 82 w 130"/>
                <a:gd name="T11" fmla="*/ 42 h 128"/>
                <a:gd name="T12" fmla="*/ 77 w 130"/>
                <a:gd name="T13" fmla="*/ 38 h 128"/>
                <a:gd name="T14" fmla="*/ 71 w 130"/>
                <a:gd name="T15" fmla="*/ 37 h 128"/>
                <a:gd name="T16" fmla="*/ 51 w 130"/>
                <a:gd name="T17" fmla="*/ 37 h 128"/>
                <a:gd name="T18" fmla="*/ 68 w 130"/>
                <a:gd name="T19" fmla="*/ 28 h 128"/>
                <a:gd name="T20" fmla="*/ 89 w 130"/>
                <a:gd name="T21" fmla="*/ 32 h 128"/>
                <a:gd name="T22" fmla="*/ 95 w 130"/>
                <a:gd name="T23" fmla="*/ 48 h 128"/>
                <a:gd name="T24" fmla="*/ 90 w 130"/>
                <a:gd name="T25" fmla="*/ 63 h 128"/>
                <a:gd name="T26" fmla="*/ 76 w 130"/>
                <a:gd name="T27" fmla="*/ 69 h 128"/>
                <a:gd name="T28" fmla="*/ 84 w 130"/>
                <a:gd name="T29" fmla="*/ 101 h 128"/>
                <a:gd name="T30" fmla="*/ 51 w 130"/>
                <a:gd name="T31" fmla="*/ 69 h 128"/>
                <a:gd name="T32" fmla="*/ 40 w 130"/>
                <a:gd name="T33" fmla="*/ 101 h 128"/>
                <a:gd name="T34" fmla="*/ 66 w 130"/>
                <a:gd name="T35" fmla="*/ 11 h 128"/>
                <a:gd name="T36" fmla="*/ 34 w 130"/>
                <a:gd name="T37" fmla="*/ 20 h 128"/>
                <a:gd name="T38" fmla="*/ 16 w 130"/>
                <a:gd name="T39" fmla="*/ 47 h 128"/>
                <a:gd name="T40" fmla="*/ 16 w 130"/>
                <a:gd name="T41" fmla="*/ 82 h 128"/>
                <a:gd name="T42" fmla="*/ 34 w 130"/>
                <a:gd name="T43" fmla="*/ 107 h 128"/>
                <a:gd name="T44" fmla="*/ 66 w 130"/>
                <a:gd name="T45" fmla="*/ 117 h 128"/>
                <a:gd name="T46" fmla="*/ 96 w 130"/>
                <a:gd name="T47" fmla="*/ 107 h 128"/>
                <a:gd name="T48" fmla="*/ 115 w 130"/>
                <a:gd name="T49" fmla="*/ 82 h 128"/>
                <a:gd name="T50" fmla="*/ 115 w 130"/>
                <a:gd name="T51" fmla="*/ 47 h 128"/>
                <a:gd name="T52" fmla="*/ 96 w 130"/>
                <a:gd name="T53" fmla="*/ 20 h 128"/>
                <a:gd name="T54" fmla="*/ 66 w 130"/>
                <a:gd name="T55" fmla="*/ 11 h 128"/>
                <a:gd name="T56" fmla="*/ 85 w 130"/>
                <a:gd name="T57" fmla="*/ 3 h 128"/>
                <a:gd name="T58" fmla="*/ 118 w 130"/>
                <a:gd name="T59" fmla="*/ 25 h 128"/>
                <a:gd name="T60" fmla="*/ 130 w 130"/>
                <a:gd name="T61" fmla="*/ 64 h 128"/>
                <a:gd name="T62" fmla="*/ 118 w 130"/>
                <a:gd name="T63" fmla="*/ 102 h 128"/>
                <a:gd name="T64" fmla="*/ 85 w 130"/>
                <a:gd name="T65" fmla="*/ 125 h 128"/>
                <a:gd name="T66" fmla="*/ 45 w 130"/>
                <a:gd name="T67" fmla="*/ 125 h 128"/>
                <a:gd name="T68" fmla="*/ 13 w 130"/>
                <a:gd name="T69" fmla="*/ 102 h 128"/>
                <a:gd name="T70" fmla="*/ 0 w 130"/>
                <a:gd name="T71" fmla="*/ 64 h 128"/>
                <a:gd name="T72" fmla="*/ 13 w 130"/>
                <a:gd name="T73" fmla="*/ 25 h 128"/>
                <a:gd name="T74" fmla="*/ 45 w 130"/>
                <a:gd name="T75" fmla="*/ 3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0" h="128">
                  <a:moveTo>
                    <a:pt x="51" y="37"/>
                  </a:moveTo>
                  <a:lnTo>
                    <a:pt x="51" y="60"/>
                  </a:lnTo>
                  <a:lnTo>
                    <a:pt x="66" y="60"/>
                  </a:lnTo>
                  <a:lnTo>
                    <a:pt x="70" y="60"/>
                  </a:lnTo>
                  <a:lnTo>
                    <a:pt x="73" y="59"/>
                  </a:lnTo>
                  <a:lnTo>
                    <a:pt x="77" y="59"/>
                  </a:lnTo>
                  <a:lnTo>
                    <a:pt x="79" y="56"/>
                  </a:lnTo>
                  <a:lnTo>
                    <a:pt x="82" y="55"/>
                  </a:lnTo>
                  <a:lnTo>
                    <a:pt x="83" y="52"/>
                  </a:lnTo>
                  <a:lnTo>
                    <a:pt x="83" y="48"/>
                  </a:lnTo>
                  <a:lnTo>
                    <a:pt x="83" y="44"/>
                  </a:lnTo>
                  <a:lnTo>
                    <a:pt x="82" y="42"/>
                  </a:lnTo>
                  <a:lnTo>
                    <a:pt x="79" y="40"/>
                  </a:lnTo>
                  <a:lnTo>
                    <a:pt x="77" y="38"/>
                  </a:lnTo>
                  <a:lnTo>
                    <a:pt x="73" y="37"/>
                  </a:lnTo>
                  <a:lnTo>
                    <a:pt x="71" y="37"/>
                  </a:lnTo>
                  <a:lnTo>
                    <a:pt x="67" y="37"/>
                  </a:lnTo>
                  <a:lnTo>
                    <a:pt x="51" y="37"/>
                  </a:lnTo>
                  <a:close/>
                  <a:moveTo>
                    <a:pt x="40" y="28"/>
                  </a:moveTo>
                  <a:lnTo>
                    <a:pt x="68" y="28"/>
                  </a:lnTo>
                  <a:lnTo>
                    <a:pt x="81" y="29"/>
                  </a:lnTo>
                  <a:lnTo>
                    <a:pt x="89" y="32"/>
                  </a:lnTo>
                  <a:lnTo>
                    <a:pt x="94" y="38"/>
                  </a:lnTo>
                  <a:lnTo>
                    <a:pt x="95" y="48"/>
                  </a:lnTo>
                  <a:lnTo>
                    <a:pt x="94" y="56"/>
                  </a:lnTo>
                  <a:lnTo>
                    <a:pt x="90" y="63"/>
                  </a:lnTo>
                  <a:lnTo>
                    <a:pt x="83" y="66"/>
                  </a:lnTo>
                  <a:lnTo>
                    <a:pt x="76" y="69"/>
                  </a:lnTo>
                  <a:lnTo>
                    <a:pt x="98" y="101"/>
                  </a:lnTo>
                  <a:lnTo>
                    <a:pt x="84" y="101"/>
                  </a:lnTo>
                  <a:lnTo>
                    <a:pt x="65" y="69"/>
                  </a:lnTo>
                  <a:lnTo>
                    <a:pt x="51" y="69"/>
                  </a:lnTo>
                  <a:lnTo>
                    <a:pt x="51" y="101"/>
                  </a:lnTo>
                  <a:lnTo>
                    <a:pt x="40" y="101"/>
                  </a:lnTo>
                  <a:lnTo>
                    <a:pt x="40" y="28"/>
                  </a:lnTo>
                  <a:close/>
                  <a:moveTo>
                    <a:pt x="66" y="11"/>
                  </a:moveTo>
                  <a:lnTo>
                    <a:pt x="49" y="13"/>
                  </a:lnTo>
                  <a:lnTo>
                    <a:pt x="34" y="20"/>
                  </a:lnTo>
                  <a:lnTo>
                    <a:pt x="23" y="32"/>
                  </a:lnTo>
                  <a:lnTo>
                    <a:pt x="16" y="47"/>
                  </a:lnTo>
                  <a:lnTo>
                    <a:pt x="14" y="64"/>
                  </a:lnTo>
                  <a:lnTo>
                    <a:pt x="16" y="82"/>
                  </a:lnTo>
                  <a:lnTo>
                    <a:pt x="23" y="96"/>
                  </a:lnTo>
                  <a:lnTo>
                    <a:pt x="34" y="107"/>
                  </a:lnTo>
                  <a:lnTo>
                    <a:pt x="49" y="114"/>
                  </a:lnTo>
                  <a:lnTo>
                    <a:pt x="66" y="117"/>
                  </a:lnTo>
                  <a:lnTo>
                    <a:pt x="82" y="114"/>
                  </a:lnTo>
                  <a:lnTo>
                    <a:pt x="96" y="107"/>
                  </a:lnTo>
                  <a:lnTo>
                    <a:pt x="107" y="96"/>
                  </a:lnTo>
                  <a:lnTo>
                    <a:pt x="115" y="82"/>
                  </a:lnTo>
                  <a:lnTo>
                    <a:pt x="118" y="64"/>
                  </a:lnTo>
                  <a:lnTo>
                    <a:pt x="115" y="47"/>
                  </a:lnTo>
                  <a:lnTo>
                    <a:pt x="107" y="32"/>
                  </a:lnTo>
                  <a:lnTo>
                    <a:pt x="96" y="20"/>
                  </a:lnTo>
                  <a:lnTo>
                    <a:pt x="82" y="13"/>
                  </a:lnTo>
                  <a:lnTo>
                    <a:pt x="66" y="11"/>
                  </a:lnTo>
                  <a:close/>
                  <a:moveTo>
                    <a:pt x="66" y="0"/>
                  </a:moveTo>
                  <a:lnTo>
                    <a:pt x="85" y="3"/>
                  </a:lnTo>
                  <a:lnTo>
                    <a:pt x="104" y="12"/>
                  </a:lnTo>
                  <a:lnTo>
                    <a:pt x="118" y="25"/>
                  </a:lnTo>
                  <a:lnTo>
                    <a:pt x="127" y="43"/>
                  </a:lnTo>
                  <a:lnTo>
                    <a:pt x="130" y="64"/>
                  </a:lnTo>
                  <a:lnTo>
                    <a:pt x="127" y="84"/>
                  </a:lnTo>
                  <a:lnTo>
                    <a:pt x="118" y="102"/>
                  </a:lnTo>
                  <a:lnTo>
                    <a:pt x="104" y="116"/>
                  </a:lnTo>
                  <a:lnTo>
                    <a:pt x="85" y="125"/>
                  </a:lnTo>
                  <a:lnTo>
                    <a:pt x="66" y="128"/>
                  </a:lnTo>
                  <a:lnTo>
                    <a:pt x="45" y="125"/>
                  </a:lnTo>
                  <a:lnTo>
                    <a:pt x="27" y="116"/>
                  </a:lnTo>
                  <a:lnTo>
                    <a:pt x="13" y="102"/>
                  </a:lnTo>
                  <a:lnTo>
                    <a:pt x="4" y="84"/>
                  </a:lnTo>
                  <a:lnTo>
                    <a:pt x="0" y="64"/>
                  </a:lnTo>
                  <a:lnTo>
                    <a:pt x="4" y="43"/>
                  </a:lnTo>
                  <a:lnTo>
                    <a:pt x="13" y="25"/>
                  </a:lnTo>
                  <a:lnTo>
                    <a:pt x="27" y="12"/>
                  </a:lnTo>
                  <a:lnTo>
                    <a:pt x="45" y="3"/>
                  </a:lnTo>
                  <a:lnTo>
                    <a:pt x="6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2"/>
            <p:cNvSpPr>
              <a:spLocks noEditPoints="1"/>
            </p:cNvSpPr>
            <p:nvPr userDrawn="1"/>
          </p:nvSpPr>
          <p:spPr bwMode="auto">
            <a:xfrm>
              <a:off x="6591301" y="4867276"/>
              <a:ext cx="52388" cy="50800"/>
            </a:xfrm>
            <a:custGeom>
              <a:avLst/>
              <a:gdLst>
                <a:gd name="T0" fmla="*/ 51 w 130"/>
                <a:gd name="T1" fmla="*/ 60 h 128"/>
                <a:gd name="T2" fmla="*/ 69 w 130"/>
                <a:gd name="T3" fmla="*/ 60 h 128"/>
                <a:gd name="T4" fmla="*/ 75 w 130"/>
                <a:gd name="T5" fmla="*/ 59 h 128"/>
                <a:gd name="T6" fmla="*/ 81 w 130"/>
                <a:gd name="T7" fmla="*/ 55 h 128"/>
                <a:gd name="T8" fmla="*/ 82 w 130"/>
                <a:gd name="T9" fmla="*/ 48 h 128"/>
                <a:gd name="T10" fmla="*/ 81 w 130"/>
                <a:gd name="T11" fmla="*/ 42 h 128"/>
                <a:gd name="T12" fmla="*/ 76 w 130"/>
                <a:gd name="T13" fmla="*/ 38 h 128"/>
                <a:gd name="T14" fmla="*/ 70 w 130"/>
                <a:gd name="T15" fmla="*/ 37 h 128"/>
                <a:gd name="T16" fmla="*/ 51 w 130"/>
                <a:gd name="T17" fmla="*/ 37 h 128"/>
                <a:gd name="T18" fmla="*/ 68 w 130"/>
                <a:gd name="T19" fmla="*/ 28 h 128"/>
                <a:gd name="T20" fmla="*/ 88 w 130"/>
                <a:gd name="T21" fmla="*/ 32 h 128"/>
                <a:gd name="T22" fmla="*/ 94 w 130"/>
                <a:gd name="T23" fmla="*/ 48 h 128"/>
                <a:gd name="T24" fmla="*/ 88 w 130"/>
                <a:gd name="T25" fmla="*/ 63 h 128"/>
                <a:gd name="T26" fmla="*/ 75 w 130"/>
                <a:gd name="T27" fmla="*/ 69 h 128"/>
                <a:gd name="T28" fmla="*/ 83 w 130"/>
                <a:gd name="T29" fmla="*/ 101 h 128"/>
                <a:gd name="T30" fmla="*/ 51 w 130"/>
                <a:gd name="T31" fmla="*/ 69 h 128"/>
                <a:gd name="T32" fmla="*/ 40 w 130"/>
                <a:gd name="T33" fmla="*/ 101 h 128"/>
                <a:gd name="T34" fmla="*/ 64 w 130"/>
                <a:gd name="T35" fmla="*/ 11 h 128"/>
                <a:gd name="T36" fmla="*/ 34 w 130"/>
                <a:gd name="T37" fmla="*/ 20 h 128"/>
                <a:gd name="T38" fmla="*/ 14 w 130"/>
                <a:gd name="T39" fmla="*/ 47 h 128"/>
                <a:gd name="T40" fmla="*/ 14 w 130"/>
                <a:gd name="T41" fmla="*/ 82 h 128"/>
                <a:gd name="T42" fmla="*/ 34 w 130"/>
                <a:gd name="T43" fmla="*/ 107 h 128"/>
                <a:gd name="T44" fmla="*/ 64 w 130"/>
                <a:gd name="T45" fmla="*/ 117 h 128"/>
                <a:gd name="T46" fmla="*/ 96 w 130"/>
                <a:gd name="T47" fmla="*/ 107 h 128"/>
                <a:gd name="T48" fmla="*/ 114 w 130"/>
                <a:gd name="T49" fmla="*/ 82 h 128"/>
                <a:gd name="T50" fmla="*/ 114 w 130"/>
                <a:gd name="T51" fmla="*/ 47 h 128"/>
                <a:gd name="T52" fmla="*/ 96 w 130"/>
                <a:gd name="T53" fmla="*/ 20 h 128"/>
                <a:gd name="T54" fmla="*/ 64 w 130"/>
                <a:gd name="T55" fmla="*/ 11 h 128"/>
                <a:gd name="T56" fmla="*/ 85 w 130"/>
                <a:gd name="T57" fmla="*/ 3 h 128"/>
                <a:gd name="T58" fmla="*/ 117 w 130"/>
                <a:gd name="T59" fmla="*/ 25 h 128"/>
                <a:gd name="T60" fmla="*/ 130 w 130"/>
                <a:gd name="T61" fmla="*/ 64 h 128"/>
                <a:gd name="T62" fmla="*/ 117 w 130"/>
                <a:gd name="T63" fmla="*/ 102 h 128"/>
                <a:gd name="T64" fmla="*/ 85 w 130"/>
                <a:gd name="T65" fmla="*/ 125 h 128"/>
                <a:gd name="T66" fmla="*/ 45 w 130"/>
                <a:gd name="T67" fmla="*/ 125 h 128"/>
                <a:gd name="T68" fmla="*/ 12 w 130"/>
                <a:gd name="T69" fmla="*/ 102 h 128"/>
                <a:gd name="T70" fmla="*/ 0 w 130"/>
                <a:gd name="T71" fmla="*/ 64 h 128"/>
                <a:gd name="T72" fmla="*/ 12 w 130"/>
                <a:gd name="T73" fmla="*/ 25 h 128"/>
                <a:gd name="T74" fmla="*/ 45 w 130"/>
                <a:gd name="T75" fmla="*/ 3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0" h="128">
                  <a:moveTo>
                    <a:pt x="51" y="37"/>
                  </a:moveTo>
                  <a:lnTo>
                    <a:pt x="51" y="60"/>
                  </a:lnTo>
                  <a:lnTo>
                    <a:pt x="64" y="60"/>
                  </a:lnTo>
                  <a:lnTo>
                    <a:pt x="69" y="60"/>
                  </a:lnTo>
                  <a:lnTo>
                    <a:pt x="73" y="59"/>
                  </a:lnTo>
                  <a:lnTo>
                    <a:pt x="75" y="59"/>
                  </a:lnTo>
                  <a:lnTo>
                    <a:pt x="79" y="56"/>
                  </a:lnTo>
                  <a:lnTo>
                    <a:pt x="81" y="55"/>
                  </a:lnTo>
                  <a:lnTo>
                    <a:pt x="82" y="52"/>
                  </a:lnTo>
                  <a:lnTo>
                    <a:pt x="82" y="48"/>
                  </a:lnTo>
                  <a:lnTo>
                    <a:pt x="82" y="44"/>
                  </a:lnTo>
                  <a:lnTo>
                    <a:pt x="81" y="42"/>
                  </a:lnTo>
                  <a:lnTo>
                    <a:pt x="79" y="40"/>
                  </a:lnTo>
                  <a:lnTo>
                    <a:pt x="76" y="38"/>
                  </a:lnTo>
                  <a:lnTo>
                    <a:pt x="73" y="37"/>
                  </a:lnTo>
                  <a:lnTo>
                    <a:pt x="70" y="37"/>
                  </a:lnTo>
                  <a:lnTo>
                    <a:pt x="66" y="37"/>
                  </a:lnTo>
                  <a:lnTo>
                    <a:pt x="51" y="37"/>
                  </a:lnTo>
                  <a:close/>
                  <a:moveTo>
                    <a:pt x="40" y="28"/>
                  </a:moveTo>
                  <a:lnTo>
                    <a:pt x="68" y="28"/>
                  </a:lnTo>
                  <a:lnTo>
                    <a:pt x="80" y="29"/>
                  </a:lnTo>
                  <a:lnTo>
                    <a:pt x="88" y="32"/>
                  </a:lnTo>
                  <a:lnTo>
                    <a:pt x="93" y="38"/>
                  </a:lnTo>
                  <a:lnTo>
                    <a:pt x="94" y="48"/>
                  </a:lnTo>
                  <a:lnTo>
                    <a:pt x="93" y="56"/>
                  </a:lnTo>
                  <a:lnTo>
                    <a:pt x="88" y="63"/>
                  </a:lnTo>
                  <a:lnTo>
                    <a:pt x="82" y="66"/>
                  </a:lnTo>
                  <a:lnTo>
                    <a:pt x="75" y="69"/>
                  </a:lnTo>
                  <a:lnTo>
                    <a:pt x="96" y="101"/>
                  </a:lnTo>
                  <a:lnTo>
                    <a:pt x="83" y="101"/>
                  </a:lnTo>
                  <a:lnTo>
                    <a:pt x="64" y="69"/>
                  </a:lnTo>
                  <a:lnTo>
                    <a:pt x="51" y="69"/>
                  </a:lnTo>
                  <a:lnTo>
                    <a:pt x="51" y="101"/>
                  </a:lnTo>
                  <a:lnTo>
                    <a:pt x="40" y="101"/>
                  </a:lnTo>
                  <a:lnTo>
                    <a:pt x="40" y="28"/>
                  </a:lnTo>
                  <a:close/>
                  <a:moveTo>
                    <a:pt x="64" y="11"/>
                  </a:moveTo>
                  <a:lnTo>
                    <a:pt x="48" y="13"/>
                  </a:lnTo>
                  <a:lnTo>
                    <a:pt x="34" y="20"/>
                  </a:lnTo>
                  <a:lnTo>
                    <a:pt x="22" y="32"/>
                  </a:lnTo>
                  <a:lnTo>
                    <a:pt x="14" y="47"/>
                  </a:lnTo>
                  <a:lnTo>
                    <a:pt x="12" y="64"/>
                  </a:lnTo>
                  <a:lnTo>
                    <a:pt x="14" y="82"/>
                  </a:lnTo>
                  <a:lnTo>
                    <a:pt x="22" y="96"/>
                  </a:lnTo>
                  <a:lnTo>
                    <a:pt x="34" y="107"/>
                  </a:lnTo>
                  <a:lnTo>
                    <a:pt x="48" y="114"/>
                  </a:lnTo>
                  <a:lnTo>
                    <a:pt x="64" y="117"/>
                  </a:lnTo>
                  <a:lnTo>
                    <a:pt x="81" y="114"/>
                  </a:lnTo>
                  <a:lnTo>
                    <a:pt x="96" y="107"/>
                  </a:lnTo>
                  <a:lnTo>
                    <a:pt x="107" y="96"/>
                  </a:lnTo>
                  <a:lnTo>
                    <a:pt x="114" y="82"/>
                  </a:lnTo>
                  <a:lnTo>
                    <a:pt x="116" y="64"/>
                  </a:lnTo>
                  <a:lnTo>
                    <a:pt x="114" y="47"/>
                  </a:lnTo>
                  <a:lnTo>
                    <a:pt x="107" y="32"/>
                  </a:lnTo>
                  <a:lnTo>
                    <a:pt x="96" y="20"/>
                  </a:lnTo>
                  <a:lnTo>
                    <a:pt x="81" y="13"/>
                  </a:lnTo>
                  <a:lnTo>
                    <a:pt x="64" y="11"/>
                  </a:lnTo>
                  <a:close/>
                  <a:moveTo>
                    <a:pt x="64" y="0"/>
                  </a:moveTo>
                  <a:lnTo>
                    <a:pt x="85" y="3"/>
                  </a:lnTo>
                  <a:lnTo>
                    <a:pt x="103" y="12"/>
                  </a:lnTo>
                  <a:lnTo>
                    <a:pt x="117" y="25"/>
                  </a:lnTo>
                  <a:lnTo>
                    <a:pt x="126" y="43"/>
                  </a:lnTo>
                  <a:lnTo>
                    <a:pt x="130" y="64"/>
                  </a:lnTo>
                  <a:lnTo>
                    <a:pt x="126" y="84"/>
                  </a:lnTo>
                  <a:lnTo>
                    <a:pt x="117" y="102"/>
                  </a:lnTo>
                  <a:lnTo>
                    <a:pt x="103" y="116"/>
                  </a:lnTo>
                  <a:lnTo>
                    <a:pt x="85" y="125"/>
                  </a:lnTo>
                  <a:lnTo>
                    <a:pt x="64" y="128"/>
                  </a:lnTo>
                  <a:lnTo>
                    <a:pt x="45" y="125"/>
                  </a:lnTo>
                  <a:lnTo>
                    <a:pt x="26" y="116"/>
                  </a:lnTo>
                  <a:lnTo>
                    <a:pt x="12" y="102"/>
                  </a:lnTo>
                  <a:lnTo>
                    <a:pt x="2" y="84"/>
                  </a:lnTo>
                  <a:lnTo>
                    <a:pt x="0" y="64"/>
                  </a:lnTo>
                  <a:lnTo>
                    <a:pt x="2" y="43"/>
                  </a:lnTo>
                  <a:lnTo>
                    <a:pt x="12" y="25"/>
                  </a:lnTo>
                  <a:lnTo>
                    <a:pt x="26" y="12"/>
                  </a:lnTo>
                  <a:lnTo>
                    <a:pt x="45" y="3"/>
                  </a:lnTo>
                  <a:lnTo>
                    <a:pt x="6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18448162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AS - Light Blue Section Header">
    <p:bg>
      <p:bgPr>
        <a:gradFill>
          <a:gsLst>
            <a:gs pos="0">
              <a:srgbClr val="61BAE9"/>
            </a:gs>
            <a:gs pos="100000">
              <a:srgbClr val="006A9F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1800894"/>
            <a:ext cx="9144000" cy="584775"/>
          </a:xfrm>
        </p:spPr>
        <p:txBody>
          <a:bodyPr anchor="b" anchorCtr="0">
            <a:spAutoFit/>
          </a:bodyPr>
          <a:lstStyle>
            <a:lvl1pPr algn="ctr">
              <a:defRPr sz="32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383824"/>
            <a:ext cx="9144000" cy="353943"/>
          </a:xfrm>
        </p:spPr>
        <p:txBody>
          <a:bodyPr anchor="t">
            <a:spAutoFit/>
          </a:bodyPr>
          <a:lstStyle>
            <a:lvl1pPr marL="0" indent="-182880" algn="ctr">
              <a:lnSpc>
                <a:spcPct val="85000"/>
              </a:lnSpc>
              <a:buFont typeface="Arial" pitchFamily="34" charset="0"/>
              <a:buNone/>
              <a:defRPr sz="2000" b="0" i="0" cap="none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4976208B-6111-490B-8CEC-FFB249DB210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Box 4"/>
          <p:cNvSpPr txBox="1"/>
          <p:nvPr/>
        </p:nvSpPr>
        <p:spPr>
          <a:xfrm>
            <a:off x="3310128" y="4941552"/>
            <a:ext cx="2514600" cy="169277"/>
          </a:xfrm>
          <a:prstGeom prst="rect">
            <a:avLst/>
          </a:prstGeom>
          <a:noFill/>
        </p:spPr>
        <p:txBody>
          <a:bodyPr wrap="square" anchor="b" anchorCtr="0">
            <a:spAutoFit/>
          </a:bodyPr>
          <a:lstStyle/>
          <a:p>
            <a:pPr marL="0" marR="0" lvl="0" indent="0" algn="ctr" defTabSz="274313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0" i="0" u="none" strike="noStrike" kern="300" cap="none" spc="50" normalizeH="0" baseline="0" noProof="0" dirty="0">
                <a:ln>
                  <a:noFill/>
                </a:ln>
                <a:solidFill>
                  <a:srgbClr val="53C6FF"/>
                </a:solidFill>
                <a:effectLst/>
                <a:uLnTx/>
                <a:uFillTx/>
                <a:latin typeface="+mn-lt"/>
                <a:ea typeface="Calibri" charset="0"/>
                <a:cs typeface="Arial" panose="020B0604020202020204" pitchFamily="34" charset="0"/>
              </a:rPr>
              <a:t>Copyright © SAS Institute Inc. All rights reserved.</a:t>
            </a:r>
          </a:p>
        </p:txBody>
      </p:sp>
      <p:pic>
        <p:nvPicPr>
          <p:cNvPr id="11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6352" y="0"/>
            <a:ext cx="2111297" cy="1101684"/>
          </a:xfrm>
          <a:prstGeom prst="rect">
            <a:avLst/>
          </a:prstGeom>
        </p:spPr>
      </p:pic>
      <p:grpSp>
        <p:nvGrpSpPr>
          <p:cNvPr id="8" name="Group 7"/>
          <p:cNvGrpSpPr/>
          <p:nvPr userDrawn="1"/>
        </p:nvGrpSpPr>
        <p:grpSpPr>
          <a:xfrm>
            <a:off x="8427835" y="4765184"/>
            <a:ext cx="526892" cy="220528"/>
            <a:chOff x="6145213" y="4384676"/>
            <a:chExt cx="1582738" cy="649287"/>
          </a:xfrm>
          <a:solidFill>
            <a:schemeClr val="bg1"/>
          </a:solidFill>
        </p:grpSpPr>
        <p:sp>
          <p:nvSpPr>
            <p:cNvPr id="12" name="Freeform 6"/>
            <p:cNvSpPr>
              <a:spLocks/>
            </p:cNvSpPr>
            <p:nvPr userDrawn="1"/>
          </p:nvSpPr>
          <p:spPr bwMode="auto">
            <a:xfrm>
              <a:off x="6640513" y="4454526"/>
              <a:ext cx="341313" cy="449263"/>
            </a:xfrm>
            <a:custGeom>
              <a:avLst/>
              <a:gdLst>
                <a:gd name="T0" fmla="*/ 485 w 859"/>
                <a:gd name="T1" fmla="*/ 5 h 1132"/>
                <a:gd name="T2" fmla="*/ 603 w 859"/>
                <a:gd name="T3" fmla="*/ 31 h 1132"/>
                <a:gd name="T4" fmla="*/ 699 w 859"/>
                <a:gd name="T5" fmla="*/ 82 h 1132"/>
                <a:gd name="T6" fmla="*/ 771 w 859"/>
                <a:gd name="T7" fmla="*/ 167 h 1132"/>
                <a:gd name="T8" fmla="*/ 810 w 859"/>
                <a:gd name="T9" fmla="*/ 290 h 1132"/>
                <a:gd name="T10" fmla="*/ 642 w 859"/>
                <a:gd name="T11" fmla="*/ 307 h 1132"/>
                <a:gd name="T12" fmla="*/ 606 w 859"/>
                <a:gd name="T13" fmla="*/ 231 h 1132"/>
                <a:gd name="T14" fmla="*/ 544 w 859"/>
                <a:gd name="T15" fmla="*/ 184 h 1132"/>
                <a:gd name="T16" fmla="*/ 467 w 859"/>
                <a:gd name="T17" fmla="*/ 162 h 1132"/>
                <a:gd name="T18" fmla="*/ 385 w 859"/>
                <a:gd name="T19" fmla="*/ 158 h 1132"/>
                <a:gd name="T20" fmla="*/ 304 w 859"/>
                <a:gd name="T21" fmla="*/ 172 h 1132"/>
                <a:gd name="T22" fmla="*/ 236 w 859"/>
                <a:gd name="T23" fmla="*/ 207 h 1132"/>
                <a:gd name="T24" fmla="*/ 200 w 859"/>
                <a:gd name="T25" fmla="*/ 268 h 1132"/>
                <a:gd name="T26" fmla="*/ 207 w 859"/>
                <a:gd name="T27" fmla="*/ 344 h 1132"/>
                <a:gd name="T28" fmla="*/ 256 w 859"/>
                <a:gd name="T29" fmla="*/ 397 h 1132"/>
                <a:gd name="T30" fmla="*/ 334 w 859"/>
                <a:gd name="T31" fmla="*/ 434 h 1132"/>
                <a:gd name="T32" fmla="*/ 428 w 859"/>
                <a:gd name="T33" fmla="*/ 460 h 1132"/>
                <a:gd name="T34" fmla="*/ 528 w 859"/>
                <a:gd name="T35" fmla="*/ 484 h 1132"/>
                <a:gd name="T36" fmla="*/ 634 w 859"/>
                <a:gd name="T37" fmla="*/ 513 h 1132"/>
                <a:gd name="T38" fmla="*/ 728 w 859"/>
                <a:gd name="T39" fmla="*/ 556 h 1132"/>
                <a:gd name="T40" fmla="*/ 804 w 859"/>
                <a:gd name="T41" fmla="*/ 620 h 1132"/>
                <a:gd name="T42" fmla="*/ 850 w 859"/>
                <a:gd name="T43" fmla="*/ 711 h 1132"/>
                <a:gd name="T44" fmla="*/ 857 w 859"/>
                <a:gd name="T45" fmla="*/ 838 h 1132"/>
                <a:gd name="T46" fmla="*/ 821 w 859"/>
                <a:gd name="T47" fmla="*/ 954 h 1132"/>
                <a:gd name="T48" fmla="*/ 750 w 859"/>
                <a:gd name="T49" fmla="*/ 1037 h 1132"/>
                <a:gd name="T50" fmla="*/ 655 w 859"/>
                <a:gd name="T51" fmla="*/ 1093 h 1132"/>
                <a:gd name="T52" fmla="*/ 545 w 859"/>
                <a:gd name="T53" fmla="*/ 1124 h 1132"/>
                <a:gd name="T54" fmla="*/ 428 w 859"/>
                <a:gd name="T55" fmla="*/ 1132 h 1132"/>
                <a:gd name="T56" fmla="*/ 297 w 859"/>
                <a:gd name="T57" fmla="*/ 1120 h 1132"/>
                <a:gd name="T58" fmla="*/ 182 w 859"/>
                <a:gd name="T59" fmla="*/ 1081 h 1132"/>
                <a:gd name="T60" fmla="*/ 89 w 859"/>
                <a:gd name="T61" fmla="*/ 1012 h 1132"/>
                <a:gd name="T62" fmla="*/ 26 w 859"/>
                <a:gd name="T63" fmla="*/ 908 h 1132"/>
                <a:gd name="T64" fmla="*/ 0 w 859"/>
                <a:gd name="T65" fmla="*/ 767 h 1132"/>
                <a:gd name="T66" fmla="*/ 178 w 859"/>
                <a:gd name="T67" fmla="*/ 838 h 1132"/>
                <a:gd name="T68" fmla="*/ 229 w 859"/>
                <a:gd name="T69" fmla="*/ 913 h 1132"/>
                <a:gd name="T70" fmla="*/ 308 w 859"/>
                <a:gd name="T71" fmla="*/ 957 h 1132"/>
                <a:gd name="T72" fmla="*/ 404 w 859"/>
                <a:gd name="T73" fmla="*/ 974 h 1132"/>
                <a:gd name="T74" fmla="*/ 488 w 859"/>
                <a:gd name="T75" fmla="*/ 974 h 1132"/>
                <a:gd name="T76" fmla="*/ 564 w 859"/>
                <a:gd name="T77" fmla="*/ 960 h 1132"/>
                <a:gd name="T78" fmla="*/ 630 w 859"/>
                <a:gd name="T79" fmla="*/ 927 h 1132"/>
                <a:gd name="T80" fmla="*/ 674 w 859"/>
                <a:gd name="T81" fmla="*/ 871 h 1132"/>
                <a:gd name="T82" fmla="*/ 681 w 859"/>
                <a:gd name="T83" fmla="*/ 787 h 1132"/>
                <a:gd name="T84" fmla="*/ 647 w 859"/>
                <a:gd name="T85" fmla="*/ 722 h 1132"/>
                <a:gd name="T86" fmla="*/ 580 w 859"/>
                <a:gd name="T87" fmla="*/ 677 h 1132"/>
                <a:gd name="T88" fmla="*/ 490 w 859"/>
                <a:gd name="T89" fmla="*/ 647 h 1132"/>
                <a:gd name="T90" fmla="*/ 387 w 859"/>
                <a:gd name="T91" fmla="*/ 622 h 1132"/>
                <a:gd name="T92" fmla="*/ 281 w 859"/>
                <a:gd name="T93" fmla="*/ 595 h 1132"/>
                <a:gd name="T94" fmla="*/ 183 w 859"/>
                <a:gd name="T95" fmla="*/ 558 h 1132"/>
                <a:gd name="T96" fmla="*/ 99 w 859"/>
                <a:gd name="T97" fmla="*/ 504 h 1132"/>
                <a:gd name="T98" fmla="*/ 42 w 859"/>
                <a:gd name="T99" fmla="*/ 423 h 1132"/>
                <a:gd name="T100" fmla="*/ 21 w 859"/>
                <a:gd name="T101" fmla="*/ 308 h 1132"/>
                <a:gd name="T102" fmla="*/ 43 w 859"/>
                <a:gd name="T103" fmla="*/ 193 h 1132"/>
                <a:gd name="T104" fmla="*/ 103 w 859"/>
                <a:gd name="T105" fmla="*/ 107 h 1132"/>
                <a:gd name="T106" fmla="*/ 190 w 859"/>
                <a:gd name="T107" fmla="*/ 46 h 1132"/>
                <a:gd name="T108" fmla="*/ 292 w 859"/>
                <a:gd name="T109" fmla="*/ 12 h 1132"/>
                <a:gd name="T110" fmla="*/ 399 w 859"/>
                <a:gd name="T111" fmla="*/ 0 h 1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859" h="1132">
                  <a:moveTo>
                    <a:pt x="399" y="0"/>
                  </a:moveTo>
                  <a:lnTo>
                    <a:pt x="443" y="2"/>
                  </a:lnTo>
                  <a:lnTo>
                    <a:pt x="485" y="5"/>
                  </a:lnTo>
                  <a:lnTo>
                    <a:pt x="527" y="11"/>
                  </a:lnTo>
                  <a:lnTo>
                    <a:pt x="566" y="20"/>
                  </a:lnTo>
                  <a:lnTo>
                    <a:pt x="603" y="31"/>
                  </a:lnTo>
                  <a:lnTo>
                    <a:pt x="637" y="44"/>
                  </a:lnTo>
                  <a:lnTo>
                    <a:pt x="670" y="62"/>
                  </a:lnTo>
                  <a:lnTo>
                    <a:pt x="699" y="82"/>
                  </a:lnTo>
                  <a:lnTo>
                    <a:pt x="726" y="107"/>
                  </a:lnTo>
                  <a:lnTo>
                    <a:pt x="750" y="134"/>
                  </a:lnTo>
                  <a:lnTo>
                    <a:pt x="771" y="167"/>
                  </a:lnTo>
                  <a:lnTo>
                    <a:pt x="787" y="203"/>
                  </a:lnTo>
                  <a:lnTo>
                    <a:pt x="800" y="244"/>
                  </a:lnTo>
                  <a:lnTo>
                    <a:pt x="810" y="290"/>
                  </a:lnTo>
                  <a:lnTo>
                    <a:pt x="815" y="339"/>
                  </a:lnTo>
                  <a:lnTo>
                    <a:pt x="648" y="339"/>
                  </a:lnTo>
                  <a:lnTo>
                    <a:pt x="642" y="307"/>
                  </a:lnTo>
                  <a:lnTo>
                    <a:pt x="634" y="278"/>
                  </a:lnTo>
                  <a:lnTo>
                    <a:pt x="621" y="254"/>
                  </a:lnTo>
                  <a:lnTo>
                    <a:pt x="606" y="231"/>
                  </a:lnTo>
                  <a:lnTo>
                    <a:pt x="587" y="213"/>
                  </a:lnTo>
                  <a:lnTo>
                    <a:pt x="567" y="197"/>
                  </a:lnTo>
                  <a:lnTo>
                    <a:pt x="544" y="184"/>
                  </a:lnTo>
                  <a:lnTo>
                    <a:pt x="519" y="174"/>
                  </a:lnTo>
                  <a:lnTo>
                    <a:pt x="494" y="167"/>
                  </a:lnTo>
                  <a:lnTo>
                    <a:pt x="467" y="162"/>
                  </a:lnTo>
                  <a:lnTo>
                    <a:pt x="440" y="158"/>
                  </a:lnTo>
                  <a:lnTo>
                    <a:pt x="412" y="157"/>
                  </a:lnTo>
                  <a:lnTo>
                    <a:pt x="385" y="158"/>
                  </a:lnTo>
                  <a:lnTo>
                    <a:pt x="358" y="161"/>
                  </a:lnTo>
                  <a:lnTo>
                    <a:pt x="330" y="166"/>
                  </a:lnTo>
                  <a:lnTo>
                    <a:pt x="304" y="172"/>
                  </a:lnTo>
                  <a:lnTo>
                    <a:pt x="279" y="180"/>
                  </a:lnTo>
                  <a:lnTo>
                    <a:pt x="257" y="192"/>
                  </a:lnTo>
                  <a:lnTo>
                    <a:pt x="236" y="207"/>
                  </a:lnTo>
                  <a:lnTo>
                    <a:pt x="221" y="224"/>
                  </a:lnTo>
                  <a:lnTo>
                    <a:pt x="208" y="244"/>
                  </a:lnTo>
                  <a:lnTo>
                    <a:pt x="200" y="268"/>
                  </a:lnTo>
                  <a:lnTo>
                    <a:pt x="198" y="296"/>
                  </a:lnTo>
                  <a:lnTo>
                    <a:pt x="200" y="321"/>
                  </a:lnTo>
                  <a:lnTo>
                    <a:pt x="207" y="344"/>
                  </a:lnTo>
                  <a:lnTo>
                    <a:pt x="219" y="365"/>
                  </a:lnTo>
                  <a:lnTo>
                    <a:pt x="236" y="382"/>
                  </a:lnTo>
                  <a:lnTo>
                    <a:pt x="256" y="397"/>
                  </a:lnTo>
                  <a:lnTo>
                    <a:pt x="279" y="411"/>
                  </a:lnTo>
                  <a:lnTo>
                    <a:pt x="304" y="423"/>
                  </a:lnTo>
                  <a:lnTo>
                    <a:pt x="334" y="434"/>
                  </a:lnTo>
                  <a:lnTo>
                    <a:pt x="363" y="443"/>
                  </a:lnTo>
                  <a:lnTo>
                    <a:pt x="395" y="452"/>
                  </a:lnTo>
                  <a:lnTo>
                    <a:pt x="428" y="460"/>
                  </a:lnTo>
                  <a:lnTo>
                    <a:pt x="461" y="467"/>
                  </a:lnTo>
                  <a:lnTo>
                    <a:pt x="495" y="476"/>
                  </a:lnTo>
                  <a:lnTo>
                    <a:pt x="528" y="484"/>
                  </a:lnTo>
                  <a:lnTo>
                    <a:pt x="564" y="493"/>
                  </a:lnTo>
                  <a:lnTo>
                    <a:pt x="600" y="502"/>
                  </a:lnTo>
                  <a:lnTo>
                    <a:pt x="634" y="513"/>
                  </a:lnTo>
                  <a:lnTo>
                    <a:pt x="666" y="527"/>
                  </a:lnTo>
                  <a:lnTo>
                    <a:pt x="698" y="540"/>
                  </a:lnTo>
                  <a:lnTo>
                    <a:pt x="728" y="556"/>
                  </a:lnTo>
                  <a:lnTo>
                    <a:pt x="756" y="575"/>
                  </a:lnTo>
                  <a:lnTo>
                    <a:pt x="782" y="595"/>
                  </a:lnTo>
                  <a:lnTo>
                    <a:pt x="804" y="620"/>
                  </a:lnTo>
                  <a:lnTo>
                    <a:pt x="823" y="646"/>
                  </a:lnTo>
                  <a:lnTo>
                    <a:pt x="838" y="676"/>
                  </a:lnTo>
                  <a:lnTo>
                    <a:pt x="850" y="711"/>
                  </a:lnTo>
                  <a:lnTo>
                    <a:pt x="857" y="750"/>
                  </a:lnTo>
                  <a:lnTo>
                    <a:pt x="859" y="792"/>
                  </a:lnTo>
                  <a:lnTo>
                    <a:pt x="857" y="838"/>
                  </a:lnTo>
                  <a:lnTo>
                    <a:pt x="849" y="880"/>
                  </a:lnTo>
                  <a:lnTo>
                    <a:pt x="838" y="919"/>
                  </a:lnTo>
                  <a:lnTo>
                    <a:pt x="821" y="954"/>
                  </a:lnTo>
                  <a:lnTo>
                    <a:pt x="801" y="985"/>
                  </a:lnTo>
                  <a:lnTo>
                    <a:pt x="777" y="1013"/>
                  </a:lnTo>
                  <a:lnTo>
                    <a:pt x="750" y="1037"/>
                  </a:lnTo>
                  <a:lnTo>
                    <a:pt x="721" y="1059"/>
                  </a:lnTo>
                  <a:lnTo>
                    <a:pt x="689" y="1077"/>
                  </a:lnTo>
                  <a:lnTo>
                    <a:pt x="655" y="1093"/>
                  </a:lnTo>
                  <a:lnTo>
                    <a:pt x="619" y="1106"/>
                  </a:lnTo>
                  <a:lnTo>
                    <a:pt x="583" y="1116"/>
                  </a:lnTo>
                  <a:lnTo>
                    <a:pt x="545" y="1124"/>
                  </a:lnTo>
                  <a:lnTo>
                    <a:pt x="506" y="1129"/>
                  </a:lnTo>
                  <a:lnTo>
                    <a:pt x="467" y="1132"/>
                  </a:lnTo>
                  <a:lnTo>
                    <a:pt x="428" y="1132"/>
                  </a:lnTo>
                  <a:lnTo>
                    <a:pt x="383" y="1131"/>
                  </a:lnTo>
                  <a:lnTo>
                    <a:pt x="340" y="1128"/>
                  </a:lnTo>
                  <a:lnTo>
                    <a:pt x="297" y="1120"/>
                  </a:lnTo>
                  <a:lnTo>
                    <a:pt x="257" y="1111"/>
                  </a:lnTo>
                  <a:lnTo>
                    <a:pt x="218" y="1097"/>
                  </a:lnTo>
                  <a:lnTo>
                    <a:pt x="182" y="1081"/>
                  </a:lnTo>
                  <a:lnTo>
                    <a:pt x="148" y="1061"/>
                  </a:lnTo>
                  <a:lnTo>
                    <a:pt x="117" y="1038"/>
                  </a:lnTo>
                  <a:lnTo>
                    <a:pt x="89" y="1012"/>
                  </a:lnTo>
                  <a:lnTo>
                    <a:pt x="65" y="980"/>
                  </a:lnTo>
                  <a:lnTo>
                    <a:pt x="43" y="947"/>
                  </a:lnTo>
                  <a:lnTo>
                    <a:pt x="26" y="908"/>
                  </a:lnTo>
                  <a:lnTo>
                    <a:pt x="13" y="865"/>
                  </a:lnTo>
                  <a:lnTo>
                    <a:pt x="4" y="819"/>
                  </a:lnTo>
                  <a:lnTo>
                    <a:pt x="0" y="767"/>
                  </a:lnTo>
                  <a:lnTo>
                    <a:pt x="166" y="767"/>
                  </a:lnTo>
                  <a:lnTo>
                    <a:pt x="170" y="804"/>
                  </a:lnTo>
                  <a:lnTo>
                    <a:pt x="178" y="838"/>
                  </a:lnTo>
                  <a:lnTo>
                    <a:pt x="191" y="867"/>
                  </a:lnTo>
                  <a:lnTo>
                    <a:pt x="208" y="891"/>
                  </a:lnTo>
                  <a:lnTo>
                    <a:pt x="229" y="913"/>
                  </a:lnTo>
                  <a:lnTo>
                    <a:pt x="253" y="931"/>
                  </a:lnTo>
                  <a:lnTo>
                    <a:pt x="279" y="945"/>
                  </a:lnTo>
                  <a:lnTo>
                    <a:pt x="308" y="957"/>
                  </a:lnTo>
                  <a:lnTo>
                    <a:pt x="338" y="966"/>
                  </a:lnTo>
                  <a:lnTo>
                    <a:pt x="371" y="972"/>
                  </a:lnTo>
                  <a:lnTo>
                    <a:pt x="404" y="974"/>
                  </a:lnTo>
                  <a:lnTo>
                    <a:pt x="438" y="976"/>
                  </a:lnTo>
                  <a:lnTo>
                    <a:pt x="462" y="976"/>
                  </a:lnTo>
                  <a:lnTo>
                    <a:pt x="488" y="974"/>
                  </a:lnTo>
                  <a:lnTo>
                    <a:pt x="513" y="971"/>
                  </a:lnTo>
                  <a:lnTo>
                    <a:pt x="539" y="966"/>
                  </a:lnTo>
                  <a:lnTo>
                    <a:pt x="564" y="960"/>
                  </a:lnTo>
                  <a:lnTo>
                    <a:pt x="589" y="951"/>
                  </a:lnTo>
                  <a:lnTo>
                    <a:pt x="610" y="941"/>
                  </a:lnTo>
                  <a:lnTo>
                    <a:pt x="630" y="927"/>
                  </a:lnTo>
                  <a:lnTo>
                    <a:pt x="648" y="912"/>
                  </a:lnTo>
                  <a:lnTo>
                    <a:pt x="663" y="892"/>
                  </a:lnTo>
                  <a:lnTo>
                    <a:pt x="674" y="871"/>
                  </a:lnTo>
                  <a:lnTo>
                    <a:pt x="681" y="844"/>
                  </a:lnTo>
                  <a:lnTo>
                    <a:pt x="683" y="815"/>
                  </a:lnTo>
                  <a:lnTo>
                    <a:pt x="681" y="787"/>
                  </a:lnTo>
                  <a:lnTo>
                    <a:pt x="674" y="762"/>
                  </a:lnTo>
                  <a:lnTo>
                    <a:pt x="661" y="740"/>
                  </a:lnTo>
                  <a:lnTo>
                    <a:pt x="647" y="722"/>
                  </a:lnTo>
                  <a:lnTo>
                    <a:pt x="627" y="705"/>
                  </a:lnTo>
                  <a:lnTo>
                    <a:pt x="606" y="691"/>
                  </a:lnTo>
                  <a:lnTo>
                    <a:pt x="580" y="677"/>
                  </a:lnTo>
                  <a:lnTo>
                    <a:pt x="552" y="667"/>
                  </a:lnTo>
                  <a:lnTo>
                    <a:pt x="522" y="656"/>
                  </a:lnTo>
                  <a:lnTo>
                    <a:pt x="490" y="647"/>
                  </a:lnTo>
                  <a:lnTo>
                    <a:pt x="457" y="639"/>
                  </a:lnTo>
                  <a:lnTo>
                    <a:pt x="422" y="630"/>
                  </a:lnTo>
                  <a:lnTo>
                    <a:pt x="387" y="622"/>
                  </a:lnTo>
                  <a:lnTo>
                    <a:pt x="352" y="613"/>
                  </a:lnTo>
                  <a:lnTo>
                    <a:pt x="317" y="605"/>
                  </a:lnTo>
                  <a:lnTo>
                    <a:pt x="281" y="595"/>
                  </a:lnTo>
                  <a:lnTo>
                    <a:pt x="247" y="585"/>
                  </a:lnTo>
                  <a:lnTo>
                    <a:pt x="215" y="572"/>
                  </a:lnTo>
                  <a:lnTo>
                    <a:pt x="183" y="558"/>
                  </a:lnTo>
                  <a:lnTo>
                    <a:pt x="153" y="542"/>
                  </a:lnTo>
                  <a:lnTo>
                    <a:pt x="125" y="524"/>
                  </a:lnTo>
                  <a:lnTo>
                    <a:pt x="99" y="504"/>
                  </a:lnTo>
                  <a:lnTo>
                    <a:pt x="77" y="480"/>
                  </a:lnTo>
                  <a:lnTo>
                    <a:pt x="58" y="453"/>
                  </a:lnTo>
                  <a:lnTo>
                    <a:pt x="42" y="423"/>
                  </a:lnTo>
                  <a:lnTo>
                    <a:pt x="31" y="389"/>
                  </a:lnTo>
                  <a:lnTo>
                    <a:pt x="24" y="350"/>
                  </a:lnTo>
                  <a:lnTo>
                    <a:pt x="21" y="308"/>
                  </a:lnTo>
                  <a:lnTo>
                    <a:pt x="24" y="267"/>
                  </a:lnTo>
                  <a:lnTo>
                    <a:pt x="31" y="228"/>
                  </a:lnTo>
                  <a:lnTo>
                    <a:pt x="43" y="193"/>
                  </a:lnTo>
                  <a:lnTo>
                    <a:pt x="60" y="161"/>
                  </a:lnTo>
                  <a:lnTo>
                    <a:pt x="80" y="132"/>
                  </a:lnTo>
                  <a:lnTo>
                    <a:pt x="103" y="107"/>
                  </a:lnTo>
                  <a:lnTo>
                    <a:pt x="130" y="84"/>
                  </a:lnTo>
                  <a:lnTo>
                    <a:pt x="159" y="63"/>
                  </a:lnTo>
                  <a:lnTo>
                    <a:pt x="190" y="46"/>
                  </a:lnTo>
                  <a:lnTo>
                    <a:pt x="223" y="32"/>
                  </a:lnTo>
                  <a:lnTo>
                    <a:pt x="257" y="21"/>
                  </a:lnTo>
                  <a:lnTo>
                    <a:pt x="292" y="12"/>
                  </a:lnTo>
                  <a:lnTo>
                    <a:pt x="327" y="6"/>
                  </a:lnTo>
                  <a:lnTo>
                    <a:pt x="364" y="2"/>
                  </a:lnTo>
                  <a:lnTo>
                    <a:pt x="39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7"/>
            <p:cNvSpPr>
              <a:spLocks noEditPoints="1"/>
            </p:cNvSpPr>
            <p:nvPr userDrawn="1"/>
          </p:nvSpPr>
          <p:spPr bwMode="auto">
            <a:xfrm>
              <a:off x="6994526" y="4454526"/>
              <a:ext cx="377825" cy="449263"/>
            </a:xfrm>
            <a:custGeom>
              <a:avLst/>
              <a:gdLst>
                <a:gd name="T0" fmla="*/ 629 w 951"/>
                <a:gd name="T1" fmla="*/ 576 h 1132"/>
                <a:gd name="T2" fmla="*/ 530 w 951"/>
                <a:gd name="T3" fmla="*/ 600 h 1132"/>
                <a:gd name="T4" fmla="*/ 417 w 951"/>
                <a:gd name="T5" fmla="*/ 616 h 1132"/>
                <a:gd name="T6" fmla="*/ 322 w 951"/>
                <a:gd name="T7" fmla="*/ 636 h 1132"/>
                <a:gd name="T8" fmla="*/ 247 w 951"/>
                <a:gd name="T9" fmla="*/ 670 h 1132"/>
                <a:gd name="T10" fmla="*/ 196 w 951"/>
                <a:gd name="T11" fmla="*/ 728 h 1132"/>
                <a:gd name="T12" fmla="*/ 176 w 951"/>
                <a:gd name="T13" fmla="*/ 817 h 1132"/>
                <a:gd name="T14" fmla="*/ 194 w 951"/>
                <a:gd name="T15" fmla="*/ 897 h 1132"/>
                <a:gd name="T16" fmla="*/ 245 w 951"/>
                <a:gd name="T17" fmla="*/ 947 h 1132"/>
                <a:gd name="T18" fmla="*/ 317 w 951"/>
                <a:gd name="T19" fmla="*/ 972 h 1132"/>
                <a:gd name="T20" fmla="*/ 417 w 951"/>
                <a:gd name="T21" fmla="*/ 974 h 1132"/>
                <a:gd name="T22" fmla="*/ 528 w 951"/>
                <a:gd name="T23" fmla="*/ 944 h 1132"/>
                <a:gd name="T24" fmla="*/ 609 w 951"/>
                <a:gd name="T25" fmla="*/ 890 h 1132"/>
                <a:gd name="T26" fmla="*/ 658 w 951"/>
                <a:gd name="T27" fmla="*/ 822 h 1132"/>
                <a:gd name="T28" fmla="*/ 679 w 951"/>
                <a:gd name="T29" fmla="*/ 753 h 1132"/>
                <a:gd name="T30" fmla="*/ 468 w 951"/>
                <a:gd name="T31" fmla="*/ 0 h 1132"/>
                <a:gd name="T32" fmla="*/ 570 w 951"/>
                <a:gd name="T33" fmla="*/ 6 h 1132"/>
                <a:gd name="T34" fmla="*/ 668 w 951"/>
                <a:gd name="T35" fmla="*/ 28 h 1132"/>
                <a:gd name="T36" fmla="*/ 752 w 951"/>
                <a:gd name="T37" fmla="*/ 72 h 1132"/>
                <a:gd name="T38" fmla="*/ 814 w 951"/>
                <a:gd name="T39" fmla="*/ 145 h 1132"/>
                <a:gd name="T40" fmla="*/ 845 w 951"/>
                <a:gd name="T41" fmla="*/ 253 h 1132"/>
                <a:gd name="T42" fmla="*/ 848 w 951"/>
                <a:gd name="T43" fmla="*/ 884 h 1132"/>
                <a:gd name="T44" fmla="*/ 854 w 951"/>
                <a:gd name="T45" fmla="*/ 947 h 1132"/>
                <a:gd name="T46" fmla="*/ 883 w 951"/>
                <a:gd name="T47" fmla="*/ 974 h 1132"/>
                <a:gd name="T48" fmla="*/ 932 w 951"/>
                <a:gd name="T49" fmla="*/ 972 h 1132"/>
                <a:gd name="T50" fmla="*/ 933 w 951"/>
                <a:gd name="T51" fmla="*/ 1114 h 1132"/>
                <a:gd name="T52" fmla="*/ 861 w 951"/>
                <a:gd name="T53" fmla="*/ 1131 h 1132"/>
                <a:gd name="T54" fmla="*/ 779 w 951"/>
                <a:gd name="T55" fmla="*/ 1125 h 1132"/>
                <a:gd name="T56" fmla="*/ 721 w 951"/>
                <a:gd name="T57" fmla="*/ 1083 h 1132"/>
                <a:gd name="T58" fmla="*/ 692 w 951"/>
                <a:gd name="T59" fmla="*/ 1002 h 1132"/>
                <a:gd name="T60" fmla="*/ 616 w 951"/>
                <a:gd name="T61" fmla="*/ 1041 h 1132"/>
                <a:gd name="T62" fmla="*/ 485 w 951"/>
                <a:gd name="T63" fmla="*/ 1111 h 1132"/>
                <a:gd name="T64" fmla="*/ 334 w 951"/>
                <a:gd name="T65" fmla="*/ 1132 h 1132"/>
                <a:gd name="T66" fmla="*/ 222 w 951"/>
                <a:gd name="T67" fmla="*/ 1120 h 1132"/>
                <a:gd name="T68" fmla="*/ 125 w 951"/>
                <a:gd name="T69" fmla="*/ 1082 h 1132"/>
                <a:gd name="T70" fmla="*/ 52 w 951"/>
                <a:gd name="T71" fmla="*/ 1013 h 1132"/>
                <a:gd name="T72" fmla="*/ 9 w 951"/>
                <a:gd name="T73" fmla="*/ 914 h 1132"/>
                <a:gd name="T74" fmla="*/ 1 w 951"/>
                <a:gd name="T75" fmla="*/ 784 h 1132"/>
                <a:gd name="T76" fmla="*/ 33 w 951"/>
                <a:gd name="T77" fmla="*/ 671 h 1132"/>
                <a:gd name="T78" fmla="*/ 94 w 951"/>
                <a:gd name="T79" fmla="*/ 594 h 1132"/>
                <a:gd name="T80" fmla="*/ 176 w 951"/>
                <a:gd name="T81" fmla="*/ 545 h 1132"/>
                <a:gd name="T82" fmla="*/ 273 w 951"/>
                <a:gd name="T83" fmla="*/ 512 h 1132"/>
                <a:gd name="T84" fmla="*/ 381 w 951"/>
                <a:gd name="T85" fmla="*/ 489 h 1132"/>
                <a:gd name="T86" fmla="*/ 491 w 951"/>
                <a:gd name="T87" fmla="*/ 472 h 1132"/>
                <a:gd name="T88" fmla="*/ 582 w 951"/>
                <a:gd name="T89" fmla="*/ 453 h 1132"/>
                <a:gd name="T90" fmla="*/ 647 w 951"/>
                <a:gd name="T91" fmla="*/ 422 h 1132"/>
                <a:gd name="T92" fmla="*/ 680 w 951"/>
                <a:gd name="T93" fmla="*/ 365 h 1132"/>
                <a:gd name="T94" fmla="*/ 675 w 951"/>
                <a:gd name="T95" fmla="*/ 276 h 1132"/>
                <a:gd name="T96" fmla="*/ 638 w 951"/>
                <a:gd name="T97" fmla="*/ 210 h 1132"/>
                <a:gd name="T98" fmla="*/ 578 w 951"/>
                <a:gd name="T99" fmla="*/ 175 h 1132"/>
                <a:gd name="T100" fmla="*/ 506 w 951"/>
                <a:gd name="T101" fmla="*/ 160 h 1132"/>
                <a:gd name="T102" fmla="*/ 423 w 951"/>
                <a:gd name="T103" fmla="*/ 158 h 1132"/>
                <a:gd name="T104" fmla="*/ 332 w 951"/>
                <a:gd name="T105" fmla="*/ 175 h 1132"/>
                <a:gd name="T106" fmla="*/ 261 w 951"/>
                <a:gd name="T107" fmla="*/ 218 h 1132"/>
                <a:gd name="T108" fmla="*/ 216 w 951"/>
                <a:gd name="T109" fmla="*/ 292 h 1132"/>
                <a:gd name="T110" fmla="*/ 39 w 951"/>
                <a:gd name="T111" fmla="*/ 362 h 1132"/>
                <a:gd name="T112" fmla="*/ 66 w 951"/>
                <a:gd name="T113" fmla="*/ 222 h 1132"/>
                <a:gd name="T114" fmla="*/ 129 w 951"/>
                <a:gd name="T115" fmla="*/ 120 h 1132"/>
                <a:gd name="T116" fmla="*/ 222 w 951"/>
                <a:gd name="T117" fmla="*/ 51 h 1132"/>
                <a:gd name="T118" fmla="*/ 338 w 951"/>
                <a:gd name="T119" fmla="*/ 12 h 1132"/>
                <a:gd name="T120" fmla="*/ 468 w 951"/>
                <a:gd name="T121" fmla="*/ 0 h 1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951" h="1132">
                  <a:moveTo>
                    <a:pt x="681" y="550"/>
                  </a:moveTo>
                  <a:lnTo>
                    <a:pt x="657" y="564"/>
                  </a:lnTo>
                  <a:lnTo>
                    <a:pt x="629" y="576"/>
                  </a:lnTo>
                  <a:lnTo>
                    <a:pt x="599" y="586"/>
                  </a:lnTo>
                  <a:lnTo>
                    <a:pt x="565" y="593"/>
                  </a:lnTo>
                  <a:lnTo>
                    <a:pt x="530" y="600"/>
                  </a:lnTo>
                  <a:lnTo>
                    <a:pt x="493" y="605"/>
                  </a:lnTo>
                  <a:lnTo>
                    <a:pt x="455" y="611"/>
                  </a:lnTo>
                  <a:lnTo>
                    <a:pt x="417" y="616"/>
                  </a:lnTo>
                  <a:lnTo>
                    <a:pt x="379" y="622"/>
                  </a:lnTo>
                  <a:lnTo>
                    <a:pt x="350" y="629"/>
                  </a:lnTo>
                  <a:lnTo>
                    <a:pt x="322" y="636"/>
                  </a:lnTo>
                  <a:lnTo>
                    <a:pt x="295" y="646"/>
                  </a:lnTo>
                  <a:lnTo>
                    <a:pt x="270" y="657"/>
                  </a:lnTo>
                  <a:lnTo>
                    <a:pt x="247" y="670"/>
                  </a:lnTo>
                  <a:lnTo>
                    <a:pt x="227" y="686"/>
                  </a:lnTo>
                  <a:lnTo>
                    <a:pt x="209" y="705"/>
                  </a:lnTo>
                  <a:lnTo>
                    <a:pt x="196" y="728"/>
                  </a:lnTo>
                  <a:lnTo>
                    <a:pt x="185" y="753"/>
                  </a:lnTo>
                  <a:lnTo>
                    <a:pt x="177" y="784"/>
                  </a:lnTo>
                  <a:lnTo>
                    <a:pt x="176" y="817"/>
                  </a:lnTo>
                  <a:lnTo>
                    <a:pt x="177" y="848"/>
                  </a:lnTo>
                  <a:lnTo>
                    <a:pt x="185" y="874"/>
                  </a:lnTo>
                  <a:lnTo>
                    <a:pt x="194" y="897"/>
                  </a:lnTo>
                  <a:lnTo>
                    <a:pt x="209" y="916"/>
                  </a:lnTo>
                  <a:lnTo>
                    <a:pt x="226" y="933"/>
                  </a:lnTo>
                  <a:lnTo>
                    <a:pt x="245" y="947"/>
                  </a:lnTo>
                  <a:lnTo>
                    <a:pt x="267" y="957"/>
                  </a:lnTo>
                  <a:lnTo>
                    <a:pt x="292" y="966"/>
                  </a:lnTo>
                  <a:lnTo>
                    <a:pt x="317" y="972"/>
                  </a:lnTo>
                  <a:lnTo>
                    <a:pt x="344" y="974"/>
                  </a:lnTo>
                  <a:lnTo>
                    <a:pt x="372" y="976"/>
                  </a:lnTo>
                  <a:lnTo>
                    <a:pt x="417" y="974"/>
                  </a:lnTo>
                  <a:lnTo>
                    <a:pt x="458" y="967"/>
                  </a:lnTo>
                  <a:lnTo>
                    <a:pt x="496" y="957"/>
                  </a:lnTo>
                  <a:lnTo>
                    <a:pt x="528" y="944"/>
                  </a:lnTo>
                  <a:lnTo>
                    <a:pt x="559" y="929"/>
                  </a:lnTo>
                  <a:lnTo>
                    <a:pt x="585" y="910"/>
                  </a:lnTo>
                  <a:lnTo>
                    <a:pt x="609" y="890"/>
                  </a:lnTo>
                  <a:lnTo>
                    <a:pt x="628" y="869"/>
                  </a:lnTo>
                  <a:lnTo>
                    <a:pt x="645" y="846"/>
                  </a:lnTo>
                  <a:lnTo>
                    <a:pt x="658" y="822"/>
                  </a:lnTo>
                  <a:lnTo>
                    <a:pt x="668" y="799"/>
                  </a:lnTo>
                  <a:lnTo>
                    <a:pt x="675" y="775"/>
                  </a:lnTo>
                  <a:lnTo>
                    <a:pt x="679" y="753"/>
                  </a:lnTo>
                  <a:lnTo>
                    <a:pt x="681" y="732"/>
                  </a:lnTo>
                  <a:lnTo>
                    <a:pt x="681" y="550"/>
                  </a:lnTo>
                  <a:close/>
                  <a:moveTo>
                    <a:pt x="468" y="0"/>
                  </a:moveTo>
                  <a:lnTo>
                    <a:pt x="502" y="2"/>
                  </a:lnTo>
                  <a:lnTo>
                    <a:pt x="536" y="3"/>
                  </a:lnTo>
                  <a:lnTo>
                    <a:pt x="570" y="6"/>
                  </a:lnTo>
                  <a:lnTo>
                    <a:pt x="604" y="11"/>
                  </a:lnTo>
                  <a:lnTo>
                    <a:pt x="636" y="18"/>
                  </a:lnTo>
                  <a:lnTo>
                    <a:pt x="668" y="28"/>
                  </a:lnTo>
                  <a:lnTo>
                    <a:pt x="697" y="40"/>
                  </a:lnTo>
                  <a:lnTo>
                    <a:pt x="725" y="55"/>
                  </a:lnTo>
                  <a:lnTo>
                    <a:pt x="752" y="72"/>
                  </a:lnTo>
                  <a:lnTo>
                    <a:pt x="775" y="93"/>
                  </a:lnTo>
                  <a:lnTo>
                    <a:pt x="796" y="117"/>
                  </a:lnTo>
                  <a:lnTo>
                    <a:pt x="814" y="145"/>
                  </a:lnTo>
                  <a:lnTo>
                    <a:pt x="828" y="177"/>
                  </a:lnTo>
                  <a:lnTo>
                    <a:pt x="838" y="213"/>
                  </a:lnTo>
                  <a:lnTo>
                    <a:pt x="845" y="253"/>
                  </a:lnTo>
                  <a:lnTo>
                    <a:pt x="848" y="298"/>
                  </a:lnTo>
                  <a:lnTo>
                    <a:pt x="848" y="855"/>
                  </a:lnTo>
                  <a:lnTo>
                    <a:pt x="848" y="884"/>
                  </a:lnTo>
                  <a:lnTo>
                    <a:pt x="848" y="909"/>
                  </a:lnTo>
                  <a:lnTo>
                    <a:pt x="850" y="930"/>
                  </a:lnTo>
                  <a:lnTo>
                    <a:pt x="854" y="947"/>
                  </a:lnTo>
                  <a:lnTo>
                    <a:pt x="860" y="960"/>
                  </a:lnTo>
                  <a:lnTo>
                    <a:pt x="870" y="968"/>
                  </a:lnTo>
                  <a:lnTo>
                    <a:pt x="883" y="974"/>
                  </a:lnTo>
                  <a:lnTo>
                    <a:pt x="900" y="976"/>
                  </a:lnTo>
                  <a:lnTo>
                    <a:pt x="915" y="976"/>
                  </a:lnTo>
                  <a:lnTo>
                    <a:pt x="932" y="972"/>
                  </a:lnTo>
                  <a:lnTo>
                    <a:pt x="951" y="966"/>
                  </a:lnTo>
                  <a:lnTo>
                    <a:pt x="951" y="1104"/>
                  </a:lnTo>
                  <a:lnTo>
                    <a:pt x="933" y="1114"/>
                  </a:lnTo>
                  <a:lnTo>
                    <a:pt x="911" y="1122"/>
                  </a:lnTo>
                  <a:lnTo>
                    <a:pt x="888" y="1128"/>
                  </a:lnTo>
                  <a:lnTo>
                    <a:pt x="861" y="1131"/>
                  </a:lnTo>
                  <a:lnTo>
                    <a:pt x="832" y="1132"/>
                  </a:lnTo>
                  <a:lnTo>
                    <a:pt x="804" y="1131"/>
                  </a:lnTo>
                  <a:lnTo>
                    <a:pt x="779" y="1125"/>
                  </a:lnTo>
                  <a:lnTo>
                    <a:pt x="757" y="1116"/>
                  </a:lnTo>
                  <a:lnTo>
                    <a:pt x="737" y="1101"/>
                  </a:lnTo>
                  <a:lnTo>
                    <a:pt x="721" y="1083"/>
                  </a:lnTo>
                  <a:lnTo>
                    <a:pt x="708" y="1061"/>
                  </a:lnTo>
                  <a:lnTo>
                    <a:pt x="698" y="1034"/>
                  </a:lnTo>
                  <a:lnTo>
                    <a:pt x="692" y="1002"/>
                  </a:lnTo>
                  <a:lnTo>
                    <a:pt x="691" y="966"/>
                  </a:lnTo>
                  <a:lnTo>
                    <a:pt x="655" y="1006"/>
                  </a:lnTo>
                  <a:lnTo>
                    <a:pt x="616" y="1041"/>
                  </a:lnTo>
                  <a:lnTo>
                    <a:pt x="575" y="1069"/>
                  </a:lnTo>
                  <a:lnTo>
                    <a:pt x="531" y="1093"/>
                  </a:lnTo>
                  <a:lnTo>
                    <a:pt x="485" y="1111"/>
                  </a:lnTo>
                  <a:lnTo>
                    <a:pt x="436" y="1123"/>
                  </a:lnTo>
                  <a:lnTo>
                    <a:pt x="386" y="1130"/>
                  </a:lnTo>
                  <a:lnTo>
                    <a:pt x="334" y="1132"/>
                  </a:lnTo>
                  <a:lnTo>
                    <a:pt x="295" y="1131"/>
                  </a:lnTo>
                  <a:lnTo>
                    <a:pt x="258" y="1128"/>
                  </a:lnTo>
                  <a:lnTo>
                    <a:pt x="222" y="1120"/>
                  </a:lnTo>
                  <a:lnTo>
                    <a:pt x="187" y="1111"/>
                  </a:lnTo>
                  <a:lnTo>
                    <a:pt x="155" y="1097"/>
                  </a:lnTo>
                  <a:lnTo>
                    <a:pt x="125" y="1082"/>
                  </a:lnTo>
                  <a:lnTo>
                    <a:pt x="98" y="1062"/>
                  </a:lnTo>
                  <a:lnTo>
                    <a:pt x="73" y="1040"/>
                  </a:lnTo>
                  <a:lnTo>
                    <a:pt x="52" y="1013"/>
                  </a:lnTo>
                  <a:lnTo>
                    <a:pt x="34" y="984"/>
                  </a:lnTo>
                  <a:lnTo>
                    <a:pt x="19" y="951"/>
                  </a:lnTo>
                  <a:lnTo>
                    <a:pt x="9" y="914"/>
                  </a:lnTo>
                  <a:lnTo>
                    <a:pt x="1" y="874"/>
                  </a:lnTo>
                  <a:lnTo>
                    <a:pt x="0" y="830"/>
                  </a:lnTo>
                  <a:lnTo>
                    <a:pt x="1" y="784"/>
                  </a:lnTo>
                  <a:lnTo>
                    <a:pt x="9" y="741"/>
                  </a:lnTo>
                  <a:lnTo>
                    <a:pt x="18" y="704"/>
                  </a:lnTo>
                  <a:lnTo>
                    <a:pt x="33" y="671"/>
                  </a:lnTo>
                  <a:lnTo>
                    <a:pt x="50" y="642"/>
                  </a:lnTo>
                  <a:lnTo>
                    <a:pt x="70" y="617"/>
                  </a:lnTo>
                  <a:lnTo>
                    <a:pt x="94" y="594"/>
                  </a:lnTo>
                  <a:lnTo>
                    <a:pt x="119" y="575"/>
                  </a:lnTo>
                  <a:lnTo>
                    <a:pt x="147" y="559"/>
                  </a:lnTo>
                  <a:lnTo>
                    <a:pt x="176" y="545"/>
                  </a:lnTo>
                  <a:lnTo>
                    <a:pt x="208" y="533"/>
                  </a:lnTo>
                  <a:lnTo>
                    <a:pt x="241" y="522"/>
                  </a:lnTo>
                  <a:lnTo>
                    <a:pt x="273" y="512"/>
                  </a:lnTo>
                  <a:lnTo>
                    <a:pt x="307" y="505"/>
                  </a:lnTo>
                  <a:lnTo>
                    <a:pt x="343" y="496"/>
                  </a:lnTo>
                  <a:lnTo>
                    <a:pt x="381" y="489"/>
                  </a:lnTo>
                  <a:lnTo>
                    <a:pt x="419" y="483"/>
                  </a:lnTo>
                  <a:lnTo>
                    <a:pt x="455" y="477"/>
                  </a:lnTo>
                  <a:lnTo>
                    <a:pt x="491" y="472"/>
                  </a:lnTo>
                  <a:lnTo>
                    <a:pt x="523" y="466"/>
                  </a:lnTo>
                  <a:lnTo>
                    <a:pt x="554" y="460"/>
                  </a:lnTo>
                  <a:lnTo>
                    <a:pt x="582" y="453"/>
                  </a:lnTo>
                  <a:lnTo>
                    <a:pt x="606" y="445"/>
                  </a:lnTo>
                  <a:lnTo>
                    <a:pt x="629" y="434"/>
                  </a:lnTo>
                  <a:lnTo>
                    <a:pt x="647" y="422"/>
                  </a:lnTo>
                  <a:lnTo>
                    <a:pt x="662" y="406"/>
                  </a:lnTo>
                  <a:lnTo>
                    <a:pt x="674" y="387"/>
                  </a:lnTo>
                  <a:lnTo>
                    <a:pt x="680" y="365"/>
                  </a:lnTo>
                  <a:lnTo>
                    <a:pt x="683" y="338"/>
                  </a:lnTo>
                  <a:lnTo>
                    <a:pt x="680" y="304"/>
                  </a:lnTo>
                  <a:lnTo>
                    <a:pt x="675" y="276"/>
                  </a:lnTo>
                  <a:lnTo>
                    <a:pt x="666" y="250"/>
                  </a:lnTo>
                  <a:lnTo>
                    <a:pt x="652" y="228"/>
                  </a:lnTo>
                  <a:lnTo>
                    <a:pt x="638" y="210"/>
                  </a:lnTo>
                  <a:lnTo>
                    <a:pt x="619" y="196"/>
                  </a:lnTo>
                  <a:lnTo>
                    <a:pt x="600" y="184"/>
                  </a:lnTo>
                  <a:lnTo>
                    <a:pt x="578" y="175"/>
                  </a:lnTo>
                  <a:lnTo>
                    <a:pt x="555" y="168"/>
                  </a:lnTo>
                  <a:lnTo>
                    <a:pt x="532" y="163"/>
                  </a:lnTo>
                  <a:lnTo>
                    <a:pt x="506" y="160"/>
                  </a:lnTo>
                  <a:lnTo>
                    <a:pt x="482" y="158"/>
                  </a:lnTo>
                  <a:lnTo>
                    <a:pt x="458" y="157"/>
                  </a:lnTo>
                  <a:lnTo>
                    <a:pt x="423" y="158"/>
                  </a:lnTo>
                  <a:lnTo>
                    <a:pt x="391" y="162"/>
                  </a:lnTo>
                  <a:lnTo>
                    <a:pt x="360" y="168"/>
                  </a:lnTo>
                  <a:lnTo>
                    <a:pt x="332" y="175"/>
                  </a:lnTo>
                  <a:lnTo>
                    <a:pt x="305" y="186"/>
                  </a:lnTo>
                  <a:lnTo>
                    <a:pt x="282" y="201"/>
                  </a:lnTo>
                  <a:lnTo>
                    <a:pt x="261" y="218"/>
                  </a:lnTo>
                  <a:lnTo>
                    <a:pt x="243" y="239"/>
                  </a:lnTo>
                  <a:lnTo>
                    <a:pt x="228" y="263"/>
                  </a:lnTo>
                  <a:lnTo>
                    <a:pt x="216" y="292"/>
                  </a:lnTo>
                  <a:lnTo>
                    <a:pt x="209" y="325"/>
                  </a:lnTo>
                  <a:lnTo>
                    <a:pt x="205" y="362"/>
                  </a:lnTo>
                  <a:lnTo>
                    <a:pt x="39" y="362"/>
                  </a:lnTo>
                  <a:lnTo>
                    <a:pt x="43" y="312"/>
                  </a:lnTo>
                  <a:lnTo>
                    <a:pt x="52" y="265"/>
                  </a:lnTo>
                  <a:lnTo>
                    <a:pt x="66" y="222"/>
                  </a:lnTo>
                  <a:lnTo>
                    <a:pt x="83" y="184"/>
                  </a:lnTo>
                  <a:lnTo>
                    <a:pt x="104" y="150"/>
                  </a:lnTo>
                  <a:lnTo>
                    <a:pt x="129" y="120"/>
                  </a:lnTo>
                  <a:lnTo>
                    <a:pt x="157" y="93"/>
                  </a:lnTo>
                  <a:lnTo>
                    <a:pt x="188" y="70"/>
                  </a:lnTo>
                  <a:lnTo>
                    <a:pt x="222" y="51"/>
                  </a:lnTo>
                  <a:lnTo>
                    <a:pt x="259" y="35"/>
                  </a:lnTo>
                  <a:lnTo>
                    <a:pt x="296" y="22"/>
                  </a:lnTo>
                  <a:lnTo>
                    <a:pt x="338" y="12"/>
                  </a:lnTo>
                  <a:lnTo>
                    <a:pt x="379" y="6"/>
                  </a:lnTo>
                  <a:lnTo>
                    <a:pt x="423" y="3"/>
                  </a:lnTo>
                  <a:lnTo>
                    <a:pt x="46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8"/>
            <p:cNvSpPr>
              <a:spLocks/>
            </p:cNvSpPr>
            <p:nvPr userDrawn="1"/>
          </p:nvSpPr>
          <p:spPr bwMode="auto">
            <a:xfrm>
              <a:off x="7367588" y="4454526"/>
              <a:ext cx="341313" cy="449263"/>
            </a:xfrm>
            <a:custGeom>
              <a:avLst/>
              <a:gdLst>
                <a:gd name="T0" fmla="*/ 486 w 860"/>
                <a:gd name="T1" fmla="*/ 5 h 1132"/>
                <a:gd name="T2" fmla="*/ 604 w 860"/>
                <a:gd name="T3" fmla="*/ 31 h 1132"/>
                <a:gd name="T4" fmla="*/ 701 w 860"/>
                <a:gd name="T5" fmla="*/ 82 h 1132"/>
                <a:gd name="T6" fmla="*/ 771 w 860"/>
                <a:gd name="T7" fmla="*/ 167 h 1132"/>
                <a:gd name="T8" fmla="*/ 810 w 860"/>
                <a:gd name="T9" fmla="*/ 290 h 1132"/>
                <a:gd name="T10" fmla="*/ 644 w 860"/>
                <a:gd name="T11" fmla="*/ 307 h 1132"/>
                <a:gd name="T12" fmla="*/ 606 w 860"/>
                <a:gd name="T13" fmla="*/ 231 h 1132"/>
                <a:gd name="T14" fmla="*/ 545 w 860"/>
                <a:gd name="T15" fmla="*/ 184 h 1132"/>
                <a:gd name="T16" fmla="*/ 467 w 860"/>
                <a:gd name="T17" fmla="*/ 162 h 1132"/>
                <a:gd name="T18" fmla="*/ 386 w 860"/>
                <a:gd name="T19" fmla="*/ 158 h 1132"/>
                <a:gd name="T20" fmla="*/ 305 w 860"/>
                <a:gd name="T21" fmla="*/ 172 h 1132"/>
                <a:gd name="T22" fmla="*/ 238 w 860"/>
                <a:gd name="T23" fmla="*/ 207 h 1132"/>
                <a:gd name="T24" fmla="*/ 200 w 860"/>
                <a:gd name="T25" fmla="*/ 268 h 1132"/>
                <a:gd name="T26" fmla="*/ 208 w 860"/>
                <a:gd name="T27" fmla="*/ 344 h 1132"/>
                <a:gd name="T28" fmla="*/ 256 w 860"/>
                <a:gd name="T29" fmla="*/ 397 h 1132"/>
                <a:gd name="T30" fmla="*/ 334 w 860"/>
                <a:gd name="T31" fmla="*/ 434 h 1132"/>
                <a:gd name="T32" fmla="*/ 429 w 860"/>
                <a:gd name="T33" fmla="*/ 460 h 1132"/>
                <a:gd name="T34" fmla="*/ 528 w 860"/>
                <a:gd name="T35" fmla="*/ 484 h 1132"/>
                <a:gd name="T36" fmla="*/ 634 w 860"/>
                <a:gd name="T37" fmla="*/ 513 h 1132"/>
                <a:gd name="T38" fmla="*/ 729 w 860"/>
                <a:gd name="T39" fmla="*/ 556 h 1132"/>
                <a:gd name="T40" fmla="*/ 804 w 860"/>
                <a:gd name="T41" fmla="*/ 620 h 1132"/>
                <a:gd name="T42" fmla="*/ 850 w 860"/>
                <a:gd name="T43" fmla="*/ 711 h 1132"/>
                <a:gd name="T44" fmla="*/ 857 w 860"/>
                <a:gd name="T45" fmla="*/ 838 h 1132"/>
                <a:gd name="T46" fmla="*/ 821 w 860"/>
                <a:gd name="T47" fmla="*/ 954 h 1132"/>
                <a:gd name="T48" fmla="*/ 750 w 860"/>
                <a:gd name="T49" fmla="*/ 1037 h 1132"/>
                <a:gd name="T50" fmla="*/ 656 w 860"/>
                <a:gd name="T51" fmla="*/ 1093 h 1132"/>
                <a:gd name="T52" fmla="*/ 545 w 860"/>
                <a:gd name="T53" fmla="*/ 1124 h 1132"/>
                <a:gd name="T54" fmla="*/ 429 w 860"/>
                <a:gd name="T55" fmla="*/ 1132 h 1132"/>
                <a:gd name="T56" fmla="*/ 299 w 860"/>
                <a:gd name="T57" fmla="*/ 1120 h 1132"/>
                <a:gd name="T58" fmla="*/ 182 w 860"/>
                <a:gd name="T59" fmla="*/ 1081 h 1132"/>
                <a:gd name="T60" fmla="*/ 90 w 860"/>
                <a:gd name="T61" fmla="*/ 1012 h 1132"/>
                <a:gd name="T62" fmla="*/ 27 w 860"/>
                <a:gd name="T63" fmla="*/ 908 h 1132"/>
                <a:gd name="T64" fmla="*/ 0 w 860"/>
                <a:gd name="T65" fmla="*/ 767 h 1132"/>
                <a:gd name="T66" fmla="*/ 180 w 860"/>
                <a:gd name="T67" fmla="*/ 838 h 1132"/>
                <a:gd name="T68" fmla="*/ 229 w 860"/>
                <a:gd name="T69" fmla="*/ 913 h 1132"/>
                <a:gd name="T70" fmla="*/ 308 w 860"/>
                <a:gd name="T71" fmla="*/ 957 h 1132"/>
                <a:gd name="T72" fmla="*/ 404 w 860"/>
                <a:gd name="T73" fmla="*/ 974 h 1132"/>
                <a:gd name="T74" fmla="*/ 488 w 860"/>
                <a:gd name="T75" fmla="*/ 974 h 1132"/>
                <a:gd name="T76" fmla="*/ 565 w 860"/>
                <a:gd name="T77" fmla="*/ 960 h 1132"/>
                <a:gd name="T78" fmla="*/ 631 w 860"/>
                <a:gd name="T79" fmla="*/ 927 h 1132"/>
                <a:gd name="T80" fmla="*/ 674 w 860"/>
                <a:gd name="T81" fmla="*/ 871 h 1132"/>
                <a:gd name="T82" fmla="*/ 681 w 860"/>
                <a:gd name="T83" fmla="*/ 787 h 1132"/>
                <a:gd name="T84" fmla="*/ 647 w 860"/>
                <a:gd name="T85" fmla="*/ 722 h 1132"/>
                <a:gd name="T86" fmla="*/ 580 w 860"/>
                <a:gd name="T87" fmla="*/ 677 h 1132"/>
                <a:gd name="T88" fmla="*/ 491 w 860"/>
                <a:gd name="T89" fmla="*/ 647 h 1132"/>
                <a:gd name="T90" fmla="*/ 389 w 860"/>
                <a:gd name="T91" fmla="*/ 622 h 1132"/>
                <a:gd name="T92" fmla="*/ 283 w 860"/>
                <a:gd name="T93" fmla="*/ 595 h 1132"/>
                <a:gd name="T94" fmla="*/ 183 w 860"/>
                <a:gd name="T95" fmla="*/ 558 h 1132"/>
                <a:gd name="T96" fmla="*/ 99 w 860"/>
                <a:gd name="T97" fmla="*/ 504 h 1132"/>
                <a:gd name="T98" fmla="*/ 42 w 860"/>
                <a:gd name="T99" fmla="*/ 423 h 1132"/>
                <a:gd name="T100" fmla="*/ 22 w 860"/>
                <a:gd name="T101" fmla="*/ 308 h 1132"/>
                <a:gd name="T102" fmla="*/ 44 w 860"/>
                <a:gd name="T103" fmla="*/ 193 h 1132"/>
                <a:gd name="T104" fmla="*/ 104 w 860"/>
                <a:gd name="T105" fmla="*/ 107 h 1132"/>
                <a:gd name="T106" fmla="*/ 191 w 860"/>
                <a:gd name="T107" fmla="*/ 46 h 1132"/>
                <a:gd name="T108" fmla="*/ 293 w 860"/>
                <a:gd name="T109" fmla="*/ 12 h 1132"/>
                <a:gd name="T110" fmla="*/ 399 w 860"/>
                <a:gd name="T111" fmla="*/ 0 h 1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860" h="1132">
                  <a:moveTo>
                    <a:pt x="399" y="0"/>
                  </a:moveTo>
                  <a:lnTo>
                    <a:pt x="443" y="2"/>
                  </a:lnTo>
                  <a:lnTo>
                    <a:pt x="486" y="5"/>
                  </a:lnTo>
                  <a:lnTo>
                    <a:pt x="527" y="11"/>
                  </a:lnTo>
                  <a:lnTo>
                    <a:pt x="566" y="20"/>
                  </a:lnTo>
                  <a:lnTo>
                    <a:pt x="604" y="31"/>
                  </a:lnTo>
                  <a:lnTo>
                    <a:pt x="639" y="44"/>
                  </a:lnTo>
                  <a:lnTo>
                    <a:pt x="670" y="62"/>
                  </a:lnTo>
                  <a:lnTo>
                    <a:pt x="701" y="82"/>
                  </a:lnTo>
                  <a:lnTo>
                    <a:pt x="727" y="107"/>
                  </a:lnTo>
                  <a:lnTo>
                    <a:pt x="750" y="134"/>
                  </a:lnTo>
                  <a:lnTo>
                    <a:pt x="771" y="167"/>
                  </a:lnTo>
                  <a:lnTo>
                    <a:pt x="788" y="203"/>
                  </a:lnTo>
                  <a:lnTo>
                    <a:pt x="800" y="244"/>
                  </a:lnTo>
                  <a:lnTo>
                    <a:pt x="810" y="290"/>
                  </a:lnTo>
                  <a:lnTo>
                    <a:pt x="815" y="339"/>
                  </a:lnTo>
                  <a:lnTo>
                    <a:pt x="648" y="339"/>
                  </a:lnTo>
                  <a:lnTo>
                    <a:pt x="644" y="307"/>
                  </a:lnTo>
                  <a:lnTo>
                    <a:pt x="634" y="278"/>
                  </a:lnTo>
                  <a:lnTo>
                    <a:pt x="622" y="254"/>
                  </a:lnTo>
                  <a:lnTo>
                    <a:pt x="606" y="231"/>
                  </a:lnTo>
                  <a:lnTo>
                    <a:pt x="588" y="213"/>
                  </a:lnTo>
                  <a:lnTo>
                    <a:pt x="567" y="197"/>
                  </a:lnTo>
                  <a:lnTo>
                    <a:pt x="545" y="184"/>
                  </a:lnTo>
                  <a:lnTo>
                    <a:pt x="520" y="174"/>
                  </a:lnTo>
                  <a:lnTo>
                    <a:pt x="494" y="167"/>
                  </a:lnTo>
                  <a:lnTo>
                    <a:pt x="467" y="162"/>
                  </a:lnTo>
                  <a:lnTo>
                    <a:pt x="441" y="158"/>
                  </a:lnTo>
                  <a:lnTo>
                    <a:pt x="413" y="157"/>
                  </a:lnTo>
                  <a:lnTo>
                    <a:pt x="386" y="158"/>
                  </a:lnTo>
                  <a:lnTo>
                    <a:pt x="358" y="161"/>
                  </a:lnTo>
                  <a:lnTo>
                    <a:pt x="330" y="166"/>
                  </a:lnTo>
                  <a:lnTo>
                    <a:pt x="305" y="172"/>
                  </a:lnTo>
                  <a:lnTo>
                    <a:pt x="279" y="180"/>
                  </a:lnTo>
                  <a:lnTo>
                    <a:pt x="257" y="192"/>
                  </a:lnTo>
                  <a:lnTo>
                    <a:pt x="238" y="207"/>
                  </a:lnTo>
                  <a:lnTo>
                    <a:pt x="221" y="224"/>
                  </a:lnTo>
                  <a:lnTo>
                    <a:pt x="209" y="244"/>
                  </a:lnTo>
                  <a:lnTo>
                    <a:pt x="200" y="268"/>
                  </a:lnTo>
                  <a:lnTo>
                    <a:pt x="198" y="296"/>
                  </a:lnTo>
                  <a:lnTo>
                    <a:pt x="200" y="321"/>
                  </a:lnTo>
                  <a:lnTo>
                    <a:pt x="208" y="344"/>
                  </a:lnTo>
                  <a:lnTo>
                    <a:pt x="220" y="365"/>
                  </a:lnTo>
                  <a:lnTo>
                    <a:pt x="237" y="382"/>
                  </a:lnTo>
                  <a:lnTo>
                    <a:pt x="256" y="397"/>
                  </a:lnTo>
                  <a:lnTo>
                    <a:pt x="279" y="411"/>
                  </a:lnTo>
                  <a:lnTo>
                    <a:pt x="305" y="423"/>
                  </a:lnTo>
                  <a:lnTo>
                    <a:pt x="334" y="434"/>
                  </a:lnTo>
                  <a:lnTo>
                    <a:pt x="364" y="443"/>
                  </a:lnTo>
                  <a:lnTo>
                    <a:pt x="396" y="452"/>
                  </a:lnTo>
                  <a:lnTo>
                    <a:pt x="429" y="460"/>
                  </a:lnTo>
                  <a:lnTo>
                    <a:pt x="461" y="467"/>
                  </a:lnTo>
                  <a:lnTo>
                    <a:pt x="495" y="476"/>
                  </a:lnTo>
                  <a:lnTo>
                    <a:pt x="528" y="484"/>
                  </a:lnTo>
                  <a:lnTo>
                    <a:pt x="565" y="493"/>
                  </a:lnTo>
                  <a:lnTo>
                    <a:pt x="600" y="502"/>
                  </a:lnTo>
                  <a:lnTo>
                    <a:pt x="634" y="513"/>
                  </a:lnTo>
                  <a:lnTo>
                    <a:pt x="667" y="527"/>
                  </a:lnTo>
                  <a:lnTo>
                    <a:pt x="699" y="540"/>
                  </a:lnTo>
                  <a:lnTo>
                    <a:pt x="729" y="556"/>
                  </a:lnTo>
                  <a:lnTo>
                    <a:pt x="757" y="575"/>
                  </a:lnTo>
                  <a:lnTo>
                    <a:pt x="782" y="595"/>
                  </a:lnTo>
                  <a:lnTo>
                    <a:pt x="804" y="620"/>
                  </a:lnTo>
                  <a:lnTo>
                    <a:pt x="823" y="646"/>
                  </a:lnTo>
                  <a:lnTo>
                    <a:pt x="839" y="676"/>
                  </a:lnTo>
                  <a:lnTo>
                    <a:pt x="850" y="711"/>
                  </a:lnTo>
                  <a:lnTo>
                    <a:pt x="857" y="750"/>
                  </a:lnTo>
                  <a:lnTo>
                    <a:pt x="860" y="792"/>
                  </a:lnTo>
                  <a:lnTo>
                    <a:pt x="857" y="838"/>
                  </a:lnTo>
                  <a:lnTo>
                    <a:pt x="850" y="880"/>
                  </a:lnTo>
                  <a:lnTo>
                    <a:pt x="838" y="919"/>
                  </a:lnTo>
                  <a:lnTo>
                    <a:pt x="821" y="954"/>
                  </a:lnTo>
                  <a:lnTo>
                    <a:pt x="801" y="985"/>
                  </a:lnTo>
                  <a:lnTo>
                    <a:pt x="777" y="1013"/>
                  </a:lnTo>
                  <a:lnTo>
                    <a:pt x="750" y="1037"/>
                  </a:lnTo>
                  <a:lnTo>
                    <a:pt x="721" y="1059"/>
                  </a:lnTo>
                  <a:lnTo>
                    <a:pt x="690" y="1077"/>
                  </a:lnTo>
                  <a:lnTo>
                    <a:pt x="656" y="1093"/>
                  </a:lnTo>
                  <a:lnTo>
                    <a:pt x="621" y="1106"/>
                  </a:lnTo>
                  <a:lnTo>
                    <a:pt x="583" y="1116"/>
                  </a:lnTo>
                  <a:lnTo>
                    <a:pt x="545" y="1124"/>
                  </a:lnTo>
                  <a:lnTo>
                    <a:pt x="506" y="1129"/>
                  </a:lnTo>
                  <a:lnTo>
                    <a:pt x="467" y="1132"/>
                  </a:lnTo>
                  <a:lnTo>
                    <a:pt x="429" y="1132"/>
                  </a:lnTo>
                  <a:lnTo>
                    <a:pt x="384" y="1131"/>
                  </a:lnTo>
                  <a:lnTo>
                    <a:pt x="340" y="1128"/>
                  </a:lnTo>
                  <a:lnTo>
                    <a:pt x="299" y="1120"/>
                  </a:lnTo>
                  <a:lnTo>
                    <a:pt x="257" y="1111"/>
                  </a:lnTo>
                  <a:lnTo>
                    <a:pt x="218" y="1097"/>
                  </a:lnTo>
                  <a:lnTo>
                    <a:pt x="182" y="1081"/>
                  </a:lnTo>
                  <a:lnTo>
                    <a:pt x="149" y="1061"/>
                  </a:lnTo>
                  <a:lnTo>
                    <a:pt x="118" y="1038"/>
                  </a:lnTo>
                  <a:lnTo>
                    <a:pt x="90" y="1012"/>
                  </a:lnTo>
                  <a:lnTo>
                    <a:pt x="65" y="980"/>
                  </a:lnTo>
                  <a:lnTo>
                    <a:pt x="44" y="947"/>
                  </a:lnTo>
                  <a:lnTo>
                    <a:pt x="27" y="908"/>
                  </a:lnTo>
                  <a:lnTo>
                    <a:pt x="13" y="865"/>
                  </a:lnTo>
                  <a:lnTo>
                    <a:pt x="5" y="819"/>
                  </a:lnTo>
                  <a:lnTo>
                    <a:pt x="0" y="767"/>
                  </a:lnTo>
                  <a:lnTo>
                    <a:pt x="166" y="767"/>
                  </a:lnTo>
                  <a:lnTo>
                    <a:pt x="171" y="804"/>
                  </a:lnTo>
                  <a:lnTo>
                    <a:pt x="180" y="838"/>
                  </a:lnTo>
                  <a:lnTo>
                    <a:pt x="192" y="867"/>
                  </a:lnTo>
                  <a:lnTo>
                    <a:pt x="209" y="891"/>
                  </a:lnTo>
                  <a:lnTo>
                    <a:pt x="229" y="913"/>
                  </a:lnTo>
                  <a:lnTo>
                    <a:pt x="254" y="931"/>
                  </a:lnTo>
                  <a:lnTo>
                    <a:pt x="279" y="945"/>
                  </a:lnTo>
                  <a:lnTo>
                    <a:pt x="308" y="957"/>
                  </a:lnTo>
                  <a:lnTo>
                    <a:pt x="339" y="966"/>
                  </a:lnTo>
                  <a:lnTo>
                    <a:pt x="372" y="972"/>
                  </a:lnTo>
                  <a:lnTo>
                    <a:pt x="404" y="974"/>
                  </a:lnTo>
                  <a:lnTo>
                    <a:pt x="438" y="976"/>
                  </a:lnTo>
                  <a:lnTo>
                    <a:pt x="463" y="976"/>
                  </a:lnTo>
                  <a:lnTo>
                    <a:pt x="488" y="974"/>
                  </a:lnTo>
                  <a:lnTo>
                    <a:pt x="515" y="971"/>
                  </a:lnTo>
                  <a:lnTo>
                    <a:pt x="540" y="966"/>
                  </a:lnTo>
                  <a:lnTo>
                    <a:pt x="565" y="960"/>
                  </a:lnTo>
                  <a:lnTo>
                    <a:pt x="589" y="951"/>
                  </a:lnTo>
                  <a:lnTo>
                    <a:pt x="611" y="941"/>
                  </a:lnTo>
                  <a:lnTo>
                    <a:pt x="631" y="927"/>
                  </a:lnTo>
                  <a:lnTo>
                    <a:pt x="648" y="912"/>
                  </a:lnTo>
                  <a:lnTo>
                    <a:pt x="663" y="892"/>
                  </a:lnTo>
                  <a:lnTo>
                    <a:pt x="674" y="871"/>
                  </a:lnTo>
                  <a:lnTo>
                    <a:pt x="681" y="844"/>
                  </a:lnTo>
                  <a:lnTo>
                    <a:pt x="684" y="815"/>
                  </a:lnTo>
                  <a:lnTo>
                    <a:pt x="681" y="787"/>
                  </a:lnTo>
                  <a:lnTo>
                    <a:pt x="674" y="762"/>
                  </a:lnTo>
                  <a:lnTo>
                    <a:pt x="662" y="740"/>
                  </a:lnTo>
                  <a:lnTo>
                    <a:pt x="647" y="722"/>
                  </a:lnTo>
                  <a:lnTo>
                    <a:pt x="628" y="705"/>
                  </a:lnTo>
                  <a:lnTo>
                    <a:pt x="606" y="691"/>
                  </a:lnTo>
                  <a:lnTo>
                    <a:pt x="580" y="677"/>
                  </a:lnTo>
                  <a:lnTo>
                    <a:pt x="552" y="667"/>
                  </a:lnTo>
                  <a:lnTo>
                    <a:pt x="523" y="656"/>
                  </a:lnTo>
                  <a:lnTo>
                    <a:pt x="491" y="647"/>
                  </a:lnTo>
                  <a:lnTo>
                    <a:pt x="458" y="639"/>
                  </a:lnTo>
                  <a:lnTo>
                    <a:pt x="424" y="630"/>
                  </a:lnTo>
                  <a:lnTo>
                    <a:pt x="389" y="622"/>
                  </a:lnTo>
                  <a:lnTo>
                    <a:pt x="352" y="613"/>
                  </a:lnTo>
                  <a:lnTo>
                    <a:pt x="317" y="605"/>
                  </a:lnTo>
                  <a:lnTo>
                    <a:pt x="283" y="595"/>
                  </a:lnTo>
                  <a:lnTo>
                    <a:pt x="248" y="585"/>
                  </a:lnTo>
                  <a:lnTo>
                    <a:pt x="215" y="572"/>
                  </a:lnTo>
                  <a:lnTo>
                    <a:pt x="183" y="558"/>
                  </a:lnTo>
                  <a:lnTo>
                    <a:pt x="153" y="542"/>
                  </a:lnTo>
                  <a:lnTo>
                    <a:pt x="125" y="524"/>
                  </a:lnTo>
                  <a:lnTo>
                    <a:pt x="99" y="504"/>
                  </a:lnTo>
                  <a:lnTo>
                    <a:pt x="78" y="480"/>
                  </a:lnTo>
                  <a:lnTo>
                    <a:pt x="58" y="453"/>
                  </a:lnTo>
                  <a:lnTo>
                    <a:pt x="42" y="423"/>
                  </a:lnTo>
                  <a:lnTo>
                    <a:pt x="31" y="389"/>
                  </a:lnTo>
                  <a:lnTo>
                    <a:pt x="24" y="350"/>
                  </a:lnTo>
                  <a:lnTo>
                    <a:pt x="22" y="308"/>
                  </a:lnTo>
                  <a:lnTo>
                    <a:pt x="24" y="267"/>
                  </a:lnTo>
                  <a:lnTo>
                    <a:pt x="31" y="228"/>
                  </a:lnTo>
                  <a:lnTo>
                    <a:pt x="44" y="193"/>
                  </a:lnTo>
                  <a:lnTo>
                    <a:pt x="61" y="161"/>
                  </a:lnTo>
                  <a:lnTo>
                    <a:pt x="80" y="132"/>
                  </a:lnTo>
                  <a:lnTo>
                    <a:pt x="104" y="107"/>
                  </a:lnTo>
                  <a:lnTo>
                    <a:pt x="130" y="84"/>
                  </a:lnTo>
                  <a:lnTo>
                    <a:pt x="159" y="63"/>
                  </a:lnTo>
                  <a:lnTo>
                    <a:pt x="191" y="46"/>
                  </a:lnTo>
                  <a:lnTo>
                    <a:pt x="223" y="32"/>
                  </a:lnTo>
                  <a:lnTo>
                    <a:pt x="257" y="21"/>
                  </a:lnTo>
                  <a:lnTo>
                    <a:pt x="293" y="12"/>
                  </a:lnTo>
                  <a:lnTo>
                    <a:pt x="328" y="6"/>
                  </a:lnTo>
                  <a:lnTo>
                    <a:pt x="364" y="2"/>
                  </a:lnTo>
                  <a:lnTo>
                    <a:pt x="39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9"/>
            <p:cNvSpPr>
              <a:spLocks/>
            </p:cNvSpPr>
            <p:nvPr userDrawn="1"/>
          </p:nvSpPr>
          <p:spPr bwMode="auto">
            <a:xfrm>
              <a:off x="6146801" y="4554538"/>
              <a:ext cx="434975" cy="479425"/>
            </a:xfrm>
            <a:custGeom>
              <a:avLst/>
              <a:gdLst>
                <a:gd name="T0" fmla="*/ 621 w 1095"/>
                <a:gd name="T1" fmla="*/ 1 h 1208"/>
                <a:gd name="T2" fmla="*/ 664 w 1095"/>
                <a:gd name="T3" fmla="*/ 18 h 1208"/>
                <a:gd name="T4" fmla="*/ 709 w 1095"/>
                <a:gd name="T5" fmla="*/ 67 h 1208"/>
                <a:gd name="T6" fmla="*/ 947 w 1095"/>
                <a:gd name="T7" fmla="*/ 353 h 1208"/>
                <a:gd name="T8" fmla="*/ 1027 w 1095"/>
                <a:gd name="T9" fmla="*/ 469 h 1208"/>
                <a:gd name="T10" fmla="*/ 1076 w 1095"/>
                <a:gd name="T11" fmla="*/ 580 h 1208"/>
                <a:gd name="T12" fmla="*/ 1095 w 1095"/>
                <a:gd name="T13" fmla="*/ 687 h 1208"/>
                <a:gd name="T14" fmla="*/ 1090 w 1095"/>
                <a:gd name="T15" fmla="*/ 786 h 1208"/>
                <a:gd name="T16" fmla="*/ 1064 w 1095"/>
                <a:gd name="T17" fmla="*/ 877 h 1208"/>
                <a:gd name="T18" fmla="*/ 1020 w 1095"/>
                <a:gd name="T19" fmla="*/ 959 h 1208"/>
                <a:gd name="T20" fmla="*/ 962 w 1095"/>
                <a:gd name="T21" fmla="*/ 1032 h 1208"/>
                <a:gd name="T22" fmla="*/ 892 w 1095"/>
                <a:gd name="T23" fmla="*/ 1093 h 1208"/>
                <a:gd name="T24" fmla="*/ 817 w 1095"/>
                <a:gd name="T25" fmla="*/ 1142 h 1208"/>
                <a:gd name="T26" fmla="*/ 738 w 1095"/>
                <a:gd name="T27" fmla="*/ 1177 h 1208"/>
                <a:gd name="T28" fmla="*/ 630 w 1095"/>
                <a:gd name="T29" fmla="*/ 1202 h 1208"/>
                <a:gd name="T30" fmla="*/ 498 w 1095"/>
                <a:gd name="T31" fmla="*/ 1207 h 1208"/>
                <a:gd name="T32" fmla="*/ 374 w 1095"/>
                <a:gd name="T33" fmla="*/ 1187 h 1208"/>
                <a:gd name="T34" fmla="*/ 261 w 1095"/>
                <a:gd name="T35" fmla="*/ 1144 h 1208"/>
                <a:gd name="T36" fmla="*/ 162 w 1095"/>
                <a:gd name="T37" fmla="*/ 1080 h 1208"/>
                <a:gd name="T38" fmla="*/ 82 w 1095"/>
                <a:gd name="T39" fmla="*/ 998 h 1208"/>
                <a:gd name="T40" fmla="*/ 22 w 1095"/>
                <a:gd name="T41" fmla="*/ 901 h 1208"/>
                <a:gd name="T42" fmla="*/ 25 w 1095"/>
                <a:gd name="T43" fmla="*/ 883 h 1208"/>
                <a:gd name="T44" fmla="*/ 90 w 1095"/>
                <a:gd name="T45" fmla="*/ 940 h 1208"/>
                <a:gd name="T46" fmla="*/ 170 w 1095"/>
                <a:gd name="T47" fmla="*/ 982 h 1208"/>
                <a:gd name="T48" fmla="*/ 258 w 1095"/>
                <a:gd name="T49" fmla="*/ 1009 h 1208"/>
                <a:gd name="T50" fmla="*/ 353 w 1095"/>
                <a:gd name="T51" fmla="*/ 1020 h 1208"/>
                <a:gd name="T52" fmla="*/ 447 w 1095"/>
                <a:gd name="T53" fmla="*/ 1015 h 1208"/>
                <a:gd name="T54" fmla="*/ 534 w 1095"/>
                <a:gd name="T55" fmla="*/ 994 h 1208"/>
                <a:gd name="T56" fmla="*/ 612 w 1095"/>
                <a:gd name="T57" fmla="*/ 958 h 1208"/>
                <a:gd name="T58" fmla="*/ 694 w 1095"/>
                <a:gd name="T59" fmla="*/ 894 h 1208"/>
                <a:gd name="T60" fmla="*/ 756 w 1095"/>
                <a:gd name="T61" fmla="*/ 821 h 1208"/>
                <a:gd name="T62" fmla="*/ 796 w 1095"/>
                <a:gd name="T63" fmla="*/ 738 h 1208"/>
                <a:gd name="T64" fmla="*/ 811 w 1095"/>
                <a:gd name="T65" fmla="*/ 652 h 1208"/>
                <a:gd name="T66" fmla="*/ 800 w 1095"/>
                <a:gd name="T67" fmla="*/ 563 h 1208"/>
                <a:gd name="T68" fmla="*/ 761 w 1095"/>
                <a:gd name="T69" fmla="*/ 478 h 1208"/>
                <a:gd name="T70" fmla="*/ 728 w 1095"/>
                <a:gd name="T71" fmla="*/ 433 h 1208"/>
                <a:gd name="T72" fmla="*/ 714 w 1095"/>
                <a:gd name="T73" fmla="*/ 415 h 1208"/>
                <a:gd name="T74" fmla="*/ 687 w 1095"/>
                <a:gd name="T75" fmla="*/ 382 h 1208"/>
                <a:gd name="T76" fmla="*/ 651 w 1095"/>
                <a:gd name="T77" fmla="*/ 340 h 1208"/>
                <a:gd name="T78" fmla="*/ 609 w 1095"/>
                <a:gd name="T79" fmla="*/ 291 h 1208"/>
                <a:gd name="T80" fmla="*/ 567 w 1095"/>
                <a:gd name="T81" fmla="*/ 239 h 1208"/>
                <a:gd name="T82" fmla="*/ 524 w 1095"/>
                <a:gd name="T83" fmla="*/ 188 h 1208"/>
                <a:gd name="T84" fmla="*/ 521 w 1095"/>
                <a:gd name="T85" fmla="*/ 184 h 1208"/>
                <a:gd name="T86" fmla="*/ 515 w 1095"/>
                <a:gd name="T87" fmla="*/ 177 h 1208"/>
                <a:gd name="T88" fmla="*/ 512 w 1095"/>
                <a:gd name="T89" fmla="*/ 175 h 1208"/>
                <a:gd name="T90" fmla="*/ 492 w 1095"/>
                <a:gd name="T91" fmla="*/ 131 h 1208"/>
                <a:gd name="T92" fmla="*/ 494 w 1095"/>
                <a:gd name="T93" fmla="*/ 87 h 1208"/>
                <a:gd name="T94" fmla="*/ 517 w 1095"/>
                <a:gd name="T95" fmla="*/ 44 h 1208"/>
                <a:gd name="T96" fmla="*/ 555 w 1095"/>
                <a:gd name="T97" fmla="*/ 13 h 1208"/>
                <a:gd name="T98" fmla="*/ 600 w 1095"/>
                <a:gd name="T99" fmla="*/ 0 h 1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95" h="1208">
                  <a:moveTo>
                    <a:pt x="600" y="0"/>
                  </a:moveTo>
                  <a:lnTo>
                    <a:pt x="621" y="1"/>
                  </a:lnTo>
                  <a:lnTo>
                    <a:pt x="643" y="7"/>
                  </a:lnTo>
                  <a:lnTo>
                    <a:pt x="664" y="18"/>
                  </a:lnTo>
                  <a:lnTo>
                    <a:pt x="682" y="35"/>
                  </a:lnTo>
                  <a:lnTo>
                    <a:pt x="709" y="67"/>
                  </a:lnTo>
                  <a:lnTo>
                    <a:pt x="694" y="50"/>
                  </a:lnTo>
                  <a:lnTo>
                    <a:pt x="947" y="353"/>
                  </a:lnTo>
                  <a:lnTo>
                    <a:pt x="991" y="411"/>
                  </a:lnTo>
                  <a:lnTo>
                    <a:pt x="1027" y="469"/>
                  </a:lnTo>
                  <a:lnTo>
                    <a:pt x="1055" y="525"/>
                  </a:lnTo>
                  <a:lnTo>
                    <a:pt x="1076" y="580"/>
                  </a:lnTo>
                  <a:lnTo>
                    <a:pt x="1088" y="633"/>
                  </a:lnTo>
                  <a:lnTo>
                    <a:pt x="1095" y="687"/>
                  </a:lnTo>
                  <a:lnTo>
                    <a:pt x="1095" y="737"/>
                  </a:lnTo>
                  <a:lnTo>
                    <a:pt x="1090" y="786"/>
                  </a:lnTo>
                  <a:lnTo>
                    <a:pt x="1079" y="833"/>
                  </a:lnTo>
                  <a:lnTo>
                    <a:pt x="1064" y="877"/>
                  </a:lnTo>
                  <a:lnTo>
                    <a:pt x="1044" y="920"/>
                  </a:lnTo>
                  <a:lnTo>
                    <a:pt x="1020" y="959"/>
                  </a:lnTo>
                  <a:lnTo>
                    <a:pt x="992" y="998"/>
                  </a:lnTo>
                  <a:lnTo>
                    <a:pt x="962" y="1032"/>
                  </a:lnTo>
                  <a:lnTo>
                    <a:pt x="929" y="1064"/>
                  </a:lnTo>
                  <a:lnTo>
                    <a:pt x="892" y="1093"/>
                  </a:lnTo>
                  <a:lnTo>
                    <a:pt x="856" y="1119"/>
                  </a:lnTo>
                  <a:lnTo>
                    <a:pt x="817" y="1142"/>
                  </a:lnTo>
                  <a:lnTo>
                    <a:pt x="778" y="1161"/>
                  </a:lnTo>
                  <a:lnTo>
                    <a:pt x="738" y="1177"/>
                  </a:lnTo>
                  <a:lnTo>
                    <a:pt x="698" y="1189"/>
                  </a:lnTo>
                  <a:lnTo>
                    <a:pt x="630" y="1202"/>
                  </a:lnTo>
                  <a:lnTo>
                    <a:pt x="563" y="1208"/>
                  </a:lnTo>
                  <a:lnTo>
                    <a:pt x="498" y="1207"/>
                  </a:lnTo>
                  <a:lnTo>
                    <a:pt x="434" y="1201"/>
                  </a:lnTo>
                  <a:lnTo>
                    <a:pt x="374" y="1187"/>
                  </a:lnTo>
                  <a:lnTo>
                    <a:pt x="315" y="1168"/>
                  </a:lnTo>
                  <a:lnTo>
                    <a:pt x="261" y="1144"/>
                  </a:lnTo>
                  <a:lnTo>
                    <a:pt x="210" y="1114"/>
                  </a:lnTo>
                  <a:lnTo>
                    <a:pt x="162" y="1080"/>
                  </a:lnTo>
                  <a:lnTo>
                    <a:pt x="120" y="1040"/>
                  </a:lnTo>
                  <a:lnTo>
                    <a:pt x="82" y="998"/>
                  </a:lnTo>
                  <a:lnTo>
                    <a:pt x="49" y="951"/>
                  </a:lnTo>
                  <a:lnTo>
                    <a:pt x="22" y="901"/>
                  </a:lnTo>
                  <a:lnTo>
                    <a:pt x="0" y="848"/>
                  </a:lnTo>
                  <a:lnTo>
                    <a:pt x="25" y="883"/>
                  </a:lnTo>
                  <a:lnTo>
                    <a:pt x="56" y="913"/>
                  </a:lnTo>
                  <a:lnTo>
                    <a:pt x="90" y="940"/>
                  </a:lnTo>
                  <a:lnTo>
                    <a:pt x="128" y="963"/>
                  </a:lnTo>
                  <a:lnTo>
                    <a:pt x="170" y="982"/>
                  </a:lnTo>
                  <a:lnTo>
                    <a:pt x="213" y="997"/>
                  </a:lnTo>
                  <a:lnTo>
                    <a:pt x="258" y="1009"/>
                  </a:lnTo>
                  <a:lnTo>
                    <a:pt x="306" y="1016"/>
                  </a:lnTo>
                  <a:lnTo>
                    <a:pt x="353" y="1020"/>
                  </a:lnTo>
                  <a:lnTo>
                    <a:pt x="399" y="1019"/>
                  </a:lnTo>
                  <a:lnTo>
                    <a:pt x="447" y="1015"/>
                  </a:lnTo>
                  <a:lnTo>
                    <a:pt x="492" y="1006"/>
                  </a:lnTo>
                  <a:lnTo>
                    <a:pt x="534" y="994"/>
                  </a:lnTo>
                  <a:lnTo>
                    <a:pt x="575" y="979"/>
                  </a:lnTo>
                  <a:lnTo>
                    <a:pt x="612" y="958"/>
                  </a:lnTo>
                  <a:lnTo>
                    <a:pt x="655" y="928"/>
                  </a:lnTo>
                  <a:lnTo>
                    <a:pt x="694" y="894"/>
                  </a:lnTo>
                  <a:lnTo>
                    <a:pt x="728" y="858"/>
                  </a:lnTo>
                  <a:lnTo>
                    <a:pt x="756" y="821"/>
                  </a:lnTo>
                  <a:lnTo>
                    <a:pt x="779" y="780"/>
                  </a:lnTo>
                  <a:lnTo>
                    <a:pt x="796" y="738"/>
                  </a:lnTo>
                  <a:lnTo>
                    <a:pt x="806" y="695"/>
                  </a:lnTo>
                  <a:lnTo>
                    <a:pt x="811" y="652"/>
                  </a:lnTo>
                  <a:lnTo>
                    <a:pt x="809" y="608"/>
                  </a:lnTo>
                  <a:lnTo>
                    <a:pt x="800" y="563"/>
                  </a:lnTo>
                  <a:lnTo>
                    <a:pt x="784" y="520"/>
                  </a:lnTo>
                  <a:lnTo>
                    <a:pt x="761" y="478"/>
                  </a:lnTo>
                  <a:lnTo>
                    <a:pt x="731" y="436"/>
                  </a:lnTo>
                  <a:lnTo>
                    <a:pt x="728" y="433"/>
                  </a:lnTo>
                  <a:lnTo>
                    <a:pt x="724" y="426"/>
                  </a:lnTo>
                  <a:lnTo>
                    <a:pt x="714" y="415"/>
                  </a:lnTo>
                  <a:lnTo>
                    <a:pt x="702" y="401"/>
                  </a:lnTo>
                  <a:lnTo>
                    <a:pt x="687" y="382"/>
                  </a:lnTo>
                  <a:lnTo>
                    <a:pt x="670" y="363"/>
                  </a:lnTo>
                  <a:lnTo>
                    <a:pt x="651" y="340"/>
                  </a:lnTo>
                  <a:lnTo>
                    <a:pt x="631" y="316"/>
                  </a:lnTo>
                  <a:lnTo>
                    <a:pt x="609" y="291"/>
                  </a:lnTo>
                  <a:lnTo>
                    <a:pt x="589" y="265"/>
                  </a:lnTo>
                  <a:lnTo>
                    <a:pt x="567" y="239"/>
                  </a:lnTo>
                  <a:lnTo>
                    <a:pt x="545" y="213"/>
                  </a:lnTo>
                  <a:lnTo>
                    <a:pt x="524" y="188"/>
                  </a:lnTo>
                  <a:lnTo>
                    <a:pt x="526" y="189"/>
                  </a:lnTo>
                  <a:lnTo>
                    <a:pt x="521" y="184"/>
                  </a:lnTo>
                  <a:lnTo>
                    <a:pt x="517" y="180"/>
                  </a:lnTo>
                  <a:lnTo>
                    <a:pt x="515" y="177"/>
                  </a:lnTo>
                  <a:lnTo>
                    <a:pt x="513" y="175"/>
                  </a:lnTo>
                  <a:lnTo>
                    <a:pt x="512" y="175"/>
                  </a:lnTo>
                  <a:lnTo>
                    <a:pt x="499" y="154"/>
                  </a:lnTo>
                  <a:lnTo>
                    <a:pt x="492" y="131"/>
                  </a:lnTo>
                  <a:lnTo>
                    <a:pt x="490" y="110"/>
                  </a:lnTo>
                  <a:lnTo>
                    <a:pt x="494" y="87"/>
                  </a:lnTo>
                  <a:lnTo>
                    <a:pt x="502" y="65"/>
                  </a:lnTo>
                  <a:lnTo>
                    <a:pt x="517" y="44"/>
                  </a:lnTo>
                  <a:lnTo>
                    <a:pt x="534" y="28"/>
                  </a:lnTo>
                  <a:lnTo>
                    <a:pt x="555" y="13"/>
                  </a:lnTo>
                  <a:lnTo>
                    <a:pt x="577" y="5"/>
                  </a:lnTo>
                  <a:lnTo>
                    <a:pt x="60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0"/>
            <p:cNvSpPr>
              <a:spLocks/>
            </p:cNvSpPr>
            <p:nvPr userDrawn="1"/>
          </p:nvSpPr>
          <p:spPr bwMode="auto">
            <a:xfrm>
              <a:off x="6145213" y="4384676"/>
              <a:ext cx="434975" cy="476250"/>
            </a:xfrm>
            <a:custGeom>
              <a:avLst/>
              <a:gdLst>
                <a:gd name="T0" fmla="*/ 599 w 1096"/>
                <a:gd name="T1" fmla="*/ 0 h 1202"/>
                <a:gd name="T2" fmla="*/ 723 w 1096"/>
                <a:gd name="T3" fmla="*/ 21 h 1202"/>
                <a:gd name="T4" fmla="*/ 834 w 1096"/>
                <a:gd name="T5" fmla="*/ 64 h 1202"/>
                <a:gd name="T6" fmla="*/ 933 w 1096"/>
                <a:gd name="T7" fmla="*/ 128 h 1202"/>
                <a:gd name="T8" fmla="*/ 1014 w 1096"/>
                <a:gd name="T9" fmla="*/ 210 h 1202"/>
                <a:gd name="T10" fmla="*/ 1075 w 1096"/>
                <a:gd name="T11" fmla="*/ 307 h 1202"/>
                <a:gd name="T12" fmla="*/ 1071 w 1096"/>
                <a:gd name="T13" fmla="*/ 325 h 1202"/>
                <a:gd name="T14" fmla="*/ 1007 w 1096"/>
                <a:gd name="T15" fmla="*/ 268 h 1202"/>
                <a:gd name="T16" fmla="*/ 927 w 1096"/>
                <a:gd name="T17" fmla="*/ 226 h 1202"/>
                <a:gd name="T18" fmla="*/ 838 w 1096"/>
                <a:gd name="T19" fmla="*/ 199 h 1202"/>
                <a:gd name="T20" fmla="*/ 743 w 1096"/>
                <a:gd name="T21" fmla="*/ 188 h 1202"/>
                <a:gd name="T22" fmla="*/ 650 w 1096"/>
                <a:gd name="T23" fmla="*/ 193 h 1202"/>
                <a:gd name="T24" fmla="*/ 561 w 1096"/>
                <a:gd name="T25" fmla="*/ 214 h 1202"/>
                <a:gd name="T26" fmla="*/ 483 w 1096"/>
                <a:gd name="T27" fmla="*/ 249 h 1202"/>
                <a:gd name="T28" fmla="*/ 401 w 1096"/>
                <a:gd name="T29" fmla="*/ 313 h 1202"/>
                <a:gd name="T30" fmla="*/ 339 w 1096"/>
                <a:gd name="T31" fmla="*/ 388 h 1202"/>
                <a:gd name="T32" fmla="*/ 300 w 1096"/>
                <a:gd name="T33" fmla="*/ 470 h 1202"/>
                <a:gd name="T34" fmla="*/ 285 w 1096"/>
                <a:gd name="T35" fmla="*/ 555 h 1202"/>
                <a:gd name="T36" fmla="*/ 296 w 1096"/>
                <a:gd name="T37" fmla="*/ 643 h 1202"/>
                <a:gd name="T38" fmla="*/ 335 w 1096"/>
                <a:gd name="T39" fmla="*/ 730 h 1202"/>
                <a:gd name="T40" fmla="*/ 367 w 1096"/>
                <a:gd name="T41" fmla="*/ 775 h 1202"/>
                <a:gd name="T42" fmla="*/ 383 w 1096"/>
                <a:gd name="T43" fmla="*/ 793 h 1202"/>
                <a:gd name="T44" fmla="*/ 411 w 1096"/>
                <a:gd name="T45" fmla="*/ 827 h 1202"/>
                <a:gd name="T46" fmla="*/ 447 w 1096"/>
                <a:gd name="T47" fmla="*/ 870 h 1202"/>
                <a:gd name="T48" fmla="*/ 489 w 1096"/>
                <a:gd name="T49" fmla="*/ 921 h 1202"/>
                <a:gd name="T50" fmla="*/ 534 w 1096"/>
                <a:gd name="T51" fmla="*/ 974 h 1202"/>
                <a:gd name="T52" fmla="*/ 523 w 1096"/>
                <a:gd name="T53" fmla="*/ 962 h 1202"/>
                <a:gd name="T54" fmla="*/ 551 w 1096"/>
                <a:gd name="T55" fmla="*/ 996 h 1202"/>
                <a:gd name="T56" fmla="*/ 571 w 1096"/>
                <a:gd name="T57" fmla="*/ 1020 h 1202"/>
                <a:gd name="T58" fmla="*/ 578 w 1096"/>
                <a:gd name="T59" fmla="*/ 1028 h 1202"/>
                <a:gd name="T60" fmla="*/ 599 w 1096"/>
                <a:gd name="T61" fmla="*/ 1071 h 1202"/>
                <a:gd name="T62" fmla="*/ 596 w 1096"/>
                <a:gd name="T63" fmla="*/ 1115 h 1202"/>
                <a:gd name="T64" fmla="*/ 574 w 1096"/>
                <a:gd name="T65" fmla="*/ 1158 h 1202"/>
                <a:gd name="T66" fmla="*/ 536 w 1096"/>
                <a:gd name="T67" fmla="*/ 1189 h 1202"/>
                <a:gd name="T68" fmla="*/ 491 w 1096"/>
                <a:gd name="T69" fmla="*/ 1202 h 1202"/>
                <a:gd name="T70" fmla="*/ 447 w 1096"/>
                <a:gd name="T71" fmla="*/ 1196 h 1202"/>
                <a:gd name="T72" fmla="*/ 409 w 1096"/>
                <a:gd name="T73" fmla="*/ 1168 h 1202"/>
                <a:gd name="T74" fmla="*/ 390 w 1096"/>
                <a:gd name="T75" fmla="*/ 1143 h 1202"/>
                <a:gd name="T76" fmla="*/ 104 w 1096"/>
                <a:gd name="T77" fmla="*/ 796 h 1202"/>
                <a:gd name="T78" fmla="*/ 41 w 1096"/>
                <a:gd name="T79" fmla="*/ 682 h 1202"/>
                <a:gd name="T80" fmla="*/ 7 w 1096"/>
                <a:gd name="T81" fmla="*/ 573 h 1202"/>
                <a:gd name="T82" fmla="*/ 0 w 1096"/>
                <a:gd name="T83" fmla="*/ 471 h 1202"/>
                <a:gd name="T84" fmla="*/ 17 w 1096"/>
                <a:gd name="T85" fmla="*/ 375 h 1202"/>
                <a:gd name="T86" fmla="*/ 52 w 1096"/>
                <a:gd name="T87" fmla="*/ 287 h 1202"/>
                <a:gd name="T88" fmla="*/ 103 w 1096"/>
                <a:gd name="T89" fmla="*/ 210 h 1202"/>
                <a:gd name="T90" fmla="*/ 168 w 1096"/>
                <a:gd name="T91" fmla="*/ 144 h 1202"/>
                <a:gd name="T92" fmla="*/ 240 w 1096"/>
                <a:gd name="T93" fmla="*/ 88 h 1202"/>
                <a:gd name="T94" fmla="*/ 318 w 1096"/>
                <a:gd name="T95" fmla="*/ 47 h 1202"/>
                <a:gd name="T96" fmla="*/ 398 w 1096"/>
                <a:gd name="T97" fmla="*/ 19 h 1202"/>
                <a:gd name="T98" fmla="*/ 533 w 1096"/>
                <a:gd name="T99" fmla="*/ 0 h 1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96" h="1202">
                  <a:moveTo>
                    <a:pt x="533" y="0"/>
                  </a:moveTo>
                  <a:lnTo>
                    <a:pt x="599" y="0"/>
                  </a:lnTo>
                  <a:lnTo>
                    <a:pt x="662" y="7"/>
                  </a:lnTo>
                  <a:lnTo>
                    <a:pt x="723" y="21"/>
                  </a:lnTo>
                  <a:lnTo>
                    <a:pt x="780" y="40"/>
                  </a:lnTo>
                  <a:lnTo>
                    <a:pt x="834" y="64"/>
                  </a:lnTo>
                  <a:lnTo>
                    <a:pt x="887" y="94"/>
                  </a:lnTo>
                  <a:lnTo>
                    <a:pt x="933" y="128"/>
                  </a:lnTo>
                  <a:lnTo>
                    <a:pt x="976" y="167"/>
                  </a:lnTo>
                  <a:lnTo>
                    <a:pt x="1014" y="210"/>
                  </a:lnTo>
                  <a:lnTo>
                    <a:pt x="1047" y="256"/>
                  </a:lnTo>
                  <a:lnTo>
                    <a:pt x="1075" y="307"/>
                  </a:lnTo>
                  <a:lnTo>
                    <a:pt x="1096" y="360"/>
                  </a:lnTo>
                  <a:lnTo>
                    <a:pt x="1071" y="325"/>
                  </a:lnTo>
                  <a:lnTo>
                    <a:pt x="1041" y="295"/>
                  </a:lnTo>
                  <a:lnTo>
                    <a:pt x="1007" y="268"/>
                  </a:lnTo>
                  <a:lnTo>
                    <a:pt x="968" y="245"/>
                  </a:lnTo>
                  <a:lnTo>
                    <a:pt x="927" y="226"/>
                  </a:lnTo>
                  <a:lnTo>
                    <a:pt x="883" y="210"/>
                  </a:lnTo>
                  <a:lnTo>
                    <a:pt x="838" y="199"/>
                  </a:lnTo>
                  <a:lnTo>
                    <a:pt x="791" y="192"/>
                  </a:lnTo>
                  <a:lnTo>
                    <a:pt x="743" y="188"/>
                  </a:lnTo>
                  <a:lnTo>
                    <a:pt x="696" y="188"/>
                  </a:lnTo>
                  <a:lnTo>
                    <a:pt x="650" y="193"/>
                  </a:lnTo>
                  <a:lnTo>
                    <a:pt x="605" y="202"/>
                  </a:lnTo>
                  <a:lnTo>
                    <a:pt x="561" y="214"/>
                  </a:lnTo>
                  <a:lnTo>
                    <a:pt x="521" y="229"/>
                  </a:lnTo>
                  <a:lnTo>
                    <a:pt x="483" y="249"/>
                  </a:lnTo>
                  <a:lnTo>
                    <a:pt x="440" y="280"/>
                  </a:lnTo>
                  <a:lnTo>
                    <a:pt x="401" y="313"/>
                  </a:lnTo>
                  <a:lnTo>
                    <a:pt x="368" y="349"/>
                  </a:lnTo>
                  <a:lnTo>
                    <a:pt x="339" y="388"/>
                  </a:lnTo>
                  <a:lnTo>
                    <a:pt x="317" y="427"/>
                  </a:lnTo>
                  <a:lnTo>
                    <a:pt x="300" y="470"/>
                  </a:lnTo>
                  <a:lnTo>
                    <a:pt x="289" y="512"/>
                  </a:lnTo>
                  <a:lnTo>
                    <a:pt x="285" y="555"/>
                  </a:lnTo>
                  <a:lnTo>
                    <a:pt x="287" y="600"/>
                  </a:lnTo>
                  <a:lnTo>
                    <a:pt x="296" y="643"/>
                  </a:lnTo>
                  <a:lnTo>
                    <a:pt x="312" y="687"/>
                  </a:lnTo>
                  <a:lnTo>
                    <a:pt x="335" y="730"/>
                  </a:lnTo>
                  <a:lnTo>
                    <a:pt x="366" y="773"/>
                  </a:lnTo>
                  <a:lnTo>
                    <a:pt x="367" y="775"/>
                  </a:lnTo>
                  <a:lnTo>
                    <a:pt x="373" y="782"/>
                  </a:lnTo>
                  <a:lnTo>
                    <a:pt x="383" y="793"/>
                  </a:lnTo>
                  <a:lnTo>
                    <a:pt x="396" y="809"/>
                  </a:lnTo>
                  <a:lnTo>
                    <a:pt x="411" y="827"/>
                  </a:lnTo>
                  <a:lnTo>
                    <a:pt x="429" y="847"/>
                  </a:lnTo>
                  <a:lnTo>
                    <a:pt x="447" y="870"/>
                  </a:lnTo>
                  <a:lnTo>
                    <a:pt x="468" y="896"/>
                  </a:lnTo>
                  <a:lnTo>
                    <a:pt x="489" y="921"/>
                  </a:lnTo>
                  <a:lnTo>
                    <a:pt x="511" y="948"/>
                  </a:lnTo>
                  <a:lnTo>
                    <a:pt x="534" y="974"/>
                  </a:lnTo>
                  <a:lnTo>
                    <a:pt x="556" y="999"/>
                  </a:lnTo>
                  <a:lnTo>
                    <a:pt x="523" y="962"/>
                  </a:lnTo>
                  <a:lnTo>
                    <a:pt x="538" y="980"/>
                  </a:lnTo>
                  <a:lnTo>
                    <a:pt x="551" y="996"/>
                  </a:lnTo>
                  <a:lnTo>
                    <a:pt x="562" y="1009"/>
                  </a:lnTo>
                  <a:lnTo>
                    <a:pt x="571" y="1020"/>
                  </a:lnTo>
                  <a:lnTo>
                    <a:pt x="577" y="1026"/>
                  </a:lnTo>
                  <a:lnTo>
                    <a:pt x="578" y="1028"/>
                  </a:lnTo>
                  <a:lnTo>
                    <a:pt x="591" y="1049"/>
                  </a:lnTo>
                  <a:lnTo>
                    <a:pt x="599" y="1071"/>
                  </a:lnTo>
                  <a:lnTo>
                    <a:pt x="600" y="1094"/>
                  </a:lnTo>
                  <a:lnTo>
                    <a:pt x="596" y="1115"/>
                  </a:lnTo>
                  <a:lnTo>
                    <a:pt x="588" y="1137"/>
                  </a:lnTo>
                  <a:lnTo>
                    <a:pt x="574" y="1158"/>
                  </a:lnTo>
                  <a:lnTo>
                    <a:pt x="556" y="1176"/>
                  </a:lnTo>
                  <a:lnTo>
                    <a:pt x="536" y="1189"/>
                  </a:lnTo>
                  <a:lnTo>
                    <a:pt x="514" y="1199"/>
                  </a:lnTo>
                  <a:lnTo>
                    <a:pt x="491" y="1202"/>
                  </a:lnTo>
                  <a:lnTo>
                    <a:pt x="469" y="1202"/>
                  </a:lnTo>
                  <a:lnTo>
                    <a:pt x="447" y="1196"/>
                  </a:lnTo>
                  <a:lnTo>
                    <a:pt x="428" y="1184"/>
                  </a:lnTo>
                  <a:lnTo>
                    <a:pt x="409" y="1168"/>
                  </a:lnTo>
                  <a:lnTo>
                    <a:pt x="352" y="1098"/>
                  </a:lnTo>
                  <a:lnTo>
                    <a:pt x="390" y="1143"/>
                  </a:lnTo>
                  <a:lnTo>
                    <a:pt x="149" y="855"/>
                  </a:lnTo>
                  <a:lnTo>
                    <a:pt x="104" y="796"/>
                  </a:lnTo>
                  <a:lnTo>
                    <a:pt x="69" y="739"/>
                  </a:lnTo>
                  <a:lnTo>
                    <a:pt x="41" y="682"/>
                  </a:lnTo>
                  <a:lnTo>
                    <a:pt x="21" y="628"/>
                  </a:lnTo>
                  <a:lnTo>
                    <a:pt x="7" y="573"/>
                  </a:lnTo>
                  <a:lnTo>
                    <a:pt x="1" y="522"/>
                  </a:lnTo>
                  <a:lnTo>
                    <a:pt x="0" y="471"/>
                  </a:lnTo>
                  <a:lnTo>
                    <a:pt x="6" y="421"/>
                  </a:lnTo>
                  <a:lnTo>
                    <a:pt x="17" y="375"/>
                  </a:lnTo>
                  <a:lnTo>
                    <a:pt x="33" y="331"/>
                  </a:lnTo>
                  <a:lnTo>
                    <a:pt x="52" y="287"/>
                  </a:lnTo>
                  <a:lnTo>
                    <a:pt x="77" y="248"/>
                  </a:lnTo>
                  <a:lnTo>
                    <a:pt x="103" y="210"/>
                  </a:lnTo>
                  <a:lnTo>
                    <a:pt x="135" y="175"/>
                  </a:lnTo>
                  <a:lnTo>
                    <a:pt x="168" y="144"/>
                  </a:lnTo>
                  <a:lnTo>
                    <a:pt x="203" y="115"/>
                  </a:lnTo>
                  <a:lnTo>
                    <a:pt x="240" y="88"/>
                  </a:lnTo>
                  <a:lnTo>
                    <a:pt x="279" y="65"/>
                  </a:lnTo>
                  <a:lnTo>
                    <a:pt x="318" y="47"/>
                  </a:lnTo>
                  <a:lnTo>
                    <a:pt x="358" y="31"/>
                  </a:lnTo>
                  <a:lnTo>
                    <a:pt x="398" y="19"/>
                  </a:lnTo>
                  <a:lnTo>
                    <a:pt x="466" y="6"/>
                  </a:lnTo>
                  <a:lnTo>
                    <a:pt x="53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1"/>
            <p:cNvSpPr>
              <a:spLocks noEditPoints="1"/>
            </p:cNvSpPr>
            <p:nvPr userDrawn="1"/>
          </p:nvSpPr>
          <p:spPr bwMode="auto">
            <a:xfrm>
              <a:off x="7675563" y="4867276"/>
              <a:ext cx="52388" cy="50800"/>
            </a:xfrm>
            <a:custGeom>
              <a:avLst/>
              <a:gdLst>
                <a:gd name="T0" fmla="*/ 51 w 130"/>
                <a:gd name="T1" fmla="*/ 60 h 128"/>
                <a:gd name="T2" fmla="*/ 70 w 130"/>
                <a:gd name="T3" fmla="*/ 60 h 128"/>
                <a:gd name="T4" fmla="*/ 77 w 130"/>
                <a:gd name="T5" fmla="*/ 59 h 128"/>
                <a:gd name="T6" fmla="*/ 82 w 130"/>
                <a:gd name="T7" fmla="*/ 55 h 128"/>
                <a:gd name="T8" fmla="*/ 83 w 130"/>
                <a:gd name="T9" fmla="*/ 48 h 128"/>
                <a:gd name="T10" fmla="*/ 82 w 130"/>
                <a:gd name="T11" fmla="*/ 42 h 128"/>
                <a:gd name="T12" fmla="*/ 77 w 130"/>
                <a:gd name="T13" fmla="*/ 38 h 128"/>
                <a:gd name="T14" fmla="*/ 71 w 130"/>
                <a:gd name="T15" fmla="*/ 37 h 128"/>
                <a:gd name="T16" fmla="*/ 51 w 130"/>
                <a:gd name="T17" fmla="*/ 37 h 128"/>
                <a:gd name="T18" fmla="*/ 68 w 130"/>
                <a:gd name="T19" fmla="*/ 28 h 128"/>
                <a:gd name="T20" fmla="*/ 89 w 130"/>
                <a:gd name="T21" fmla="*/ 32 h 128"/>
                <a:gd name="T22" fmla="*/ 95 w 130"/>
                <a:gd name="T23" fmla="*/ 48 h 128"/>
                <a:gd name="T24" fmla="*/ 90 w 130"/>
                <a:gd name="T25" fmla="*/ 63 h 128"/>
                <a:gd name="T26" fmla="*/ 76 w 130"/>
                <a:gd name="T27" fmla="*/ 69 h 128"/>
                <a:gd name="T28" fmla="*/ 84 w 130"/>
                <a:gd name="T29" fmla="*/ 101 h 128"/>
                <a:gd name="T30" fmla="*/ 51 w 130"/>
                <a:gd name="T31" fmla="*/ 69 h 128"/>
                <a:gd name="T32" fmla="*/ 40 w 130"/>
                <a:gd name="T33" fmla="*/ 101 h 128"/>
                <a:gd name="T34" fmla="*/ 66 w 130"/>
                <a:gd name="T35" fmla="*/ 11 h 128"/>
                <a:gd name="T36" fmla="*/ 34 w 130"/>
                <a:gd name="T37" fmla="*/ 20 h 128"/>
                <a:gd name="T38" fmla="*/ 16 w 130"/>
                <a:gd name="T39" fmla="*/ 47 h 128"/>
                <a:gd name="T40" fmla="*/ 16 w 130"/>
                <a:gd name="T41" fmla="*/ 82 h 128"/>
                <a:gd name="T42" fmla="*/ 34 w 130"/>
                <a:gd name="T43" fmla="*/ 107 h 128"/>
                <a:gd name="T44" fmla="*/ 66 w 130"/>
                <a:gd name="T45" fmla="*/ 117 h 128"/>
                <a:gd name="T46" fmla="*/ 96 w 130"/>
                <a:gd name="T47" fmla="*/ 107 h 128"/>
                <a:gd name="T48" fmla="*/ 115 w 130"/>
                <a:gd name="T49" fmla="*/ 82 h 128"/>
                <a:gd name="T50" fmla="*/ 115 w 130"/>
                <a:gd name="T51" fmla="*/ 47 h 128"/>
                <a:gd name="T52" fmla="*/ 96 w 130"/>
                <a:gd name="T53" fmla="*/ 20 h 128"/>
                <a:gd name="T54" fmla="*/ 66 w 130"/>
                <a:gd name="T55" fmla="*/ 11 h 128"/>
                <a:gd name="T56" fmla="*/ 85 w 130"/>
                <a:gd name="T57" fmla="*/ 3 h 128"/>
                <a:gd name="T58" fmla="*/ 118 w 130"/>
                <a:gd name="T59" fmla="*/ 25 h 128"/>
                <a:gd name="T60" fmla="*/ 130 w 130"/>
                <a:gd name="T61" fmla="*/ 64 h 128"/>
                <a:gd name="T62" fmla="*/ 118 w 130"/>
                <a:gd name="T63" fmla="*/ 102 h 128"/>
                <a:gd name="T64" fmla="*/ 85 w 130"/>
                <a:gd name="T65" fmla="*/ 125 h 128"/>
                <a:gd name="T66" fmla="*/ 45 w 130"/>
                <a:gd name="T67" fmla="*/ 125 h 128"/>
                <a:gd name="T68" fmla="*/ 13 w 130"/>
                <a:gd name="T69" fmla="*/ 102 h 128"/>
                <a:gd name="T70" fmla="*/ 0 w 130"/>
                <a:gd name="T71" fmla="*/ 64 h 128"/>
                <a:gd name="T72" fmla="*/ 13 w 130"/>
                <a:gd name="T73" fmla="*/ 25 h 128"/>
                <a:gd name="T74" fmla="*/ 45 w 130"/>
                <a:gd name="T75" fmla="*/ 3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0" h="128">
                  <a:moveTo>
                    <a:pt x="51" y="37"/>
                  </a:moveTo>
                  <a:lnTo>
                    <a:pt x="51" y="60"/>
                  </a:lnTo>
                  <a:lnTo>
                    <a:pt x="66" y="60"/>
                  </a:lnTo>
                  <a:lnTo>
                    <a:pt x="70" y="60"/>
                  </a:lnTo>
                  <a:lnTo>
                    <a:pt x="73" y="59"/>
                  </a:lnTo>
                  <a:lnTo>
                    <a:pt x="77" y="59"/>
                  </a:lnTo>
                  <a:lnTo>
                    <a:pt x="79" y="56"/>
                  </a:lnTo>
                  <a:lnTo>
                    <a:pt x="82" y="55"/>
                  </a:lnTo>
                  <a:lnTo>
                    <a:pt x="83" y="52"/>
                  </a:lnTo>
                  <a:lnTo>
                    <a:pt x="83" y="48"/>
                  </a:lnTo>
                  <a:lnTo>
                    <a:pt x="83" y="44"/>
                  </a:lnTo>
                  <a:lnTo>
                    <a:pt x="82" y="42"/>
                  </a:lnTo>
                  <a:lnTo>
                    <a:pt x="79" y="40"/>
                  </a:lnTo>
                  <a:lnTo>
                    <a:pt x="77" y="38"/>
                  </a:lnTo>
                  <a:lnTo>
                    <a:pt x="73" y="37"/>
                  </a:lnTo>
                  <a:lnTo>
                    <a:pt x="71" y="37"/>
                  </a:lnTo>
                  <a:lnTo>
                    <a:pt x="67" y="37"/>
                  </a:lnTo>
                  <a:lnTo>
                    <a:pt x="51" y="37"/>
                  </a:lnTo>
                  <a:close/>
                  <a:moveTo>
                    <a:pt x="40" y="28"/>
                  </a:moveTo>
                  <a:lnTo>
                    <a:pt x="68" y="28"/>
                  </a:lnTo>
                  <a:lnTo>
                    <a:pt x="81" y="29"/>
                  </a:lnTo>
                  <a:lnTo>
                    <a:pt x="89" y="32"/>
                  </a:lnTo>
                  <a:lnTo>
                    <a:pt x="94" y="38"/>
                  </a:lnTo>
                  <a:lnTo>
                    <a:pt x="95" y="48"/>
                  </a:lnTo>
                  <a:lnTo>
                    <a:pt x="94" y="56"/>
                  </a:lnTo>
                  <a:lnTo>
                    <a:pt x="90" y="63"/>
                  </a:lnTo>
                  <a:lnTo>
                    <a:pt x="83" y="66"/>
                  </a:lnTo>
                  <a:lnTo>
                    <a:pt x="76" y="69"/>
                  </a:lnTo>
                  <a:lnTo>
                    <a:pt x="98" y="101"/>
                  </a:lnTo>
                  <a:lnTo>
                    <a:pt x="84" y="101"/>
                  </a:lnTo>
                  <a:lnTo>
                    <a:pt x="65" y="69"/>
                  </a:lnTo>
                  <a:lnTo>
                    <a:pt x="51" y="69"/>
                  </a:lnTo>
                  <a:lnTo>
                    <a:pt x="51" y="101"/>
                  </a:lnTo>
                  <a:lnTo>
                    <a:pt x="40" y="101"/>
                  </a:lnTo>
                  <a:lnTo>
                    <a:pt x="40" y="28"/>
                  </a:lnTo>
                  <a:close/>
                  <a:moveTo>
                    <a:pt x="66" y="11"/>
                  </a:moveTo>
                  <a:lnTo>
                    <a:pt x="49" y="13"/>
                  </a:lnTo>
                  <a:lnTo>
                    <a:pt x="34" y="20"/>
                  </a:lnTo>
                  <a:lnTo>
                    <a:pt x="23" y="32"/>
                  </a:lnTo>
                  <a:lnTo>
                    <a:pt x="16" y="47"/>
                  </a:lnTo>
                  <a:lnTo>
                    <a:pt x="14" y="64"/>
                  </a:lnTo>
                  <a:lnTo>
                    <a:pt x="16" y="82"/>
                  </a:lnTo>
                  <a:lnTo>
                    <a:pt x="23" y="96"/>
                  </a:lnTo>
                  <a:lnTo>
                    <a:pt x="34" y="107"/>
                  </a:lnTo>
                  <a:lnTo>
                    <a:pt x="49" y="114"/>
                  </a:lnTo>
                  <a:lnTo>
                    <a:pt x="66" y="117"/>
                  </a:lnTo>
                  <a:lnTo>
                    <a:pt x="82" y="114"/>
                  </a:lnTo>
                  <a:lnTo>
                    <a:pt x="96" y="107"/>
                  </a:lnTo>
                  <a:lnTo>
                    <a:pt x="107" y="96"/>
                  </a:lnTo>
                  <a:lnTo>
                    <a:pt x="115" y="82"/>
                  </a:lnTo>
                  <a:lnTo>
                    <a:pt x="118" y="64"/>
                  </a:lnTo>
                  <a:lnTo>
                    <a:pt x="115" y="47"/>
                  </a:lnTo>
                  <a:lnTo>
                    <a:pt x="107" y="32"/>
                  </a:lnTo>
                  <a:lnTo>
                    <a:pt x="96" y="20"/>
                  </a:lnTo>
                  <a:lnTo>
                    <a:pt x="82" y="13"/>
                  </a:lnTo>
                  <a:lnTo>
                    <a:pt x="66" y="11"/>
                  </a:lnTo>
                  <a:close/>
                  <a:moveTo>
                    <a:pt x="66" y="0"/>
                  </a:moveTo>
                  <a:lnTo>
                    <a:pt x="85" y="3"/>
                  </a:lnTo>
                  <a:lnTo>
                    <a:pt x="104" y="12"/>
                  </a:lnTo>
                  <a:lnTo>
                    <a:pt x="118" y="25"/>
                  </a:lnTo>
                  <a:lnTo>
                    <a:pt x="127" y="43"/>
                  </a:lnTo>
                  <a:lnTo>
                    <a:pt x="130" y="64"/>
                  </a:lnTo>
                  <a:lnTo>
                    <a:pt x="127" y="84"/>
                  </a:lnTo>
                  <a:lnTo>
                    <a:pt x="118" y="102"/>
                  </a:lnTo>
                  <a:lnTo>
                    <a:pt x="104" y="116"/>
                  </a:lnTo>
                  <a:lnTo>
                    <a:pt x="85" y="125"/>
                  </a:lnTo>
                  <a:lnTo>
                    <a:pt x="66" y="128"/>
                  </a:lnTo>
                  <a:lnTo>
                    <a:pt x="45" y="125"/>
                  </a:lnTo>
                  <a:lnTo>
                    <a:pt x="27" y="116"/>
                  </a:lnTo>
                  <a:lnTo>
                    <a:pt x="13" y="102"/>
                  </a:lnTo>
                  <a:lnTo>
                    <a:pt x="4" y="84"/>
                  </a:lnTo>
                  <a:lnTo>
                    <a:pt x="0" y="64"/>
                  </a:lnTo>
                  <a:lnTo>
                    <a:pt x="4" y="43"/>
                  </a:lnTo>
                  <a:lnTo>
                    <a:pt x="13" y="25"/>
                  </a:lnTo>
                  <a:lnTo>
                    <a:pt x="27" y="12"/>
                  </a:lnTo>
                  <a:lnTo>
                    <a:pt x="45" y="3"/>
                  </a:lnTo>
                  <a:lnTo>
                    <a:pt x="6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2"/>
            <p:cNvSpPr>
              <a:spLocks noEditPoints="1"/>
            </p:cNvSpPr>
            <p:nvPr userDrawn="1"/>
          </p:nvSpPr>
          <p:spPr bwMode="auto">
            <a:xfrm>
              <a:off x="6591301" y="4867276"/>
              <a:ext cx="52388" cy="50800"/>
            </a:xfrm>
            <a:custGeom>
              <a:avLst/>
              <a:gdLst>
                <a:gd name="T0" fmla="*/ 51 w 130"/>
                <a:gd name="T1" fmla="*/ 60 h 128"/>
                <a:gd name="T2" fmla="*/ 69 w 130"/>
                <a:gd name="T3" fmla="*/ 60 h 128"/>
                <a:gd name="T4" fmla="*/ 75 w 130"/>
                <a:gd name="T5" fmla="*/ 59 h 128"/>
                <a:gd name="T6" fmla="*/ 81 w 130"/>
                <a:gd name="T7" fmla="*/ 55 h 128"/>
                <a:gd name="T8" fmla="*/ 82 w 130"/>
                <a:gd name="T9" fmla="*/ 48 h 128"/>
                <a:gd name="T10" fmla="*/ 81 w 130"/>
                <a:gd name="T11" fmla="*/ 42 h 128"/>
                <a:gd name="T12" fmla="*/ 76 w 130"/>
                <a:gd name="T13" fmla="*/ 38 h 128"/>
                <a:gd name="T14" fmla="*/ 70 w 130"/>
                <a:gd name="T15" fmla="*/ 37 h 128"/>
                <a:gd name="T16" fmla="*/ 51 w 130"/>
                <a:gd name="T17" fmla="*/ 37 h 128"/>
                <a:gd name="T18" fmla="*/ 68 w 130"/>
                <a:gd name="T19" fmla="*/ 28 h 128"/>
                <a:gd name="T20" fmla="*/ 88 w 130"/>
                <a:gd name="T21" fmla="*/ 32 h 128"/>
                <a:gd name="T22" fmla="*/ 94 w 130"/>
                <a:gd name="T23" fmla="*/ 48 h 128"/>
                <a:gd name="T24" fmla="*/ 88 w 130"/>
                <a:gd name="T25" fmla="*/ 63 h 128"/>
                <a:gd name="T26" fmla="*/ 75 w 130"/>
                <a:gd name="T27" fmla="*/ 69 h 128"/>
                <a:gd name="T28" fmla="*/ 83 w 130"/>
                <a:gd name="T29" fmla="*/ 101 h 128"/>
                <a:gd name="T30" fmla="*/ 51 w 130"/>
                <a:gd name="T31" fmla="*/ 69 h 128"/>
                <a:gd name="T32" fmla="*/ 40 w 130"/>
                <a:gd name="T33" fmla="*/ 101 h 128"/>
                <a:gd name="T34" fmla="*/ 64 w 130"/>
                <a:gd name="T35" fmla="*/ 11 h 128"/>
                <a:gd name="T36" fmla="*/ 34 w 130"/>
                <a:gd name="T37" fmla="*/ 20 h 128"/>
                <a:gd name="T38" fmla="*/ 14 w 130"/>
                <a:gd name="T39" fmla="*/ 47 h 128"/>
                <a:gd name="T40" fmla="*/ 14 w 130"/>
                <a:gd name="T41" fmla="*/ 82 h 128"/>
                <a:gd name="T42" fmla="*/ 34 w 130"/>
                <a:gd name="T43" fmla="*/ 107 h 128"/>
                <a:gd name="T44" fmla="*/ 64 w 130"/>
                <a:gd name="T45" fmla="*/ 117 h 128"/>
                <a:gd name="T46" fmla="*/ 96 w 130"/>
                <a:gd name="T47" fmla="*/ 107 h 128"/>
                <a:gd name="T48" fmla="*/ 114 w 130"/>
                <a:gd name="T49" fmla="*/ 82 h 128"/>
                <a:gd name="T50" fmla="*/ 114 w 130"/>
                <a:gd name="T51" fmla="*/ 47 h 128"/>
                <a:gd name="T52" fmla="*/ 96 w 130"/>
                <a:gd name="T53" fmla="*/ 20 h 128"/>
                <a:gd name="T54" fmla="*/ 64 w 130"/>
                <a:gd name="T55" fmla="*/ 11 h 128"/>
                <a:gd name="T56" fmla="*/ 85 w 130"/>
                <a:gd name="T57" fmla="*/ 3 h 128"/>
                <a:gd name="T58" fmla="*/ 117 w 130"/>
                <a:gd name="T59" fmla="*/ 25 h 128"/>
                <a:gd name="T60" fmla="*/ 130 w 130"/>
                <a:gd name="T61" fmla="*/ 64 h 128"/>
                <a:gd name="T62" fmla="*/ 117 w 130"/>
                <a:gd name="T63" fmla="*/ 102 h 128"/>
                <a:gd name="T64" fmla="*/ 85 w 130"/>
                <a:gd name="T65" fmla="*/ 125 h 128"/>
                <a:gd name="T66" fmla="*/ 45 w 130"/>
                <a:gd name="T67" fmla="*/ 125 h 128"/>
                <a:gd name="T68" fmla="*/ 12 w 130"/>
                <a:gd name="T69" fmla="*/ 102 h 128"/>
                <a:gd name="T70" fmla="*/ 0 w 130"/>
                <a:gd name="T71" fmla="*/ 64 h 128"/>
                <a:gd name="T72" fmla="*/ 12 w 130"/>
                <a:gd name="T73" fmla="*/ 25 h 128"/>
                <a:gd name="T74" fmla="*/ 45 w 130"/>
                <a:gd name="T75" fmla="*/ 3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0" h="128">
                  <a:moveTo>
                    <a:pt x="51" y="37"/>
                  </a:moveTo>
                  <a:lnTo>
                    <a:pt x="51" y="60"/>
                  </a:lnTo>
                  <a:lnTo>
                    <a:pt x="64" y="60"/>
                  </a:lnTo>
                  <a:lnTo>
                    <a:pt x="69" y="60"/>
                  </a:lnTo>
                  <a:lnTo>
                    <a:pt x="73" y="59"/>
                  </a:lnTo>
                  <a:lnTo>
                    <a:pt x="75" y="59"/>
                  </a:lnTo>
                  <a:lnTo>
                    <a:pt x="79" y="56"/>
                  </a:lnTo>
                  <a:lnTo>
                    <a:pt x="81" y="55"/>
                  </a:lnTo>
                  <a:lnTo>
                    <a:pt x="82" y="52"/>
                  </a:lnTo>
                  <a:lnTo>
                    <a:pt x="82" y="48"/>
                  </a:lnTo>
                  <a:lnTo>
                    <a:pt x="82" y="44"/>
                  </a:lnTo>
                  <a:lnTo>
                    <a:pt x="81" y="42"/>
                  </a:lnTo>
                  <a:lnTo>
                    <a:pt x="79" y="40"/>
                  </a:lnTo>
                  <a:lnTo>
                    <a:pt x="76" y="38"/>
                  </a:lnTo>
                  <a:lnTo>
                    <a:pt x="73" y="37"/>
                  </a:lnTo>
                  <a:lnTo>
                    <a:pt x="70" y="37"/>
                  </a:lnTo>
                  <a:lnTo>
                    <a:pt x="66" y="37"/>
                  </a:lnTo>
                  <a:lnTo>
                    <a:pt x="51" y="37"/>
                  </a:lnTo>
                  <a:close/>
                  <a:moveTo>
                    <a:pt x="40" y="28"/>
                  </a:moveTo>
                  <a:lnTo>
                    <a:pt x="68" y="28"/>
                  </a:lnTo>
                  <a:lnTo>
                    <a:pt x="80" y="29"/>
                  </a:lnTo>
                  <a:lnTo>
                    <a:pt x="88" y="32"/>
                  </a:lnTo>
                  <a:lnTo>
                    <a:pt x="93" y="38"/>
                  </a:lnTo>
                  <a:lnTo>
                    <a:pt x="94" y="48"/>
                  </a:lnTo>
                  <a:lnTo>
                    <a:pt x="93" y="56"/>
                  </a:lnTo>
                  <a:lnTo>
                    <a:pt x="88" y="63"/>
                  </a:lnTo>
                  <a:lnTo>
                    <a:pt x="82" y="66"/>
                  </a:lnTo>
                  <a:lnTo>
                    <a:pt x="75" y="69"/>
                  </a:lnTo>
                  <a:lnTo>
                    <a:pt x="96" y="101"/>
                  </a:lnTo>
                  <a:lnTo>
                    <a:pt x="83" y="101"/>
                  </a:lnTo>
                  <a:lnTo>
                    <a:pt x="64" y="69"/>
                  </a:lnTo>
                  <a:lnTo>
                    <a:pt x="51" y="69"/>
                  </a:lnTo>
                  <a:lnTo>
                    <a:pt x="51" y="101"/>
                  </a:lnTo>
                  <a:lnTo>
                    <a:pt x="40" y="101"/>
                  </a:lnTo>
                  <a:lnTo>
                    <a:pt x="40" y="28"/>
                  </a:lnTo>
                  <a:close/>
                  <a:moveTo>
                    <a:pt x="64" y="11"/>
                  </a:moveTo>
                  <a:lnTo>
                    <a:pt x="48" y="13"/>
                  </a:lnTo>
                  <a:lnTo>
                    <a:pt x="34" y="20"/>
                  </a:lnTo>
                  <a:lnTo>
                    <a:pt x="22" y="32"/>
                  </a:lnTo>
                  <a:lnTo>
                    <a:pt x="14" y="47"/>
                  </a:lnTo>
                  <a:lnTo>
                    <a:pt x="12" y="64"/>
                  </a:lnTo>
                  <a:lnTo>
                    <a:pt x="14" y="82"/>
                  </a:lnTo>
                  <a:lnTo>
                    <a:pt x="22" y="96"/>
                  </a:lnTo>
                  <a:lnTo>
                    <a:pt x="34" y="107"/>
                  </a:lnTo>
                  <a:lnTo>
                    <a:pt x="48" y="114"/>
                  </a:lnTo>
                  <a:lnTo>
                    <a:pt x="64" y="117"/>
                  </a:lnTo>
                  <a:lnTo>
                    <a:pt x="81" y="114"/>
                  </a:lnTo>
                  <a:lnTo>
                    <a:pt x="96" y="107"/>
                  </a:lnTo>
                  <a:lnTo>
                    <a:pt x="107" y="96"/>
                  </a:lnTo>
                  <a:lnTo>
                    <a:pt x="114" y="82"/>
                  </a:lnTo>
                  <a:lnTo>
                    <a:pt x="116" y="64"/>
                  </a:lnTo>
                  <a:lnTo>
                    <a:pt x="114" y="47"/>
                  </a:lnTo>
                  <a:lnTo>
                    <a:pt x="107" y="32"/>
                  </a:lnTo>
                  <a:lnTo>
                    <a:pt x="96" y="20"/>
                  </a:lnTo>
                  <a:lnTo>
                    <a:pt x="81" y="13"/>
                  </a:lnTo>
                  <a:lnTo>
                    <a:pt x="64" y="11"/>
                  </a:lnTo>
                  <a:close/>
                  <a:moveTo>
                    <a:pt x="64" y="0"/>
                  </a:moveTo>
                  <a:lnTo>
                    <a:pt x="85" y="3"/>
                  </a:lnTo>
                  <a:lnTo>
                    <a:pt x="103" y="12"/>
                  </a:lnTo>
                  <a:lnTo>
                    <a:pt x="117" y="25"/>
                  </a:lnTo>
                  <a:lnTo>
                    <a:pt x="126" y="43"/>
                  </a:lnTo>
                  <a:lnTo>
                    <a:pt x="130" y="64"/>
                  </a:lnTo>
                  <a:lnTo>
                    <a:pt x="126" y="84"/>
                  </a:lnTo>
                  <a:lnTo>
                    <a:pt x="117" y="102"/>
                  </a:lnTo>
                  <a:lnTo>
                    <a:pt x="103" y="116"/>
                  </a:lnTo>
                  <a:lnTo>
                    <a:pt x="85" y="125"/>
                  </a:lnTo>
                  <a:lnTo>
                    <a:pt x="64" y="128"/>
                  </a:lnTo>
                  <a:lnTo>
                    <a:pt x="45" y="125"/>
                  </a:lnTo>
                  <a:lnTo>
                    <a:pt x="26" y="116"/>
                  </a:lnTo>
                  <a:lnTo>
                    <a:pt x="12" y="102"/>
                  </a:lnTo>
                  <a:lnTo>
                    <a:pt x="2" y="84"/>
                  </a:lnTo>
                  <a:lnTo>
                    <a:pt x="0" y="64"/>
                  </a:lnTo>
                  <a:lnTo>
                    <a:pt x="2" y="43"/>
                  </a:lnTo>
                  <a:lnTo>
                    <a:pt x="12" y="25"/>
                  </a:lnTo>
                  <a:lnTo>
                    <a:pt x="26" y="12"/>
                  </a:lnTo>
                  <a:lnTo>
                    <a:pt x="45" y="3"/>
                  </a:lnTo>
                  <a:lnTo>
                    <a:pt x="6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99546395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AS - Violet Section Header">
    <p:bg>
      <p:bgPr>
        <a:gradFill>
          <a:gsLst>
            <a:gs pos="0">
              <a:srgbClr val="3D5AAE"/>
            </a:gs>
            <a:gs pos="100000">
              <a:srgbClr val="2C367C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1800894"/>
            <a:ext cx="9144000" cy="584775"/>
          </a:xfrm>
        </p:spPr>
        <p:txBody>
          <a:bodyPr anchor="b" anchorCtr="0">
            <a:spAutoFit/>
          </a:bodyPr>
          <a:lstStyle>
            <a:lvl1pPr algn="ctr">
              <a:defRPr sz="32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383824"/>
            <a:ext cx="9144000" cy="353943"/>
          </a:xfrm>
        </p:spPr>
        <p:txBody>
          <a:bodyPr anchor="t">
            <a:spAutoFit/>
          </a:bodyPr>
          <a:lstStyle>
            <a:lvl1pPr marL="0" indent="-182880" algn="ctr">
              <a:lnSpc>
                <a:spcPct val="85000"/>
              </a:lnSpc>
              <a:buFont typeface="Arial" pitchFamily="34" charset="0"/>
              <a:buNone/>
              <a:defRPr sz="2000" b="0" i="0" cap="none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4976208B-6111-490B-8CEC-FFB249DB210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Box 4"/>
          <p:cNvSpPr txBox="1"/>
          <p:nvPr userDrawn="1"/>
        </p:nvSpPr>
        <p:spPr>
          <a:xfrm>
            <a:off x="3310128" y="4941552"/>
            <a:ext cx="2514600" cy="169277"/>
          </a:xfrm>
          <a:prstGeom prst="rect">
            <a:avLst/>
          </a:prstGeom>
          <a:noFill/>
        </p:spPr>
        <p:txBody>
          <a:bodyPr wrap="square" anchor="b" anchorCtr="0">
            <a:spAutoFit/>
          </a:bodyPr>
          <a:lstStyle/>
          <a:p>
            <a:pPr marL="0" marR="0" lvl="0" indent="0" algn="ctr" defTabSz="274313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0" i="0" u="none" strike="noStrike" kern="300" cap="none" spc="50" normalizeH="0" baseline="0" noProof="0" dirty="0">
                <a:ln>
                  <a:noFill/>
                </a:ln>
                <a:solidFill>
                  <a:srgbClr val="727DCC"/>
                </a:solidFill>
                <a:effectLst/>
                <a:uLnTx/>
                <a:uFillTx/>
                <a:latin typeface="+mn-lt"/>
                <a:ea typeface="Calibri" charset="0"/>
                <a:cs typeface="Arial" panose="020B0604020202020204" pitchFamily="34" charset="0"/>
              </a:rPr>
              <a:t>Copyright © SAS Institute Inc. All rights reserved.</a:t>
            </a:r>
          </a:p>
        </p:txBody>
      </p:sp>
      <p:pic>
        <p:nvPicPr>
          <p:cNvPr id="11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6352" y="0"/>
            <a:ext cx="2111297" cy="1101684"/>
          </a:xfrm>
          <a:prstGeom prst="rect">
            <a:avLst/>
          </a:prstGeom>
        </p:spPr>
      </p:pic>
      <p:grpSp>
        <p:nvGrpSpPr>
          <p:cNvPr id="8" name="Group 7"/>
          <p:cNvGrpSpPr/>
          <p:nvPr userDrawn="1"/>
        </p:nvGrpSpPr>
        <p:grpSpPr>
          <a:xfrm>
            <a:off x="8427835" y="4765184"/>
            <a:ext cx="526892" cy="220528"/>
            <a:chOff x="6145213" y="4384676"/>
            <a:chExt cx="1582738" cy="649287"/>
          </a:xfrm>
          <a:solidFill>
            <a:schemeClr val="bg1"/>
          </a:solidFill>
        </p:grpSpPr>
        <p:sp>
          <p:nvSpPr>
            <p:cNvPr id="12" name="Freeform 6"/>
            <p:cNvSpPr>
              <a:spLocks/>
            </p:cNvSpPr>
            <p:nvPr userDrawn="1"/>
          </p:nvSpPr>
          <p:spPr bwMode="auto">
            <a:xfrm>
              <a:off x="6640513" y="4454526"/>
              <a:ext cx="341313" cy="449263"/>
            </a:xfrm>
            <a:custGeom>
              <a:avLst/>
              <a:gdLst>
                <a:gd name="T0" fmla="*/ 485 w 859"/>
                <a:gd name="T1" fmla="*/ 5 h 1132"/>
                <a:gd name="T2" fmla="*/ 603 w 859"/>
                <a:gd name="T3" fmla="*/ 31 h 1132"/>
                <a:gd name="T4" fmla="*/ 699 w 859"/>
                <a:gd name="T5" fmla="*/ 82 h 1132"/>
                <a:gd name="T6" fmla="*/ 771 w 859"/>
                <a:gd name="T7" fmla="*/ 167 h 1132"/>
                <a:gd name="T8" fmla="*/ 810 w 859"/>
                <a:gd name="T9" fmla="*/ 290 h 1132"/>
                <a:gd name="T10" fmla="*/ 642 w 859"/>
                <a:gd name="T11" fmla="*/ 307 h 1132"/>
                <a:gd name="T12" fmla="*/ 606 w 859"/>
                <a:gd name="T13" fmla="*/ 231 h 1132"/>
                <a:gd name="T14" fmla="*/ 544 w 859"/>
                <a:gd name="T15" fmla="*/ 184 h 1132"/>
                <a:gd name="T16" fmla="*/ 467 w 859"/>
                <a:gd name="T17" fmla="*/ 162 h 1132"/>
                <a:gd name="T18" fmla="*/ 385 w 859"/>
                <a:gd name="T19" fmla="*/ 158 h 1132"/>
                <a:gd name="T20" fmla="*/ 304 w 859"/>
                <a:gd name="T21" fmla="*/ 172 h 1132"/>
                <a:gd name="T22" fmla="*/ 236 w 859"/>
                <a:gd name="T23" fmla="*/ 207 h 1132"/>
                <a:gd name="T24" fmla="*/ 200 w 859"/>
                <a:gd name="T25" fmla="*/ 268 h 1132"/>
                <a:gd name="T26" fmla="*/ 207 w 859"/>
                <a:gd name="T27" fmla="*/ 344 h 1132"/>
                <a:gd name="T28" fmla="*/ 256 w 859"/>
                <a:gd name="T29" fmla="*/ 397 h 1132"/>
                <a:gd name="T30" fmla="*/ 334 w 859"/>
                <a:gd name="T31" fmla="*/ 434 h 1132"/>
                <a:gd name="T32" fmla="*/ 428 w 859"/>
                <a:gd name="T33" fmla="*/ 460 h 1132"/>
                <a:gd name="T34" fmla="*/ 528 w 859"/>
                <a:gd name="T35" fmla="*/ 484 h 1132"/>
                <a:gd name="T36" fmla="*/ 634 w 859"/>
                <a:gd name="T37" fmla="*/ 513 h 1132"/>
                <a:gd name="T38" fmla="*/ 728 w 859"/>
                <a:gd name="T39" fmla="*/ 556 h 1132"/>
                <a:gd name="T40" fmla="*/ 804 w 859"/>
                <a:gd name="T41" fmla="*/ 620 h 1132"/>
                <a:gd name="T42" fmla="*/ 850 w 859"/>
                <a:gd name="T43" fmla="*/ 711 h 1132"/>
                <a:gd name="T44" fmla="*/ 857 w 859"/>
                <a:gd name="T45" fmla="*/ 838 h 1132"/>
                <a:gd name="T46" fmla="*/ 821 w 859"/>
                <a:gd name="T47" fmla="*/ 954 h 1132"/>
                <a:gd name="T48" fmla="*/ 750 w 859"/>
                <a:gd name="T49" fmla="*/ 1037 h 1132"/>
                <a:gd name="T50" fmla="*/ 655 w 859"/>
                <a:gd name="T51" fmla="*/ 1093 h 1132"/>
                <a:gd name="T52" fmla="*/ 545 w 859"/>
                <a:gd name="T53" fmla="*/ 1124 h 1132"/>
                <a:gd name="T54" fmla="*/ 428 w 859"/>
                <a:gd name="T55" fmla="*/ 1132 h 1132"/>
                <a:gd name="T56" fmla="*/ 297 w 859"/>
                <a:gd name="T57" fmla="*/ 1120 h 1132"/>
                <a:gd name="T58" fmla="*/ 182 w 859"/>
                <a:gd name="T59" fmla="*/ 1081 h 1132"/>
                <a:gd name="T60" fmla="*/ 89 w 859"/>
                <a:gd name="T61" fmla="*/ 1012 h 1132"/>
                <a:gd name="T62" fmla="*/ 26 w 859"/>
                <a:gd name="T63" fmla="*/ 908 h 1132"/>
                <a:gd name="T64" fmla="*/ 0 w 859"/>
                <a:gd name="T65" fmla="*/ 767 h 1132"/>
                <a:gd name="T66" fmla="*/ 178 w 859"/>
                <a:gd name="T67" fmla="*/ 838 h 1132"/>
                <a:gd name="T68" fmla="*/ 229 w 859"/>
                <a:gd name="T69" fmla="*/ 913 h 1132"/>
                <a:gd name="T70" fmla="*/ 308 w 859"/>
                <a:gd name="T71" fmla="*/ 957 h 1132"/>
                <a:gd name="T72" fmla="*/ 404 w 859"/>
                <a:gd name="T73" fmla="*/ 974 h 1132"/>
                <a:gd name="T74" fmla="*/ 488 w 859"/>
                <a:gd name="T75" fmla="*/ 974 h 1132"/>
                <a:gd name="T76" fmla="*/ 564 w 859"/>
                <a:gd name="T77" fmla="*/ 960 h 1132"/>
                <a:gd name="T78" fmla="*/ 630 w 859"/>
                <a:gd name="T79" fmla="*/ 927 h 1132"/>
                <a:gd name="T80" fmla="*/ 674 w 859"/>
                <a:gd name="T81" fmla="*/ 871 h 1132"/>
                <a:gd name="T82" fmla="*/ 681 w 859"/>
                <a:gd name="T83" fmla="*/ 787 h 1132"/>
                <a:gd name="T84" fmla="*/ 647 w 859"/>
                <a:gd name="T85" fmla="*/ 722 h 1132"/>
                <a:gd name="T86" fmla="*/ 580 w 859"/>
                <a:gd name="T87" fmla="*/ 677 h 1132"/>
                <a:gd name="T88" fmla="*/ 490 w 859"/>
                <a:gd name="T89" fmla="*/ 647 h 1132"/>
                <a:gd name="T90" fmla="*/ 387 w 859"/>
                <a:gd name="T91" fmla="*/ 622 h 1132"/>
                <a:gd name="T92" fmla="*/ 281 w 859"/>
                <a:gd name="T93" fmla="*/ 595 h 1132"/>
                <a:gd name="T94" fmla="*/ 183 w 859"/>
                <a:gd name="T95" fmla="*/ 558 h 1132"/>
                <a:gd name="T96" fmla="*/ 99 w 859"/>
                <a:gd name="T97" fmla="*/ 504 h 1132"/>
                <a:gd name="T98" fmla="*/ 42 w 859"/>
                <a:gd name="T99" fmla="*/ 423 h 1132"/>
                <a:gd name="T100" fmla="*/ 21 w 859"/>
                <a:gd name="T101" fmla="*/ 308 h 1132"/>
                <a:gd name="T102" fmla="*/ 43 w 859"/>
                <a:gd name="T103" fmla="*/ 193 h 1132"/>
                <a:gd name="T104" fmla="*/ 103 w 859"/>
                <a:gd name="T105" fmla="*/ 107 h 1132"/>
                <a:gd name="T106" fmla="*/ 190 w 859"/>
                <a:gd name="T107" fmla="*/ 46 h 1132"/>
                <a:gd name="T108" fmla="*/ 292 w 859"/>
                <a:gd name="T109" fmla="*/ 12 h 1132"/>
                <a:gd name="T110" fmla="*/ 399 w 859"/>
                <a:gd name="T111" fmla="*/ 0 h 1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859" h="1132">
                  <a:moveTo>
                    <a:pt x="399" y="0"/>
                  </a:moveTo>
                  <a:lnTo>
                    <a:pt x="443" y="2"/>
                  </a:lnTo>
                  <a:lnTo>
                    <a:pt x="485" y="5"/>
                  </a:lnTo>
                  <a:lnTo>
                    <a:pt x="527" y="11"/>
                  </a:lnTo>
                  <a:lnTo>
                    <a:pt x="566" y="20"/>
                  </a:lnTo>
                  <a:lnTo>
                    <a:pt x="603" y="31"/>
                  </a:lnTo>
                  <a:lnTo>
                    <a:pt x="637" y="44"/>
                  </a:lnTo>
                  <a:lnTo>
                    <a:pt x="670" y="62"/>
                  </a:lnTo>
                  <a:lnTo>
                    <a:pt x="699" y="82"/>
                  </a:lnTo>
                  <a:lnTo>
                    <a:pt x="726" y="107"/>
                  </a:lnTo>
                  <a:lnTo>
                    <a:pt x="750" y="134"/>
                  </a:lnTo>
                  <a:lnTo>
                    <a:pt x="771" y="167"/>
                  </a:lnTo>
                  <a:lnTo>
                    <a:pt x="787" y="203"/>
                  </a:lnTo>
                  <a:lnTo>
                    <a:pt x="800" y="244"/>
                  </a:lnTo>
                  <a:lnTo>
                    <a:pt x="810" y="290"/>
                  </a:lnTo>
                  <a:lnTo>
                    <a:pt x="815" y="339"/>
                  </a:lnTo>
                  <a:lnTo>
                    <a:pt x="648" y="339"/>
                  </a:lnTo>
                  <a:lnTo>
                    <a:pt x="642" y="307"/>
                  </a:lnTo>
                  <a:lnTo>
                    <a:pt x="634" y="278"/>
                  </a:lnTo>
                  <a:lnTo>
                    <a:pt x="621" y="254"/>
                  </a:lnTo>
                  <a:lnTo>
                    <a:pt x="606" y="231"/>
                  </a:lnTo>
                  <a:lnTo>
                    <a:pt x="587" y="213"/>
                  </a:lnTo>
                  <a:lnTo>
                    <a:pt x="567" y="197"/>
                  </a:lnTo>
                  <a:lnTo>
                    <a:pt x="544" y="184"/>
                  </a:lnTo>
                  <a:lnTo>
                    <a:pt x="519" y="174"/>
                  </a:lnTo>
                  <a:lnTo>
                    <a:pt x="494" y="167"/>
                  </a:lnTo>
                  <a:lnTo>
                    <a:pt x="467" y="162"/>
                  </a:lnTo>
                  <a:lnTo>
                    <a:pt x="440" y="158"/>
                  </a:lnTo>
                  <a:lnTo>
                    <a:pt x="412" y="157"/>
                  </a:lnTo>
                  <a:lnTo>
                    <a:pt x="385" y="158"/>
                  </a:lnTo>
                  <a:lnTo>
                    <a:pt x="358" y="161"/>
                  </a:lnTo>
                  <a:lnTo>
                    <a:pt x="330" y="166"/>
                  </a:lnTo>
                  <a:lnTo>
                    <a:pt x="304" y="172"/>
                  </a:lnTo>
                  <a:lnTo>
                    <a:pt x="279" y="180"/>
                  </a:lnTo>
                  <a:lnTo>
                    <a:pt x="257" y="192"/>
                  </a:lnTo>
                  <a:lnTo>
                    <a:pt x="236" y="207"/>
                  </a:lnTo>
                  <a:lnTo>
                    <a:pt x="221" y="224"/>
                  </a:lnTo>
                  <a:lnTo>
                    <a:pt x="208" y="244"/>
                  </a:lnTo>
                  <a:lnTo>
                    <a:pt x="200" y="268"/>
                  </a:lnTo>
                  <a:lnTo>
                    <a:pt x="198" y="296"/>
                  </a:lnTo>
                  <a:lnTo>
                    <a:pt x="200" y="321"/>
                  </a:lnTo>
                  <a:lnTo>
                    <a:pt x="207" y="344"/>
                  </a:lnTo>
                  <a:lnTo>
                    <a:pt x="219" y="365"/>
                  </a:lnTo>
                  <a:lnTo>
                    <a:pt x="236" y="382"/>
                  </a:lnTo>
                  <a:lnTo>
                    <a:pt x="256" y="397"/>
                  </a:lnTo>
                  <a:lnTo>
                    <a:pt x="279" y="411"/>
                  </a:lnTo>
                  <a:lnTo>
                    <a:pt x="304" y="423"/>
                  </a:lnTo>
                  <a:lnTo>
                    <a:pt x="334" y="434"/>
                  </a:lnTo>
                  <a:lnTo>
                    <a:pt x="363" y="443"/>
                  </a:lnTo>
                  <a:lnTo>
                    <a:pt x="395" y="452"/>
                  </a:lnTo>
                  <a:lnTo>
                    <a:pt x="428" y="460"/>
                  </a:lnTo>
                  <a:lnTo>
                    <a:pt x="461" y="467"/>
                  </a:lnTo>
                  <a:lnTo>
                    <a:pt x="495" y="476"/>
                  </a:lnTo>
                  <a:lnTo>
                    <a:pt x="528" y="484"/>
                  </a:lnTo>
                  <a:lnTo>
                    <a:pt x="564" y="493"/>
                  </a:lnTo>
                  <a:lnTo>
                    <a:pt x="600" y="502"/>
                  </a:lnTo>
                  <a:lnTo>
                    <a:pt x="634" y="513"/>
                  </a:lnTo>
                  <a:lnTo>
                    <a:pt x="666" y="527"/>
                  </a:lnTo>
                  <a:lnTo>
                    <a:pt x="698" y="540"/>
                  </a:lnTo>
                  <a:lnTo>
                    <a:pt x="728" y="556"/>
                  </a:lnTo>
                  <a:lnTo>
                    <a:pt x="756" y="575"/>
                  </a:lnTo>
                  <a:lnTo>
                    <a:pt x="782" y="595"/>
                  </a:lnTo>
                  <a:lnTo>
                    <a:pt x="804" y="620"/>
                  </a:lnTo>
                  <a:lnTo>
                    <a:pt x="823" y="646"/>
                  </a:lnTo>
                  <a:lnTo>
                    <a:pt x="838" y="676"/>
                  </a:lnTo>
                  <a:lnTo>
                    <a:pt x="850" y="711"/>
                  </a:lnTo>
                  <a:lnTo>
                    <a:pt x="857" y="750"/>
                  </a:lnTo>
                  <a:lnTo>
                    <a:pt x="859" y="792"/>
                  </a:lnTo>
                  <a:lnTo>
                    <a:pt x="857" y="838"/>
                  </a:lnTo>
                  <a:lnTo>
                    <a:pt x="849" y="880"/>
                  </a:lnTo>
                  <a:lnTo>
                    <a:pt x="838" y="919"/>
                  </a:lnTo>
                  <a:lnTo>
                    <a:pt x="821" y="954"/>
                  </a:lnTo>
                  <a:lnTo>
                    <a:pt x="801" y="985"/>
                  </a:lnTo>
                  <a:lnTo>
                    <a:pt x="777" y="1013"/>
                  </a:lnTo>
                  <a:lnTo>
                    <a:pt x="750" y="1037"/>
                  </a:lnTo>
                  <a:lnTo>
                    <a:pt x="721" y="1059"/>
                  </a:lnTo>
                  <a:lnTo>
                    <a:pt x="689" y="1077"/>
                  </a:lnTo>
                  <a:lnTo>
                    <a:pt x="655" y="1093"/>
                  </a:lnTo>
                  <a:lnTo>
                    <a:pt x="619" y="1106"/>
                  </a:lnTo>
                  <a:lnTo>
                    <a:pt x="583" y="1116"/>
                  </a:lnTo>
                  <a:lnTo>
                    <a:pt x="545" y="1124"/>
                  </a:lnTo>
                  <a:lnTo>
                    <a:pt x="506" y="1129"/>
                  </a:lnTo>
                  <a:lnTo>
                    <a:pt x="467" y="1132"/>
                  </a:lnTo>
                  <a:lnTo>
                    <a:pt x="428" y="1132"/>
                  </a:lnTo>
                  <a:lnTo>
                    <a:pt x="383" y="1131"/>
                  </a:lnTo>
                  <a:lnTo>
                    <a:pt x="340" y="1128"/>
                  </a:lnTo>
                  <a:lnTo>
                    <a:pt x="297" y="1120"/>
                  </a:lnTo>
                  <a:lnTo>
                    <a:pt x="257" y="1111"/>
                  </a:lnTo>
                  <a:lnTo>
                    <a:pt x="218" y="1097"/>
                  </a:lnTo>
                  <a:lnTo>
                    <a:pt x="182" y="1081"/>
                  </a:lnTo>
                  <a:lnTo>
                    <a:pt x="148" y="1061"/>
                  </a:lnTo>
                  <a:lnTo>
                    <a:pt x="117" y="1038"/>
                  </a:lnTo>
                  <a:lnTo>
                    <a:pt x="89" y="1012"/>
                  </a:lnTo>
                  <a:lnTo>
                    <a:pt x="65" y="980"/>
                  </a:lnTo>
                  <a:lnTo>
                    <a:pt x="43" y="947"/>
                  </a:lnTo>
                  <a:lnTo>
                    <a:pt x="26" y="908"/>
                  </a:lnTo>
                  <a:lnTo>
                    <a:pt x="13" y="865"/>
                  </a:lnTo>
                  <a:lnTo>
                    <a:pt x="4" y="819"/>
                  </a:lnTo>
                  <a:lnTo>
                    <a:pt x="0" y="767"/>
                  </a:lnTo>
                  <a:lnTo>
                    <a:pt x="166" y="767"/>
                  </a:lnTo>
                  <a:lnTo>
                    <a:pt x="170" y="804"/>
                  </a:lnTo>
                  <a:lnTo>
                    <a:pt x="178" y="838"/>
                  </a:lnTo>
                  <a:lnTo>
                    <a:pt x="191" y="867"/>
                  </a:lnTo>
                  <a:lnTo>
                    <a:pt x="208" y="891"/>
                  </a:lnTo>
                  <a:lnTo>
                    <a:pt x="229" y="913"/>
                  </a:lnTo>
                  <a:lnTo>
                    <a:pt x="253" y="931"/>
                  </a:lnTo>
                  <a:lnTo>
                    <a:pt x="279" y="945"/>
                  </a:lnTo>
                  <a:lnTo>
                    <a:pt x="308" y="957"/>
                  </a:lnTo>
                  <a:lnTo>
                    <a:pt x="338" y="966"/>
                  </a:lnTo>
                  <a:lnTo>
                    <a:pt x="371" y="972"/>
                  </a:lnTo>
                  <a:lnTo>
                    <a:pt x="404" y="974"/>
                  </a:lnTo>
                  <a:lnTo>
                    <a:pt x="438" y="976"/>
                  </a:lnTo>
                  <a:lnTo>
                    <a:pt x="462" y="976"/>
                  </a:lnTo>
                  <a:lnTo>
                    <a:pt x="488" y="974"/>
                  </a:lnTo>
                  <a:lnTo>
                    <a:pt x="513" y="971"/>
                  </a:lnTo>
                  <a:lnTo>
                    <a:pt x="539" y="966"/>
                  </a:lnTo>
                  <a:lnTo>
                    <a:pt x="564" y="960"/>
                  </a:lnTo>
                  <a:lnTo>
                    <a:pt x="589" y="951"/>
                  </a:lnTo>
                  <a:lnTo>
                    <a:pt x="610" y="941"/>
                  </a:lnTo>
                  <a:lnTo>
                    <a:pt x="630" y="927"/>
                  </a:lnTo>
                  <a:lnTo>
                    <a:pt x="648" y="912"/>
                  </a:lnTo>
                  <a:lnTo>
                    <a:pt x="663" y="892"/>
                  </a:lnTo>
                  <a:lnTo>
                    <a:pt x="674" y="871"/>
                  </a:lnTo>
                  <a:lnTo>
                    <a:pt x="681" y="844"/>
                  </a:lnTo>
                  <a:lnTo>
                    <a:pt x="683" y="815"/>
                  </a:lnTo>
                  <a:lnTo>
                    <a:pt x="681" y="787"/>
                  </a:lnTo>
                  <a:lnTo>
                    <a:pt x="674" y="762"/>
                  </a:lnTo>
                  <a:lnTo>
                    <a:pt x="661" y="740"/>
                  </a:lnTo>
                  <a:lnTo>
                    <a:pt x="647" y="722"/>
                  </a:lnTo>
                  <a:lnTo>
                    <a:pt x="627" y="705"/>
                  </a:lnTo>
                  <a:lnTo>
                    <a:pt x="606" y="691"/>
                  </a:lnTo>
                  <a:lnTo>
                    <a:pt x="580" y="677"/>
                  </a:lnTo>
                  <a:lnTo>
                    <a:pt x="552" y="667"/>
                  </a:lnTo>
                  <a:lnTo>
                    <a:pt x="522" y="656"/>
                  </a:lnTo>
                  <a:lnTo>
                    <a:pt x="490" y="647"/>
                  </a:lnTo>
                  <a:lnTo>
                    <a:pt x="457" y="639"/>
                  </a:lnTo>
                  <a:lnTo>
                    <a:pt x="422" y="630"/>
                  </a:lnTo>
                  <a:lnTo>
                    <a:pt x="387" y="622"/>
                  </a:lnTo>
                  <a:lnTo>
                    <a:pt x="352" y="613"/>
                  </a:lnTo>
                  <a:lnTo>
                    <a:pt x="317" y="605"/>
                  </a:lnTo>
                  <a:lnTo>
                    <a:pt x="281" y="595"/>
                  </a:lnTo>
                  <a:lnTo>
                    <a:pt x="247" y="585"/>
                  </a:lnTo>
                  <a:lnTo>
                    <a:pt x="215" y="572"/>
                  </a:lnTo>
                  <a:lnTo>
                    <a:pt x="183" y="558"/>
                  </a:lnTo>
                  <a:lnTo>
                    <a:pt x="153" y="542"/>
                  </a:lnTo>
                  <a:lnTo>
                    <a:pt x="125" y="524"/>
                  </a:lnTo>
                  <a:lnTo>
                    <a:pt x="99" y="504"/>
                  </a:lnTo>
                  <a:lnTo>
                    <a:pt x="77" y="480"/>
                  </a:lnTo>
                  <a:lnTo>
                    <a:pt x="58" y="453"/>
                  </a:lnTo>
                  <a:lnTo>
                    <a:pt x="42" y="423"/>
                  </a:lnTo>
                  <a:lnTo>
                    <a:pt x="31" y="389"/>
                  </a:lnTo>
                  <a:lnTo>
                    <a:pt x="24" y="350"/>
                  </a:lnTo>
                  <a:lnTo>
                    <a:pt x="21" y="308"/>
                  </a:lnTo>
                  <a:lnTo>
                    <a:pt x="24" y="267"/>
                  </a:lnTo>
                  <a:lnTo>
                    <a:pt x="31" y="228"/>
                  </a:lnTo>
                  <a:lnTo>
                    <a:pt x="43" y="193"/>
                  </a:lnTo>
                  <a:lnTo>
                    <a:pt x="60" y="161"/>
                  </a:lnTo>
                  <a:lnTo>
                    <a:pt x="80" y="132"/>
                  </a:lnTo>
                  <a:lnTo>
                    <a:pt x="103" y="107"/>
                  </a:lnTo>
                  <a:lnTo>
                    <a:pt x="130" y="84"/>
                  </a:lnTo>
                  <a:lnTo>
                    <a:pt x="159" y="63"/>
                  </a:lnTo>
                  <a:lnTo>
                    <a:pt x="190" y="46"/>
                  </a:lnTo>
                  <a:lnTo>
                    <a:pt x="223" y="32"/>
                  </a:lnTo>
                  <a:lnTo>
                    <a:pt x="257" y="21"/>
                  </a:lnTo>
                  <a:lnTo>
                    <a:pt x="292" y="12"/>
                  </a:lnTo>
                  <a:lnTo>
                    <a:pt x="327" y="6"/>
                  </a:lnTo>
                  <a:lnTo>
                    <a:pt x="364" y="2"/>
                  </a:lnTo>
                  <a:lnTo>
                    <a:pt x="39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7"/>
            <p:cNvSpPr>
              <a:spLocks noEditPoints="1"/>
            </p:cNvSpPr>
            <p:nvPr userDrawn="1"/>
          </p:nvSpPr>
          <p:spPr bwMode="auto">
            <a:xfrm>
              <a:off x="6994526" y="4454526"/>
              <a:ext cx="377825" cy="449263"/>
            </a:xfrm>
            <a:custGeom>
              <a:avLst/>
              <a:gdLst>
                <a:gd name="T0" fmla="*/ 629 w 951"/>
                <a:gd name="T1" fmla="*/ 576 h 1132"/>
                <a:gd name="T2" fmla="*/ 530 w 951"/>
                <a:gd name="T3" fmla="*/ 600 h 1132"/>
                <a:gd name="T4" fmla="*/ 417 w 951"/>
                <a:gd name="T5" fmla="*/ 616 h 1132"/>
                <a:gd name="T6" fmla="*/ 322 w 951"/>
                <a:gd name="T7" fmla="*/ 636 h 1132"/>
                <a:gd name="T8" fmla="*/ 247 w 951"/>
                <a:gd name="T9" fmla="*/ 670 h 1132"/>
                <a:gd name="T10" fmla="*/ 196 w 951"/>
                <a:gd name="T11" fmla="*/ 728 h 1132"/>
                <a:gd name="T12" fmla="*/ 176 w 951"/>
                <a:gd name="T13" fmla="*/ 817 h 1132"/>
                <a:gd name="T14" fmla="*/ 194 w 951"/>
                <a:gd name="T15" fmla="*/ 897 h 1132"/>
                <a:gd name="T16" fmla="*/ 245 w 951"/>
                <a:gd name="T17" fmla="*/ 947 h 1132"/>
                <a:gd name="T18" fmla="*/ 317 w 951"/>
                <a:gd name="T19" fmla="*/ 972 h 1132"/>
                <a:gd name="T20" fmla="*/ 417 w 951"/>
                <a:gd name="T21" fmla="*/ 974 h 1132"/>
                <a:gd name="T22" fmla="*/ 528 w 951"/>
                <a:gd name="T23" fmla="*/ 944 h 1132"/>
                <a:gd name="T24" fmla="*/ 609 w 951"/>
                <a:gd name="T25" fmla="*/ 890 h 1132"/>
                <a:gd name="T26" fmla="*/ 658 w 951"/>
                <a:gd name="T27" fmla="*/ 822 h 1132"/>
                <a:gd name="T28" fmla="*/ 679 w 951"/>
                <a:gd name="T29" fmla="*/ 753 h 1132"/>
                <a:gd name="T30" fmla="*/ 468 w 951"/>
                <a:gd name="T31" fmla="*/ 0 h 1132"/>
                <a:gd name="T32" fmla="*/ 570 w 951"/>
                <a:gd name="T33" fmla="*/ 6 h 1132"/>
                <a:gd name="T34" fmla="*/ 668 w 951"/>
                <a:gd name="T35" fmla="*/ 28 h 1132"/>
                <a:gd name="T36" fmla="*/ 752 w 951"/>
                <a:gd name="T37" fmla="*/ 72 h 1132"/>
                <a:gd name="T38" fmla="*/ 814 w 951"/>
                <a:gd name="T39" fmla="*/ 145 h 1132"/>
                <a:gd name="T40" fmla="*/ 845 w 951"/>
                <a:gd name="T41" fmla="*/ 253 h 1132"/>
                <a:gd name="T42" fmla="*/ 848 w 951"/>
                <a:gd name="T43" fmla="*/ 884 h 1132"/>
                <a:gd name="T44" fmla="*/ 854 w 951"/>
                <a:gd name="T45" fmla="*/ 947 h 1132"/>
                <a:gd name="T46" fmla="*/ 883 w 951"/>
                <a:gd name="T47" fmla="*/ 974 h 1132"/>
                <a:gd name="T48" fmla="*/ 932 w 951"/>
                <a:gd name="T49" fmla="*/ 972 h 1132"/>
                <a:gd name="T50" fmla="*/ 933 w 951"/>
                <a:gd name="T51" fmla="*/ 1114 h 1132"/>
                <a:gd name="T52" fmla="*/ 861 w 951"/>
                <a:gd name="T53" fmla="*/ 1131 h 1132"/>
                <a:gd name="T54" fmla="*/ 779 w 951"/>
                <a:gd name="T55" fmla="*/ 1125 h 1132"/>
                <a:gd name="T56" fmla="*/ 721 w 951"/>
                <a:gd name="T57" fmla="*/ 1083 h 1132"/>
                <a:gd name="T58" fmla="*/ 692 w 951"/>
                <a:gd name="T59" fmla="*/ 1002 h 1132"/>
                <a:gd name="T60" fmla="*/ 616 w 951"/>
                <a:gd name="T61" fmla="*/ 1041 h 1132"/>
                <a:gd name="T62" fmla="*/ 485 w 951"/>
                <a:gd name="T63" fmla="*/ 1111 h 1132"/>
                <a:gd name="T64" fmla="*/ 334 w 951"/>
                <a:gd name="T65" fmla="*/ 1132 h 1132"/>
                <a:gd name="T66" fmla="*/ 222 w 951"/>
                <a:gd name="T67" fmla="*/ 1120 h 1132"/>
                <a:gd name="T68" fmla="*/ 125 w 951"/>
                <a:gd name="T69" fmla="*/ 1082 h 1132"/>
                <a:gd name="T70" fmla="*/ 52 w 951"/>
                <a:gd name="T71" fmla="*/ 1013 h 1132"/>
                <a:gd name="T72" fmla="*/ 9 w 951"/>
                <a:gd name="T73" fmla="*/ 914 h 1132"/>
                <a:gd name="T74" fmla="*/ 1 w 951"/>
                <a:gd name="T75" fmla="*/ 784 h 1132"/>
                <a:gd name="T76" fmla="*/ 33 w 951"/>
                <a:gd name="T77" fmla="*/ 671 h 1132"/>
                <a:gd name="T78" fmla="*/ 94 w 951"/>
                <a:gd name="T79" fmla="*/ 594 h 1132"/>
                <a:gd name="T80" fmla="*/ 176 w 951"/>
                <a:gd name="T81" fmla="*/ 545 h 1132"/>
                <a:gd name="T82" fmla="*/ 273 w 951"/>
                <a:gd name="T83" fmla="*/ 512 h 1132"/>
                <a:gd name="T84" fmla="*/ 381 w 951"/>
                <a:gd name="T85" fmla="*/ 489 h 1132"/>
                <a:gd name="T86" fmla="*/ 491 w 951"/>
                <a:gd name="T87" fmla="*/ 472 h 1132"/>
                <a:gd name="T88" fmla="*/ 582 w 951"/>
                <a:gd name="T89" fmla="*/ 453 h 1132"/>
                <a:gd name="T90" fmla="*/ 647 w 951"/>
                <a:gd name="T91" fmla="*/ 422 h 1132"/>
                <a:gd name="T92" fmla="*/ 680 w 951"/>
                <a:gd name="T93" fmla="*/ 365 h 1132"/>
                <a:gd name="T94" fmla="*/ 675 w 951"/>
                <a:gd name="T95" fmla="*/ 276 h 1132"/>
                <a:gd name="T96" fmla="*/ 638 w 951"/>
                <a:gd name="T97" fmla="*/ 210 h 1132"/>
                <a:gd name="T98" fmla="*/ 578 w 951"/>
                <a:gd name="T99" fmla="*/ 175 h 1132"/>
                <a:gd name="T100" fmla="*/ 506 w 951"/>
                <a:gd name="T101" fmla="*/ 160 h 1132"/>
                <a:gd name="T102" fmla="*/ 423 w 951"/>
                <a:gd name="T103" fmla="*/ 158 h 1132"/>
                <a:gd name="T104" fmla="*/ 332 w 951"/>
                <a:gd name="T105" fmla="*/ 175 h 1132"/>
                <a:gd name="T106" fmla="*/ 261 w 951"/>
                <a:gd name="T107" fmla="*/ 218 h 1132"/>
                <a:gd name="T108" fmla="*/ 216 w 951"/>
                <a:gd name="T109" fmla="*/ 292 h 1132"/>
                <a:gd name="T110" fmla="*/ 39 w 951"/>
                <a:gd name="T111" fmla="*/ 362 h 1132"/>
                <a:gd name="T112" fmla="*/ 66 w 951"/>
                <a:gd name="T113" fmla="*/ 222 h 1132"/>
                <a:gd name="T114" fmla="*/ 129 w 951"/>
                <a:gd name="T115" fmla="*/ 120 h 1132"/>
                <a:gd name="T116" fmla="*/ 222 w 951"/>
                <a:gd name="T117" fmla="*/ 51 h 1132"/>
                <a:gd name="T118" fmla="*/ 338 w 951"/>
                <a:gd name="T119" fmla="*/ 12 h 1132"/>
                <a:gd name="T120" fmla="*/ 468 w 951"/>
                <a:gd name="T121" fmla="*/ 0 h 1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951" h="1132">
                  <a:moveTo>
                    <a:pt x="681" y="550"/>
                  </a:moveTo>
                  <a:lnTo>
                    <a:pt x="657" y="564"/>
                  </a:lnTo>
                  <a:lnTo>
                    <a:pt x="629" y="576"/>
                  </a:lnTo>
                  <a:lnTo>
                    <a:pt x="599" y="586"/>
                  </a:lnTo>
                  <a:lnTo>
                    <a:pt x="565" y="593"/>
                  </a:lnTo>
                  <a:lnTo>
                    <a:pt x="530" y="600"/>
                  </a:lnTo>
                  <a:lnTo>
                    <a:pt x="493" y="605"/>
                  </a:lnTo>
                  <a:lnTo>
                    <a:pt x="455" y="611"/>
                  </a:lnTo>
                  <a:lnTo>
                    <a:pt x="417" y="616"/>
                  </a:lnTo>
                  <a:lnTo>
                    <a:pt x="379" y="622"/>
                  </a:lnTo>
                  <a:lnTo>
                    <a:pt x="350" y="629"/>
                  </a:lnTo>
                  <a:lnTo>
                    <a:pt x="322" y="636"/>
                  </a:lnTo>
                  <a:lnTo>
                    <a:pt x="295" y="646"/>
                  </a:lnTo>
                  <a:lnTo>
                    <a:pt x="270" y="657"/>
                  </a:lnTo>
                  <a:lnTo>
                    <a:pt x="247" y="670"/>
                  </a:lnTo>
                  <a:lnTo>
                    <a:pt x="227" y="686"/>
                  </a:lnTo>
                  <a:lnTo>
                    <a:pt x="209" y="705"/>
                  </a:lnTo>
                  <a:lnTo>
                    <a:pt x="196" y="728"/>
                  </a:lnTo>
                  <a:lnTo>
                    <a:pt x="185" y="753"/>
                  </a:lnTo>
                  <a:lnTo>
                    <a:pt x="177" y="784"/>
                  </a:lnTo>
                  <a:lnTo>
                    <a:pt x="176" y="817"/>
                  </a:lnTo>
                  <a:lnTo>
                    <a:pt x="177" y="848"/>
                  </a:lnTo>
                  <a:lnTo>
                    <a:pt x="185" y="874"/>
                  </a:lnTo>
                  <a:lnTo>
                    <a:pt x="194" y="897"/>
                  </a:lnTo>
                  <a:lnTo>
                    <a:pt x="209" y="916"/>
                  </a:lnTo>
                  <a:lnTo>
                    <a:pt x="226" y="933"/>
                  </a:lnTo>
                  <a:lnTo>
                    <a:pt x="245" y="947"/>
                  </a:lnTo>
                  <a:lnTo>
                    <a:pt x="267" y="957"/>
                  </a:lnTo>
                  <a:lnTo>
                    <a:pt x="292" y="966"/>
                  </a:lnTo>
                  <a:lnTo>
                    <a:pt x="317" y="972"/>
                  </a:lnTo>
                  <a:lnTo>
                    <a:pt x="344" y="974"/>
                  </a:lnTo>
                  <a:lnTo>
                    <a:pt x="372" y="976"/>
                  </a:lnTo>
                  <a:lnTo>
                    <a:pt x="417" y="974"/>
                  </a:lnTo>
                  <a:lnTo>
                    <a:pt x="458" y="967"/>
                  </a:lnTo>
                  <a:lnTo>
                    <a:pt x="496" y="957"/>
                  </a:lnTo>
                  <a:lnTo>
                    <a:pt x="528" y="944"/>
                  </a:lnTo>
                  <a:lnTo>
                    <a:pt x="559" y="929"/>
                  </a:lnTo>
                  <a:lnTo>
                    <a:pt x="585" y="910"/>
                  </a:lnTo>
                  <a:lnTo>
                    <a:pt x="609" y="890"/>
                  </a:lnTo>
                  <a:lnTo>
                    <a:pt x="628" y="869"/>
                  </a:lnTo>
                  <a:lnTo>
                    <a:pt x="645" y="846"/>
                  </a:lnTo>
                  <a:lnTo>
                    <a:pt x="658" y="822"/>
                  </a:lnTo>
                  <a:lnTo>
                    <a:pt x="668" y="799"/>
                  </a:lnTo>
                  <a:lnTo>
                    <a:pt x="675" y="775"/>
                  </a:lnTo>
                  <a:lnTo>
                    <a:pt x="679" y="753"/>
                  </a:lnTo>
                  <a:lnTo>
                    <a:pt x="681" y="732"/>
                  </a:lnTo>
                  <a:lnTo>
                    <a:pt x="681" y="550"/>
                  </a:lnTo>
                  <a:close/>
                  <a:moveTo>
                    <a:pt x="468" y="0"/>
                  </a:moveTo>
                  <a:lnTo>
                    <a:pt x="502" y="2"/>
                  </a:lnTo>
                  <a:lnTo>
                    <a:pt x="536" y="3"/>
                  </a:lnTo>
                  <a:lnTo>
                    <a:pt x="570" y="6"/>
                  </a:lnTo>
                  <a:lnTo>
                    <a:pt x="604" y="11"/>
                  </a:lnTo>
                  <a:lnTo>
                    <a:pt x="636" y="18"/>
                  </a:lnTo>
                  <a:lnTo>
                    <a:pt x="668" y="28"/>
                  </a:lnTo>
                  <a:lnTo>
                    <a:pt x="697" y="40"/>
                  </a:lnTo>
                  <a:lnTo>
                    <a:pt x="725" y="55"/>
                  </a:lnTo>
                  <a:lnTo>
                    <a:pt x="752" y="72"/>
                  </a:lnTo>
                  <a:lnTo>
                    <a:pt x="775" y="93"/>
                  </a:lnTo>
                  <a:lnTo>
                    <a:pt x="796" y="117"/>
                  </a:lnTo>
                  <a:lnTo>
                    <a:pt x="814" y="145"/>
                  </a:lnTo>
                  <a:lnTo>
                    <a:pt x="828" y="177"/>
                  </a:lnTo>
                  <a:lnTo>
                    <a:pt x="838" y="213"/>
                  </a:lnTo>
                  <a:lnTo>
                    <a:pt x="845" y="253"/>
                  </a:lnTo>
                  <a:lnTo>
                    <a:pt x="848" y="298"/>
                  </a:lnTo>
                  <a:lnTo>
                    <a:pt x="848" y="855"/>
                  </a:lnTo>
                  <a:lnTo>
                    <a:pt x="848" y="884"/>
                  </a:lnTo>
                  <a:lnTo>
                    <a:pt x="848" y="909"/>
                  </a:lnTo>
                  <a:lnTo>
                    <a:pt x="850" y="930"/>
                  </a:lnTo>
                  <a:lnTo>
                    <a:pt x="854" y="947"/>
                  </a:lnTo>
                  <a:lnTo>
                    <a:pt x="860" y="960"/>
                  </a:lnTo>
                  <a:lnTo>
                    <a:pt x="870" y="968"/>
                  </a:lnTo>
                  <a:lnTo>
                    <a:pt x="883" y="974"/>
                  </a:lnTo>
                  <a:lnTo>
                    <a:pt x="900" y="976"/>
                  </a:lnTo>
                  <a:lnTo>
                    <a:pt x="915" y="976"/>
                  </a:lnTo>
                  <a:lnTo>
                    <a:pt x="932" y="972"/>
                  </a:lnTo>
                  <a:lnTo>
                    <a:pt x="951" y="966"/>
                  </a:lnTo>
                  <a:lnTo>
                    <a:pt x="951" y="1104"/>
                  </a:lnTo>
                  <a:lnTo>
                    <a:pt x="933" y="1114"/>
                  </a:lnTo>
                  <a:lnTo>
                    <a:pt x="911" y="1122"/>
                  </a:lnTo>
                  <a:lnTo>
                    <a:pt x="888" y="1128"/>
                  </a:lnTo>
                  <a:lnTo>
                    <a:pt x="861" y="1131"/>
                  </a:lnTo>
                  <a:lnTo>
                    <a:pt x="832" y="1132"/>
                  </a:lnTo>
                  <a:lnTo>
                    <a:pt x="804" y="1131"/>
                  </a:lnTo>
                  <a:lnTo>
                    <a:pt x="779" y="1125"/>
                  </a:lnTo>
                  <a:lnTo>
                    <a:pt x="757" y="1116"/>
                  </a:lnTo>
                  <a:lnTo>
                    <a:pt x="737" y="1101"/>
                  </a:lnTo>
                  <a:lnTo>
                    <a:pt x="721" y="1083"/>
                  </a:lnTo>
                  <a:lnTo>
                    <a:pt x="708" y="1061"/>
                  </a:lnTo>
                  <a:lnTo>
                    <a:pt x="698" y="1034"/>
                  </a:lnTo>
                  <a:lnTo>
                    <a:pt x="692" y="1002"/>
                  </a:lnTo>
                  <a:lnTo>
                    <a:pt x="691" y="966"/>
                  </a:lnTo>
                  <a:lnTo>
                    <a:pt x="655" y="1006"/>
                  </a:lnTo>
                  <a:lnTo>
                    <a:pt x="616" y="1041"/>
                  </a:lnTo>
                  <a:lnTo>
                    <a:pt x="575" y="1069"/>
                  </a:lnTo>
                  <a:lnTo>
                    <a:pt x="531" y="1093"/>
                  </a:lnTo>
                  <a:lnTo>
                    <a:pt x="485" y="1111"/>
                  </a:lnTo>
                  <a:lnTo>
                    <a:pt x="436" y="1123"/>
                  </a:lnTo>
                  <a:lnTo>
                    <a:pt x="386" y="1130"/>
                  </a:lnTo>
                  <a:lnTo>
                    <a:pt x="334" y="1132"/>
                  </a:lnTo>
                  <a:lnTo>
                    <a:pt x="295" y="1131"/>
                  </a:lnTo>
                  <a:lnTo>
                    <a:pt x="258" y="1128"/>
                  </a:lnTo>
                  <a:lnTo>
                    <a:pt x="222" y="1120"/>
                  </a:lnTo>
                  <a:lnTo>
                    <a:pt x="187" y="1111"/>
                  </a:lnTo>
                  <a:lnTo>
                    <a:pt x="155" y="1097"/>
                  </a:lnTo>
                  <a:lnTo>
                    <a:pt x="125" y="1082"/>
                  </a:lnTo>
                  <a:lnTo>
                    <a:pt x="98" y="1062"/>
                  </a:lnTo>
                  <a:lnTo>
                    <a:pt x="73" y="1040"/>
                  </a:lnTo>
                  <a:lnTo>
                    <a:pt x="52" y="1013"/>
                  </a:lnTo>
                  <a:lnTo>
                    <a:pt x="34" y="984"/>
                  </a:lnTo>
                  <a:lnTo>
                    <a:pt x="19" y="951"/>
                  </a:lnTo>
                  <a:lnTo>
                    <a:pt x="9" y="914"/>
                  </a:lnTo>
                  <a:lnTo>
                    <a:pt x="1" y="874"/>
                  </a:lnTo>
                  <a:lnTo>
                    <a:pt x="0" y="830"/>
                  </a:lnTo>
                  <a:lnTo>
                    <a:pt x="1" y="784"/>
                  </a:lnTo>
                  <a:lnTo>
                    <a:pt x="9" y="741"/>
                  </a:lnTo>
                  <a:lnTo>
                    <a:pt x="18" y="704"/>
                  </a:lnTo>
                  <a:lnTo>
                    <a:pt x="33" y="671"/>
                  </a:lnTo>
                  <a:lnTo>
                    <a:pt x="50" y="642"/>
                  </a:lnTo>
                  <a:lnTo>
                    <a:pt x="70" y="617"/>
                  </a:lnTo>
                  <a:lnTo>
                    <a:pt x="94" y="594"/>
                  </a:lnTo>
                  <a:lnTo>
                    <a:pt x="119" y="575"/>
                  </a:lnTo>
                  <a:lnTo>
                    <a:pt x="147" y="559"/>
                  </a:lnTo>
                  <a:lnTo>
                    <a:pt x="176" y="545"/>
                  </a:lnTo>
                  <a:lnTo>
                    <a:pt x="208" y="533"/>
                  </a:lnTo>
                  <a:lnTo>
                    <a:pt x="241" y="522"/>
                  </a:lnTo>
                  <a:lnTo>
                    <a:pt x="273" y="512"/>
                  </a:lnTo>
                  <a:lnTo>
                    <a:pt x="307" y="505"/>
                  </a:lnTo>
                  <a:lnTo>
                    <a:pt x="343" y="496"/>
                  </a:lnTo>
                  <a:lnTo>
                    <a:pt x="381" y="489"/>
                  </a:lnTo>
                  <a:lnTo>
                    <a:pt x="419" y="483"/>
                  </a:lnTo>
                  <a:lnTo>
                    <a:pt x="455" y="477"/>
                  </a:lnTo>
                  <a:lnTo>
                    <a:pt x="491" y="472"/>
                  </a:lnTo>
                  <a:lnTo>
                    <a:pt x="523" y="466"/>
                  </a:lnTo>
                  <a:lnTo>
                    <a:pt x="554" y="460"/>
                  </a:lnTo>
                  <a:lnTo>
                    <a:pt x="582" y="453"/>
                  </a:lnTo>
                  <a:lnTo>
                    <a:pt x="606" y="445"/>
                  </a:lnTo>
                  <a:lnTo>
                    <a:pt x="629" y="434"/>
                  </a:lnTo>
                  <a:lnTo>
                    <a:pt x="647" y="422"/>
                  </a:lnTo>
                  <a:lnTo>
                    <a:pt x="662" y="406"/>
                  </a:lnTo>
                  <a:lnTo>
                    <a:pt x="674" y="387"/>
                  </a:lnTo>
                  <a:lnTo>
                    <a:pt x="680" y="365"/>
                  </a:lnTo>
                  <a:lnTo>
                    <a:pt x="683" y="338"/>
                  </a:lnTo>
                  <a:lnTo>
                    <a:pt x="680" y="304"/>
                  </a:lnTo>
                  <a:lnTo>
                    <a:pt x="675" y="276"/>
                  </a:lnTo>
                  <a:lnTo>
                    <a:pt x="666" y="250"/>
                  </a:lnTo>
                  <a:lnTo>
                    <a:pt x="652" y="228"/>
                  </a:lnTo>
                  <a:lnTo>
                    <a:pt x="638" y="210"/>
                  </a:lnTo>
                  <a:lnTo>
                    <a:pt x="619" y="196"/>
                  </a:lnTo>
                  <a:lnTo>
                    <a:pt x="600" y="184"/>
                  </a:lnTo>
                  <a:lnTo>
                    <a:pt x="578" y="175"/>
                  </a:lnTo>
                  <a:lnTo>
                    <a:pt x="555" y="168"/>
                  </a:lnTo>
                  <a:lnTo>
                    <a:pt x="532" y="163"/>
                  </a:lnTo>
                  <a:lnTo>
                    <a:pt x="506" y="160"/>
                  </a:lnTo>
                  <a:lnTo>
                    <a:pt x="482" y="158"/>
                  </a:lnTo>
                  <a:lnTo>
                    <a:pt x="458" y="157"/>
                  </a:lnTo>
                  <a:lnTo>
                    <a:pt x="423" y="158"/>
                  </a:lnTo>
                  <a:lnTo>
                    <a:pt x="391" y="162"/>
                  </a:lnTo>
                  <a:lnTo>
                    <a:pt x="360" y="168"/>
                  </a:lnTo>
                  <a:lnTo>
                    <a:pt x="332" y="175"/>
                  </a:lnTo>
                  <a:lnTo>
                    <a:pt x="305" y="186"/>
                  </a:lnTo>
                  <a:lnTo>
                    <a:pt x="282" y="201"/>
                  </a:lnTo>
                  <a:lnTo>
                    <a:pt x="261" y="218"/>
                  </a:lnTo>
                  <a:lnTo>
                    <a:pt x="243" y="239"/>
                  </a:lnTo>
                  <a:lnTo>
                    <a:pt x="228" y="263"/>
                  </a:lnTo>
                  <a:lnTo>
                    <a:pt x="216" y="292"/>
                  </a:lnTo>
                  <a:lnTo>
                    <a:pt x="209" y="325"/>
                  </a:lnTo>
                  <a:lnTo>
                    <a:pt x="205" y="362"/>
                  </a:lnTo>
                  <a:lnTo>
                    <a:pt x="39" y="362"/>
                  </a:lnTo>
                  <a:lnTo>
                    <a:pt x="43" y="312"/>
                  </a:lnTo>
                  <a:lnTo>
                    <a:pt x="52" y="265"/>
                  </a:lnTo>
                  <a:lnTo>
                    <a:pt x="66" y="222"/>
                  </a:lnTo>
                  <a:lnTo>
                    <a:pt x="83" y="184"/>
                  </a:lnTo>
                  <a:lnTo>
                    <a:pt x="104" y="150"/>
                  </a:lnTo>
                  <a:lnTo>
                    <a:pt x="129" y="120"/>
                  </a:lnTo>
                  <a:lnTo>
                    <a:pt x="157" y="93"/>
                  </a:lnTo>
                  <a:lnTo>
                    <a:pt x="188" y="70"/>
                  </a:lnTo>
                  <a:lnTo>
                    <a:pt x="222" y="51"/>
                  </a:lnTo>
                  <a:lnTo>
                    <a:pt x="259" y="35"/>
                  </a:lnTo>
                  <a:lnTo>
                    <a:pt x="296" y="22"/>
                  </a:lnTo>
                  <a:lnTo>
                    <a:pt x="338" y="12"/>
                  </a:lnTo>
                  <a:lnTo>
                    <a:pt x="379" y="6"/>
                  </a:lnTo>
                  <a:lnTo>
                    <a:pt x="423" y="3"/>
                  </a:lnTo>
                  <a:lnTo>
                    <a:pt x="46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8"/>
            <p:cNvSpPr>
              <a:spLocks/>
            </p:cNvSpPr>
            <p:nvPr userDrawn="1"/>
          </p:nvSpPr>
          <p:spPr bwMode="auto">
            <a:xfrm>
              <a:off x="7367588" y="4454526"/>
              <a:ext cx="341313" cy="449263"/>
            </a:xfrm>
            <a:custGeom>
              <a:avLst/>
              <a:gdLst>
                <a:gd name="T0" fmla="*/ 486 w 860"/>
                <a:gd name="T1" fmla="*/ 5 h 1132"/>
                <a:gd name="T2" fmla="*/ 604 w 860"/>
                <a:gd name="T3" fmla="*/ 31 h 1132"/>
                <a:gd name="T4" fmla="*/ 701 w 860"/>
                <a:gd name="T5" fmla="*/ 82 h 1132"/>
                <a:gd name="T6" fmla="*/ 771 w 860"/>
                <a:gd name="T7" fmla="*/ 167 h 1132"/>
                <a:gd name="T8" fmla="*/ 810 w 860"/>
                <a:gd name="T9" fmla="*/ 290 h 1132"/>
                <a:gd name="T10" fmla="*/ 644 w 860"/>
                <a:gd name="T11" fmla="*/ 307 h 1132"/>
                <a:gd name="T12" fmla="*/ 606 w 860"/>
                <a:gd name="T13" fmla="*/ 231 h 1132"/>
                <a:gd name="T14" fmla="*/ 545 w 860"/>
                <a:gd name="T15" fmla="*/ 184 h 1132"/>
                <a:gd name="T16" fmla="*/ 467 w 860"/>
                <a:gd name="T17" fmla="*/ 162 h 1132"/>
                <a:gd name="T18" fmla="*/ 386 w 860"/>
                <a:gd name="T19" fmla="*/ 158 h 1132"/>
                <a:gd name="T20" fmla="*/ 305 w 860"/>
                <a:gd name="T21" fmla="*/ 172 h 1132"/>
                <a:gd name="T22" fmla="*/ 238 w 860"/>
                <a:gd name="T23" fmla="*/ 207 h 1132"/>
                <a:gd name="T24" fmla="*/ 200 w 860"/>
                <a:gd name="T25" fmla="*/ 268 h 1132"/>
                <a:gd name="T26" fmla="*/ 208 w 860"/>
                <a:gd name="T27" fmla="*/ 344 h 1132"/>
                <a:gd name="T28" fmla="*/ 256 w 860"/>
                <a:gd name="T29" fmla="*/ 397 h 1132"/>
                <a:gd name="T30" fmla="*/ 334 w 860"/>
                <a:gd name="T31" fmla="*/ 434 h 1132"/>
                <a:gd name="T32" fmla="*/ 429 w 860"/>
                <a:gd name="T33" fmla="*/ 460 h 1132"/>
                <a:gd name="T34" fmla="*/ 528 w 860"/>
                <a:gd name="T35" fmla="*/ 484 h 1132"/>
                <a:gd name="T36" fmla="*/ 634 w 860"/>
                <a:gd name="T37" fmla="*/ 513 h 1132"/>
                <a:gd name="T38" fmla="*/ 729 w 860"/>
                <a:gd name="T39" fmla="*/ 556 h 1132"/>
                <a:gd name="T40" fmla="*/ 804 w 860"/>
                <a:gd name="T41" fmla="*/ 620 h 1132"/>
                <a:gd name="T42" fmla="*/ 850 w 860"/>
                <a:gd name="T43" fmla="*/ 711 h 1132"/>
                <a:gd name="T44" fmla="*/ 857 w 860"/>
                <a:gd name="T45" fmla="*/ 838 h 1132"/>
                <a:gd name="T46" fmla="*/ 821 w 860"/>
                <a:gd name="T47" fmla="*/ 954 h 1132"/>
                <a:gd name="T48" fmla="*/ 750 w 860"/>
                <a:gd name="T49" fmla="*/ 1037 h 1132"/>
                <a:gd name="T50" fmla="*/ 656 w 860"/>
                <a:gd name="T51" fmla="*/ 1093 h 1132"/>
                <a:gd name="T52" fmla="*/ 545 w 860"/>
                <a:gd name="T53" fmla="*/ 1124 h 1132"/>
                <a:gd name="T54" fmla="*/ 429 w 860"/>
                <a:gd name="T55" fmla="*/ 1132 h 1132"/>
                <a:gd name="T56" fmla="*/ 299 w 860"/>
                <a:gd name="T57" fmla="*/ 1120 h 1132"/>
                <a:gd name="T58" fmla="*/ 182 w 860"/>
                <a:gd name="T59" fmla="*/ 1081 h 1132"/>
                <a:gd name="T60" fmla="*/ 90 w 860"/>
                <a:gd name="T61" fmla="*/ 1012 h 1132"/>
                <a:gd name="T62" fmla="*/ 27 w 860"/>
                <a:gd name="T63" fmla="*/ 908 h 1132"/>
                <a:gd name="T64" fmla="*/ 0 w 860"/>
                <a:gd name="T65" fmla="*/ 767 h 1132"/>
                <a:gd name="T66" fmla="*/ 180 w 860"/>
                <a:gd name="T67" fmla="*/ 838 h 1132"/>
                <a:gd name="T68" fmla="*/ 229 w 860"/>
                <a:gd name="T69" fmla="*/ 913 h 1132"/>
                <a:gd name="T70" fmla="*/ 308 w 860"/>
                <a:gd name="T71" fmla="*/ 957 h 1132"/>
                <a:gd name="T72" fmla="*/ 404 w 860"/>
                <a:gd name="T73" fmla="*/ 974 h 1132"/>
                <a:gd name="T74" fmla="*/ 488 w 860"/>
                <a:gd name="T75" fmla="*/ 974 h 1132"/>
                <a:gd name="T76" fmla="*/ 565 w 860"/>
                <a:gd name="T77" fmla="*/ 960 h 1132"/>
                <a:gd name="T78" fmla="*/ 631 w 860"/>
                <a:gd name="T79" fmla="*/ 927 h 1132"/>
                <a:gd name="T80" fmla="*/ 674 w 860"/>
                <a:gd name="T81" fmla="*/ 871 h 1132"/>
                <a:gd name="T82" fmla="*/ 681 w 860"/>
                <a:gd name="T83" fmla="*/ 787 h 1132"/>
                <a:gd name="T84" fmla="*/ 647 w 860"/>
                <a:gd name="T85" fmla="*/ 722 h 1132"/>
                <a:gd name="T86" fmla="*/ 580 w 860"/>
                <a:gd name="T87" fmla="*/ 677 h 1132"/>
                <a:gd name="T88" fmla="*/ 491 w 860"/>
                <a:gd name="T89" fmla="*/ 647 h 1132"/>
                <a:gd name="T90" fmla="*/ 389 w 860"/>
                <a:gd name="T91" fmla="*/ 622 h 1132"/>
                <a:gd name="T92" fmla="*/ 283 w 860"/>
                <a:gd name="T93" fmla="*/ 595 h 1132"/>
                <a:gd name="T94" fmla="*/ 183 w 860"/>
                <a:gd name="T95" fmla="*/ 558 h 1132"/>
                <a:gd name="T96" fmla="*/ 99 w 860"/>
                <a:gd name="T97" fmla="*/ 504 h 1132"/>
                <a:gd name="T98" fmla="*/ 42 w 860"/>
                <a:gd name="T99" fmla="*/ 423 h 1132"/>
                <a:gd name="T100" fmla="*/ 22 w 860"/>
                <a:gd name="T101" fmla="*/ 308 h 1132"/>
                <a:gd name="T102" fmla="*/ 44 w 860"/>
                <a:gd name="T103" fmla="*/ 193 h 1132"/>
                <a:gd name="T104" fmla="*/ 104 w 860"/>
                <a:gd name="T105" fmla="*/ 107 h 1132"/>
                <a:gd name="T106" fmla="*/ 191 w 860"/>
                <a:gd name="T107" fmla="*/ 46 h 1132"/>
                <a:gd name="T108" fmla="*/ 293 w 860"/>
                <a:gd name="T109" fmla="*/ 12 h 1132"/>
                <a:gd name="T110" fmla="*/ 399 w 860"/>
                <a:gd name="T111" fmla="*/ 0 h 1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860" h="1132">
                  <a:moveTo>
                    <a:pt x="399" y="0"/>
                  </a:moveTo>
                  <a:lnTo>
                    <a:pt x="443" y="2"/>
                  </a:lnTo>
                  <a:lnTo>
                    <a:pt x="486" y="5"/>
                  </a:lnTo>
                  <a:lnTo>
                    <a:pt x="527" y="11"/>
                  </a:lnTo>
                  <a:lnTo>
                    <a:pt x="566" y="20"/>
                  </a:lnTo>
                  <a:lnTo>
                    <a:pt x="604" y="31"/>
                  </a:lnTo>
                  <a:lnTo>
                    <a:pt x="639" y="44"/>
                  </a:lnTo>
                  <a:lnTo>
                    <a:pt x="670" y="62"/>
                  </a:lnTo>
                  <a:lnTo>
                    <a:pt x="701" y="82"/>
                  </a:lnTo>
                  <a:lnTo>
                    <a:pt x="727" y="107"/>
                  </a:lnTo>
                  <a:lnTo>
                    <a:pt x="750" y="134"/>
                  </a:lnTo>
                  <a:lnTo>
                    <a:pt x="771" y="167"/>
                  </a:lnTo>
                  <a:lnTo>
                    <a:pt x="788" y="203"/>
                  </a:lnTo>
                  <a:lnTo>
                    <a:pt x="800" y="244"/>
                  </a:lnTo>
                  <a:lnTo>
                    <a:pt x="810" y="290"/>
                  </a:lnTo>
                  <a:lnTo>
                    <a:pt x="815" y="339"/>
                  </a:lnTo>
                  <a:lnTo>
                    <a:pt x="648" y="339"/>
                  </a:lnTo>
                  <a:lnTo>
                    <a:pt x="644" y="307"/>
                  </a:lnTo>
                  <a:lnTo>
                    <a:pt x="634" y="278"/>
                  </a:lnTo>
                  <a:lnTo>
                    <a:pt x="622" y="254"/>
                  </a:lnTo>
                  <a:lnTo>
                    <a:pt x="606" y="231"/>
                  </a:lnTo>
                  <a:lnTo>
                    <a:pt x="588" y="213"/>
                  </a:lnTo>
                  <a:lnTo>
                    <a:pt x="567" y="197"/>
                  </a:lnTo>
                  <a:lnTo>
                    <a:pt x="545" y="184"/>
                  </a:lnTo>
                  <a:lnTo>
                    <a:pt x="520" y="174"/>
                  </a:lnTo>
                  <a:lnTo>
                    <a:pt x="494" y="167"/>
                  </a:lnTo>
                  <a:lnTo>
                    <a:pt x="467" y="162"/>
                  </a:lnTo>
                  <a:lnTo>
                    <a:pt x="441" y="158"/>
                  </a:lnTo>
                  <a:lnTo>
                    <a:pt x="413" y="157"/>
                  </a:lnTo>
                  <a:lnTo>
                    <a:pt x="386" y="158"/>
                  </a:lnTo>
                  <a:lnTo>
                    <a:pt x="358" y="161"/>
                  </a:lnTo>
                  <a:lnTo>
                    <a:pt x="330" y="166"/>
                  </a:lnTo>
                  <a:lnTo>
                    <a:pt x="305" y="172"/>
                  </a:lnTo>
                  <a:lnTo>
                    <a:pt x="279" y="180"/>
                  </a:lnTo>
                  <a:lnTo>
                    <a:pt x="257" y="192"/>
                  </a:lnTo>
                  <a:lnTo>
                    <a:pt x="238" y="207"/>
                  </a:lnTo>
                  <a:lnTo>
                    <a:pt x="221" y="224"/>
                  </a:lnTo>
                  <a:lnTo>
                    <a:pt x="209" y="244"/>
                  </a:lnTo>
                  <a:lnTo>
                    <a:pt x="200" y="268"/>
                  </a:lnTo>
                  <a:lnTo>
                    <a:pt x="198" y="296"/>
                  </a:lnTo>
                  <a:lnTo>
                    <a:pt x="200" y="321"/>
                  </a:lnTo>
                  <a:lnTo>
                    <a:pt x="208" y="344"/>
                  </a:lnTo>
                  <a:lnTo>
                    <a:pt x="220" y="365"/>
                  </a:lnTo>
                  <a:lnTo>
                    <a:pt x="237" y="382"/>
                  </a:lnTo>
                  <a:lnTo>
                    <a:pt x="256" y="397"/>
                  </a:lnTo>
                  <a:lnTo>
                    <a:pt x="279" y="411"/>
                  </a:lnTo>
                  <a:lnTo>
                    <a:pt x="305" y="423"/>
                  </a:lnTo>
                  <a:lnTo>
                    <a:pt x="334" y="434"/>
                  </a:lnTo>
                  <a:lnTo>
                    <a:pt x="364" y="443"/>
                  </a:lnTo>
                  <a:lnTo>
                    <a:pt x="396" y="452"/>
                  </a:lnTo>
                  <a:lnTo>
                    <a:pt x="429" y="460"/>
                  </a:lnTo>
                  <a:lnTo>
                    <a:pt x="461" y="467"/>
                  </a:lnTo>
                  <a:lnTo>
                    <a:pt x="495" y="476"/>
                  </a:lnTo>
                  <a:lnTo>
                    <a:pt x="528" y="484"/>
                  </a:lnTo>
                  <a:lnTo>
                    <a:pt x="565" y="493"/>
                  </a:lnTo>
                  <a:lnTo>
                    <a:pt x="600" y="502"/>
                  </a:lnTo>
                  <a:lnTo>
                    <a:pt x="634" y="513"/>
                  </a:lnTo>
                  <a:lnTo>
                    <a:pt x="667" y="527"/>
                  </a:lnTo>
                  <a:lnTo>
                    <a:pt x="699" y="540"/>
                  </a:lnTo>
                  <a:lnTo>
                    <a:pt x="729" y="556"/>
                  </a:lnTo>
                  <a:lnTo>
                    <a:pt x="757" y="575"/>
                  </a:lnTo>
                  <a:lnTo>
                    <a:pt x="782" y="595"/>
                  </a:lnTo>
                  <a:lnTo>
                    <a:pt x="804" y="620"/>
                  </a:lnTo>
                  <a:lnTo>
                    <a:pt x="823" y="646"/>
                  </a:lnTo>
                  <a:lnTo>
                    <a:pt x="839" y="676"/>
                  </a:lnTo>
                  <a:lnTo>
                    <a:pt x="850" y="711"/>
                  </a:lnTo>
                  <a:lnTo>
                    <a:pt x="857" y="750"/>
                  </a:lnTo>
                  <a:lnTo>
                    <a:pt x="860" y="792"/>
                  </a:lnTo>
                  <a:lnTo>
                    <a:pt x="857" y="838"/>
                  </a:lnTo>
                  <a:lnTo>
                    <a:pt x="850" y="880"/>
                  </a:lnTo>
                  <a:lnTo>
                    <a:pt x="838" y="919"/>
                  </a:lnTo>
                  <a:lnTo>
                    <a:pt x="821" y="954"/>
                  </a:lnTo>
                  <a:lnTo>
                    <a:pt x="801" y="985"/>
                  </a:lnTo>
                  <a:lnTo>
                    <a:pt x="777" y="1013"/>
                  </a:lnTo>
                  <a:lnTo>
                    <a:pt x="750" y="1037"/>
                  </a:lnTo>
                  <a:lnTo>
                    <a:pt x="721" y="1059"/>
                  </a:lnTo>
                  <a:lnTo>
                    <a:pt x="690" y="1077"/>
                  </a:lnTo>
                  <a:lnTo>
                    <a:pt x="656" y="1093"/>
                  </a:lnTo>
                  <a:lnTo>
                    <a:pt x="621" y="1106"/>
                  </a:lnTo>
                  <a:lnTo>
                    <a:pt x="583" y="1116"/>
                  </a:lnTo>
                  <a:lnTo>
                    <a:pt x="545" y="1124"/>
                  </a:lnTo>
                  <a:lnTo>
                    <a:pt x="506" y="1129"/>
                  </a:lnTo>
                  <a:lnTo>
                    <a:pt x="467" y="1132"/>
                  </a:lnTo>
                  <a:lnTo>
                    <a:pt x="429" y="1132"/>
                  </a:lnTo>
                  <a:lnTo>
                    <a:pt x="384" y="1131"/>
                  </a:lnTo>
                  <a:lnTo>
                    <a:pt x="340" y="1128"/>
                  </a:lnTo>
                  <a:lnTo>
                    <a:pt x="299" y="1120"/>
                  </a:lnTo>
                  <a:lnTo>
                    <a:pt x="257" y="1111"/>
                  </a:lnTo>
                  <a:lnTo>
                    <a:pt x="218" y="1097"/>
                  </a:lnTo>
                  <a:lnTo>
                    <a:pt x="182" y="1081"/>
                  </a:lnTo>
                  <a:lnTo>
                    <a:pt x="149" y="1061"/>
                  </a:lnTo>
                  <a:lnTo>
                    <a:pt x="118" y="1038"/>
                  </a:lnTo>
                  <a:lnTo>
                    <a:pt x="90" y="1012"/>
                  </a:lnTo>
                  <a:lnTo>
                    <a:pt x="65" y="980"/>
                  </a:lnTo>
                  <a:lnTo>
                    <a:pt x="44" y="947"/>
                  </a:lnTo>
                  <a:lnTo>
                    <a:pt x="27" y="908"/>
                  </a:lnTo>
                  <a:lnTo>
                    <a:pt x="13" y="865"/>
                  </a:lnTo>
                  <a:lnTo>
                    <a:pt x="5" y="819"/>
                  </a:lnTo>
                  <a:lnTo>
                    <a:pt x="0" y="767"/>
                  </a:lnTo>
                  <a:lnTo>
                    <a:pt x="166" y="767"/>
                  </a:lnTo>
                  <a:lnTo>
                    <a:pt x="171" y="804"/>
                  </a:lnTo>
                  <a:lnTo>
                    <a:pt x="180" y="838"/>
                  </a:lnTo>
                  <a:lnTo>
                    <a:pt x="192" y="867"/>
                  </a:lnTo>
                  <a:lnTo>
                    <a:pt x="209" y="891"/>
                  </a:lnTo>
                  <a:lnTo>
                    <a:pt x="229" y="913"/>
                  </a:lnTo>
                  <a:lnTo>
                    <a:pt x="254" y="931"/>
                  </a:lnTo>
                  <a:lnTo>
                    <a:pt x="279" y="945"/>
                  </a:lnTo>
                  <a:lnTo>
                    <a:pt x="308" y="957"/>
                  </a:lnTo>
                  <a:lnTo>
                    <a:pt x="339" y="966"/>
                  </a:lnTo>
                  <a:lnTo>
                    <a:pt x="372" y="972"/>
                  </a:lnTo>
                  <a:lnTo>
                    <a:pt x="404" y="974"/>
                  </a:lnTo>
                  <a:lnTo>
                    <a:pt x="438" y="976"/>
                  </a:lnTo>
                  <a:lnTo>
                    <a:pt x="463" y="976"/>
                  </a:lnTo>
                  <a:lnTo>
                    <a:pt x="488" y="974"/>
                  </a:lnTo>
                  <a:lnTo>
                    <a:pt x="515" y="971"/>
                  </a:lnTo>
                  <a:lnTo>
                    <a:pt x="540" y="966"/>
                  </a:lnTo>
                  <a:lnTo>
                    <a:pt x="565" y="960"/>
                  </a:lnTo>
                  <a:lnTo>
                    <a:pt x="589" y="951"/>
                  </a:lnTo>
                  <a:lnTo>
                    <a:pt x="611" y="941"/>
                  </a:lnTo>
                  <a:lnTo>
                    <a:pt x="631" y="927"/>
                  </a:lnTo>
                  <a:lnTo>
                    <a:pt x="648" y="912"/>
                  </a:lnTo>
                  <a:lnTo>
                    <a:pt x="663" y="892"/>
                  </a:lnTo>
                  <a:lnTo>
                    <a:pt x="674" y="871"/>
                  </a:lnTo>
                  <a:lnTo>
                    <a:pt x="681" y="844"/>
                  </a:lnTo>
                  <a:lnTo>
                    <a:pt x="684" y="815"/>
                  </a:lnTo>
                  <a:lnTo>
                    <a:pt x="681" y="787"/>
                  </a:lnTo>
                  <a:lnTo>
                    <a:pt x="674" y="762"/>
                  </a:lnTo>
                  <a:lnTo>
                    <a:pt x="662" y="740"/>
                  </a:lnTo>
                  <a:lnTo>
                    <a:pt x="647" y="722"/>
                  </a:lnTo>
                  <a:lnTo>
                    <a:pt x="628" y="705"/>
                  </a:lnTo>
                  <a:lnTo>
                    <a:pt x="606" y="691"/>
                  </a:lnTo>
                  <a:lnTo>
                    <a:pt x="580" y="677"/>
                  </a:lnTo>
                  <a:lnTo>
                    <a:pt x="552" y="667"/>
                  </a:lnTo>
                  <a:lnTo>
                    <a:pt x="523" y="656"/>
                  </a:lnTo>
                  <a:lnTo>
                    <a:pt x="491" y="647"/>
                  </a:lnTo>
                  <a:lnTo>
                    <a:pt x="458" y="639"/>
                  </a:lnTo>
                  <a:lnTo>
                    <a:pt x="424" y="630"/>
                  </a:lnTo>
                  <a:lnTo>
                    <a:pt x="389" y="622"/>
                  </a:lnTo>
                  <a:lnTo>
                    <a:pt x="352" y="613"/>
                  </a:lnTo>
                  <a:lnTo>
                    <a:pt x="317" y="605"/>
                  </a:lnTo>
                  <a:lnTo>
                    <a:pt x="283" y="595"/>
                  </a:lnTo>
                  <a:lnTo>
                    <a:pt x="248" y="585"/>
                  </a:lnTo>
                  <a:lnTo>
                    <a:pt x="215" y="572"/>
                  </a:lnTo>
                  <a:lnTo>
                    <a:pt x="183" y="558"/>
                  </a:lnTo>
                  <a:lnTo>
                    <a:pt x="153" y="542"/>
                  </a:lnTo>
                  <a:lnTo>
                    <a:pt x="125" y="524"/>
                  </a:lnTo>
                  <a:lnTo>
                    <a:pt x="99" y="504"/>
                  </a:lnTo>
                  <a:lnTo>
                    <a:pt x="78" y="480"/>
                  </a:lnTo>
                  <a:lnTo>
                    <a:pt x="58" y="453"/>
                  </a:lnTo>
                  <a:lnTo>
                    <a:pt x="42" y="423"/>
                  </a:lnTo>
                  <a:lnTo>
                    <a:pt x="31" y="389"/>
                  </a:lnTo>
                  <a:lnTo>
                    <a:pt x="24" y="350"/>
                  </a:lnTo>
                  <a:lnTo>
                    <a:pt x="22" y="308"/>
                  </a:lnTo>
                  <a:lnTo>
                    <a:pt x="24" y="267"/>
                  </a:lnTo>
                  <a:lnTo>
                    <a:pt x="31" y="228"/>
                  </a:lnTo>
                  <a:lnTo>
                    <a:pt x="44" y="193"/>
                  </a:lnTo>
                  <a:lnTo>
                    <a:pt x="61" y="161"/>
                  </a:lnTo>
                  <a:lnTo>
                    <a:pt x="80" y="132"/>
                  </a:lnTo>
                  <a:lnTo>
                    <a:pt x="104" y="107"/>
                  </a:lnTo>
                  <a:lnTo>
                    <a:pt x="130" y="84"/>
                  </a:lnTo>
                  <a:lnTo>
                    <a:pt x="159" y="63"/>
                  </a:lnTo>
                  <a:lnTo>
                    <a:pt x="191" y="46"/>
                  </a:lnTo>
                  <a:lnTo>
                    <a:pt x="223" y="32"/>
                  </a:lnTo>
                  <a:lnTo>
                    <a:pt x="257" y="21"/>
                  </a:lnTo>
                  <a:lnTo>
                    <a:pt x="293" y="12"/>
                  </a:lnTo>
                  <a:lnTo>
                    <a:pt x="328" y="6"/>
                  </a:lnTo>
                  <a:lnTo>
                    <a:pt x="364" y="2"/>
                  </a:lnTo>
                  <a:lnTo>
                    <a:pt x="39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9"/>
            <p:cNvSpPr>
              <a:spLocks/>
            </p:cNvSpPr>
            <p:nvPr userDrawn="1"/>
          </p:nvSpPr>
          <p:spPr bwMode="auto">
            <a:xfrm>
              <a:off x="6146801" y="4554538"/>
              <a:ext cx="434975" cy="479425"/>
            </a:xfrm>
            <a:custGeom>
              <a:avLst/>
              <a:gdLst>
                <a:gd name="T0" fmla="*/ 621 w 1095"/>
                <a:gd name="T1" fmla="*/ 1 h 1208"/>
                <a:gd name="T2" fmla="*/ 664 w 1095"/>
                <a:gd name="T3" fmla="*/ 18 h 1208"/>
                <a:gd name="T4" fmla="*/ 709 w 1095"/>
                <a:gd name="T5" fmla="*/ 67 h 1208"/>
                <a:gd name="T6" fmla="*/ 947 w 1095"/>
                <a:gd name="T7" fmla="*/ 353 h 1208"/>
                <a:gd name="T8" fmla="*/ 1027 w 1095"/>
                <a:gd name="T9" fmla="*/ 469 h 1208"/>
                <a:gd name="T10" fmla="*/ 1076 w 1095"/>
                <a:gd name="T11" fmla="*/ 580 h 1208"/>
                <a:gd name="T12" fmla="*/ 1095 w 1095"/>
                <a:gd name="T13" fmla="*/ 687 h 1208"/>
                <a:gd name="T14" fmla="*/ 1090 w 1095"/>
                <a:gd name="T15" fmla="*/ 786 h 1208"/>
                <a:gd name="T16" fmla="*/ 1064 w 1095"/>
                <a:gd name="T17" fmla="*/ 877 h 1208"/>
                <a:gd name="T18" fmla="*/ 1020 w 1095"/>
                <a:gd name="T19" fmla="*/ 959 h 1208"/>
                <a:gd name="T20" fmla="*/ 962 w 1095"/>
                <a:gd name="T21" fmla="*/ 1032 h 1208"/>
                <a:gd name="T22" fmla="*/ 892 w 1095"/>
                <a:gd name="T23" fmla="*/ 1093 h 1208"/>
                <a:gd name="T24" fmla="*/ 817 w 1095"/>
                <a:gd name="T25" fmla="*/ 1142 h 1208"/>
                <a:gd name="T26" fmla="*/ 738 w 1095"/>
                <a:gd name="T27" fmla="*/ 1177 h 1208"/>
                <a:gd name="T28" fmla="*/ 630 w 1095"/>
                <a:gd name="T29" fmla="*/ 1202 h 1208"/>
                <a:gd name="T30" fmla="*/ 498 w 1095"/>
                <a:gd name="T31" fmla="*/ 1207 h 1208"/>
                <a:gd name="T32" fmla="*/ 374 w 1095"/>
                <a:gd name="T33" fmla="*/ 1187 h 1208"/>
                <a:gd name="T34" fmla="*/ 261 w 1095"/>
                <a:gd name="T35" fmla="*/ 1144 h 1208"/>
                <a:gd name="T36" fmla="*/ 162 w 1095"/>
                <a:gd name="T37" fmla="*/ 1080 h 1208"/>
                <a:gd name="T38" fmla="*/ 82 w 1095"/>
                <a:gd name="T39" fmla="*/ 998 h 1208"/>
                <a:gd name="T40" fmla="*/ 22 w 1095"/>
                <a:gd name="T41" fmla="*/ 901 h 1208"/>
                <a:gd name="T42" fmla="*/ 25 w 1095"/>
                <a:gd name="T43" fmla="*/ 883 h 1208"/>
                <a:gd name="T44" fmla="*/ 90 w 1095"/>
                <a:gd name="T45" fmla="*/ 940 h 1208"/>
                <a:gd name="T46" fmla="*/ 170 w 1095"/>
                <a:gd name="T47" fmla="*/ 982 h 1208"/>
                <a:gd name="T48" fmla="*/ 258 w 1095"/>
                <a:gd name="T49" fmla="*/ 1009 h 1208"/>
                <a:gd name="T50" fmla="*/ 353 w 1095"/>
                <a:gd name="T51" fmla="*/ 1020 h 1208"/>
                <a:gd name="T52" fmla="*/ 447 w 1095"/>
                <a:gd name="T53" fmla="*/ 1015 h 1208"/>
                <a:gd name="T54" fmla="*/ 534 w 1095"/>
                <a:gd name="T55" fmla="*/ 994 h 1208"/>
                <a:gd name="T56" fmla="*/ 612 w 1095"/>
                <a:gd name="T57" fmla="*/ 958 h 1208"/>
                <a:gd name="T58" fmla="*/ 694 w 1095"/>
                <a:gd name="T59" fmla="*/ 894 h 1208"/>
                <a:gd name="T60" fmla="*/ 756 w 1095"/>
                <a:gd name="T61" fmla="*/ 821 h 1208"/>
                <a:gd name="T62" fmla="*/ 796 w 1095"/>
                <a:gd name="T63" fmla="*/ 738 h 1208"/>
                <a:gd name="T64" fmla="*/ 811 w 1095"/>
                <a:gd name="T65" fmla="*/ 652 h 1208"/>
                <a:gd name="T66" fmla="*/ 800 w 1095"/>
                <a:gd name="T67" fmla="*/ 563 h 1208"/>
                <a:gd name="T68" fmla="*/ 761 w 1095"/>
                <a:gd name="T69" fmla="*/ 478 h 1208"/>
                <a:gd name="T70" fmla="*/ 728 w 1095"/>
                <a:gd name="T71" fmla="*/ 433 h 1208"/>
                <a:gd name="T72" fmla="*/ 714 w 1095"/>
                <a:gd name="T73" fmla="*/ 415 h 1208"/>
                <a:gd name="T74" fmla="*/ 687 w 1095"/>
                <a:gd name="T75" fmla="*/ 382 h 1208"/>
                <a:gd name="T76" fmla="*/ 651 w 1095"/>
                <a:gd name="T77" fmla="*/ 340 h 1208"/>
                <a:gd name="T78" fmla="*/ 609 w 1095"/>
                <a:gd name="T79" fmla="*/ 291 h 1208"/>
                <a:gd name="T80" fmla="*/ 567 w 1095"/>
                <a:gd name="T81" fmla="*/ 239 h 1208"/>
                <a:gd name="T82" fmla="*/ 524 w 1095"/>
                <a:gd name="T83" fmla="*/ 188 h 1208"/>
                <a:gd name="T84" fmla="*/ 521 w 1095"/>
                <a:gd name="T85" fmla="*/ 184 h 1208"/>
                <a:gd name="T86" fmla="*/ 515 w 1095"/>
                <a:gd name="T87" fmla="*/ 177 h 1208"/>
                <a:gd name="T88" fmla="*/ 512 w 1095"/>
                <a:gd name="T89" fmla="*/ 175 h 1208"/>
                <a:gd name="T90" fmla="*/ 492 w 1095"/>
                <a:gd name="T91" fmla="*/ 131 h 1208"/>
                <a:gd name="T92" fmla="*/ 494 w 1095"/>
                <a:gd name="T93" fmla="*/ 87 h 1208"/>
                <a:gd name="T94" fmla="*/ 517 w 1095"/>
                <a:gd name="T95" fmla="*/ 44 h 1208"/>
                <a:gd name="T96" fmla="*/ 555 w 1095"/>
                <a:gd name="T97" fmla="*/ 13 h 1208"/>
                <a:gd name="T98" fmla="*/ 600 w 1095"/>
                <a:gd name="T99" fmla="*/ 0 h 1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95" h="1208">
                  <a:moveTo>
                    <a:pt x="600" y="0"/>
                  </a:moveTo>
                  <a:lnTo>
                    <a:pt x="621" y="1"/>
                  </a:lnTo>
                  <a:lnTo>
                    <a:pt x="643" y="7"/>
                  </a:lnTo>
                  <a:lnTo>
                    <a:pt x="664" y="18"/>
                  </a:lnTo>
                  <a:lnTo>
                    <a:pt x="682" y="35"/>
                  </a:lnTo>
                  <a:lnTo>
                    <a:pt x="709" y="67"/>
                  </a:lnTo>
                  <a:lnTo>
                    <a:pt x="694" y="50"/>
                  </a:lnTo>
                  <a:lnTo>
                    <a:pt x="947" y="353"/>
                  </a:lnTo>
                  <a:lnTo>
                    <a:pt x="991" y="411"/>
                  </a:lnTo>
                  <a:lnTo>
                    <a:pt x="1027" y="469"/>
                  </a:lnTo>
                  <a:lnTo>
                    <a:pt x="1055" y="525"/>
                  </a:lnTo>
                  <a:lnTo>
                    <a:pt x="1076" y="580"/>
                  </a:lnTo>
                  <a:lnTo>
                    <a:pt x="1088" y="633"/>
                  </a:lnTo>
                  <a:lnTo>
                    <a:pt x="1095" y="687"/>
                  </a:lnTo>
                  <a:lnTo>
                    <a:pt x="1095" y="737"/>
                  </a:lnTo>
                  <a:lnTo>
                    <a:pt x="1090" y="786"/>
                  </a:lnTo>
                  <a:lnTo>
                    <a:pt x="1079" y="833"/>
                  </a:lnTo>
                  <a:lnTo>
                    <a:pt x="1064" y="877"/>
                  </a:lnTo>
                  <a:lnTo>
                    <a:pt x="1044" y="920"/>
                  </a:lnTo>
                  <a:lnTo>
                    <a:pt x="1020" y="959"/>
                  </a:lnTo>
                  <a:lnTo>
                    <a:pt x="992" y="998"/>
                  </a:lnTo>
                  <a:lnTo>
                    <a:pt x="962" y="1032"/>
                  </a:lnTo>
                  <a:lnTo>
                    <a:pt x="929" y="1064"/>
                  </a:lnTo>
                  <a:lnTo>
                    <a:pt x="892" y="1093"/>
                  </a:lnTo>
                  <a:lnTo>
                    <a:pt x="856" y="1119"/>
                  </a:lnTo>
                  <a:lnTo>
                    <a:pt x="817" y="1142"/>
                  </a:lnTo>
                  <a:lnTo>
                    <a:pt x="778" y="1161"/>
                  </a:lnTo>
                  <a:lnTo>
                    <a:pt x="738" y="1177"/>
                  </a:lnTo>
                  <a:lnTo>
                    <a:pt x="698" y="1189"/>
                  </a:lnTo>
                  <a:lnTo>
                    <a:pt x="630" y="1202"/>
                  </a:lnTo>
                  <a:lnTo>
                    <a:pt x="563" y="1208"/>
                  </a:lnTo>
                  <a:lnTo>
                    <a:pt x="498" y="1207"/>
                  </a:lnTo>
                  <a:lnTo>
                    <a:pt x="434" y="1201"/>
                  </a:lnTo>
                  <a:lnTo>
                    <a:pt x="374" y="1187"/>
                  </a:lnTo>
                  <a:lnTo>
                    <a:pt x="315" y="1168"/>
                  </a:lnTo>
                  <a:lnTo>
                    <a:pt x="261" y="1144"/>
                  </a:lnTo>
                  <a:lnTo>
                    <a:pt x="210" y="1114"/>
                  </a:lnTo>
                  <a:lnTo>
                    <a:pt x="162" y="1080"/>
                  </a:lnTo>
                  <a:lnTo>
                    <a:pt x="120" y="1040"/>
                  </a:lnTo>
                  <a:lnTo>
                    <a:pt x="82" y="998"/>
                  </a:lnTo>
                  <a:lnTo>
                    <a:pt x="49" y="951"/>
                  </a:lnTo>
                  <a:lnTo>
                    <a:pt x="22" y="901"/>
                  </a:lnTo>
                  <a:lnTo>
                    <a:pt x="0" y="848"/>
                  </a:lnTo>
                  <a:lnTo>
                    <a:pt x="25" y="883"/>
                  </a:lnTo>
                  <a:lnTo>
                    <a:pt x="56" y="913"/>
                  </a:lnTo>
                  <a:lnTo>
                    <a:pt x="90" y="940"/>
                  </a:lnTo>
                  <a:lnTo>
                    <a:pt x="128" y="963"/>
                  </a:lnTo>
                  <a:lnTo>
                    <a:pt x="170" y="982"/>
                  </a:lnTo>
                  <a:lnTo>
                    <a:pt x="213" y="997"/>
                  </a:lnTo>
                  <a:lnTo>
                    <a:pt x="258" y="1009"/>
                  </a:lnTo>
                  <a:lnTo>
                    <a:pt x="306" y="1016"/>
                  </a:lnTo>
                  <a:lnTo>
                    <a:pt x="353" y="1020"/>
                  </a:lnTo>
                  <a:lnTo>
                    <a:pt x="399" y="1019"/>
                  </a:lnTo>
                  <a:lnTo>
                    <a:pt x="447" y="1015"/>
                  </a:lnTo>
                  <a:lnTo>
                    <a:pt x="492" y="1006"/>
                  </a:lnTo>
                  <a:lnTo>
                    <a:pt x="534" y="994"/>
                  </a:lnTo>
                  <a:lnTo>
                    <a:pt x="575" y="979"/>
                  </a:lnTo>
                  <a:lnTo>
                    <a:pt x="612" y="958"/>
                  </a:lnTo>
                  <a:lnTo>
                    <a:pt x="655" y="928"/>
                  </a:lnTo>
                  <a:lnTo>
                    <a:pt x="694" y="894"/>
                  </a:lnTo>
                  <a:lnTo>
                    <a:pt x="728" y="858"/>
                  </a:lnTo>
                  <a:lnTo>
                    <a:pt x="756" y="821"/>
                  </a:lnTo>
                  <a:lnTo>
                    <a:pt x="779" y="780"/>
                  </a:lnTo>
                  <a:lnTo>
                    <a:pt x="796" y="738"/>
                  </a:lnTo>
                  <a:lnTo>
                    <a:pt x="806" y="695"/>
                  </a:lnTo>
                  <a:lnTo>
                    <a:pt x="811" y="652"/>
                  </a:lnTo>
                  <a:lnTo>
                    <a:pt x="809" y="608"/>
                  </a:lnTo>
                  <a:lnTo>
                    <a:pt x="800" y="563"/>
                  </a:lnTo>
                  <a:lnTo>
                    <a:pt x="784" y="520"/>
                  </a:lnTo>
                  <a:lnTo>
                    <a:pt x="761" y="478"/>
                  </a:lnTo>
                  <a:lnTo>
                    <a:pt x="731" y="436"/>
                  </a:lnTo>
                  <a:lnTo>
                    <a:pt x="728" y="433"/>
                  </a:lnTo>
                  <a:lnTo>
                    <a:pt x="724" y="426"/>
                  </a:lnTo>
                  <a:lnTo>
                    <a:pt x="714" y="415"/>
                  </a:lnTo>
                  <a:lnTo>
                    <a:pt x="702" y="401"/>
                  </a:lnTo>
                  <a:lnTo>
                    <a:pt x="687" y="382"/>
                  </a:lnTo>
                  <a:lnTo>
                    <a:pt x="670" y="363"/>
                  </a:lnTo>
                  <a:lnTo>
                    <a:pt x="651" y="340"/>
                  </a:lnTo>
                  <a:lnTo>
                    <a:pt x="631" y="316"/>
                  </a:lnTo>
                  <a:lnTo>
                    <a:pt x="609" y="291"/>
                  </a:lnTo>
                  <a:lnTo>
                    <a:pt x="589" y="265"/>
                  </a:lnTo>
                  <a:lnTo>
                    <a:pt x="567" y="239"/>
                  </a:lnTo>
                  <a:lnTo>
                    <a:pt x="545" y="213"/>
                  </a:lnTo>
                  <a:lnTo>
                    <a:pt x="524" y="188"/>
                  </a:lnTo>
                  <a:lnTo>
                    <a:pt x="526" y="189"/>
                  </a:lnTo>
                  <a:lnTo>
                    <a:pt x="521" y="184"/>
                  </a:lnTo>
                  <a:lnTo>
                    <a:pt x="517" y="180"/>
                  </a:lnTo>
                  <a:lnTo>
                    <a:pt x="515" y="177"/>
                  </a:lnTo>
                  <a:lnTo>
                    <a:pt x="513" y="175"/>
                  </a:lnTo>
                  <a:lnTo>
                    <a:pt x="512" y="175"/>
                  </a:lnTo>
                  <a:lnTo>
                    <a:pt x="499" y="154"/>
                  </a:lnTo>
                  <a:lnTo>
                    <a:pt x="492" y="131"/>
                  </a:lnTo>
                  <a:lnTo>
                    <a:pt x="490" y="110"/>
                  </a:lnTo>
                  <a:lnTo>
                    <a:pt x="494" y="87"/>
                  </a:lnTo>
                  <a:lnTo>
                    <a:pt x="502" y="65"/>
                  </a:lnTo>
                  <a:lnTo>
                    <a:pt x="517" y="44"/>
                  </a:lnTo>
                  <a:lnTo>
                    <a:pt x="534" y="28"/>
                  </a:lnTo>
                  <a:lnTo>
                    <a:pt x="555" y="13"/>
                  </a:lnTo>
                  <a:lnTo>
                    <a:pt x="577" y="5"/>
                  </a:lnTo>
                  <a:lnTo>
                    <a:pt x="60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0"/>
            <p:cNvSpPr>
              <a:spLocks/>
            </p:cNvSpPr>
            <p:nvPr userDrawn="1"/>
          </p:nvSpPr>
          <p:spPr bwMode="auto">
            <a:xfrm>
              <a:off x="6145213" y="4384676"/>
              <a:ext cx="434975" cy="476250"/>
            </a:xfrm>
            <a:custGeom>
              <a:avLst/>
              <a:gdLst>
                <a:gd name="T0" fmla="*/ 599 w 1096"/>
                <a:gd name="T1" fmla="*/ 0 h 1202"/>
                <a:gd name="T2" fmla="*/ 723 w 1096"/>
                <a:gd name="T3" fmla="*/ 21 h 1202"/>
                <a:gd name="T4" fmla="*/ 834 w 1096"/>
                <a:gd name="T5" fmla="*/ 64 h 1202"/>
                <a:gd name="T6" fmla="*/ 933 w 1096"/>
                <a:gd name="T7" fmla="*/ 128 h 1202"/>
                <a:gd name="T8" fmla="*/ 1014 w 1096"/>
                <a:gd name="T9" fmla="*/ 210 h 1202"/>
                <a:gd name="T10" fmla="*/ 1075 w 1096"/>
                <a:gd name="T11" fmla="*/ 307 h 1202"/>
                <a:gd name="T12" fmla="*/ 1071 w 1096"/>
                <a:gd name="T13" fmla="*/ 325 h 1202"/>
                <a:gd name="T14" fmla="*/ 1007 w 1096"/>
                <a:gd name="T15" fmla="*/ 268 h 1202"/>
                <a:gd name="T16" fmla="*/ 927 w 1096"/>
                <a:gd name="T17" fmla="*/ 226 h 1202"/>
                <a:gd name="T18" fmla="*/ 838 w 1096"/>
                <a:gd name="T19" fmla="*/ 199 h 1202"/>
                <a:gd name="T20" fmla="*/ 743 w 1096"/>
                <a:gd name="T21" fmla="*/ 188 h 1202"/>
                <a:gd name="T22" fmla="*/ 650 w 1096"/>
                <a:gd name="T23" fmla="*/ 193 h 1202"/>
                <a:gd name="T24" fmla="*/ 561 w 1096"/>
                <a:gd name="T25" fmla="*/ 214 h 1202"/>
                <a:gd name="T26" fmla="*/ 483 w 1096"/>
                <a:gd name="T27" fmla="*/ 249 h 1202"/>
                <a:gd name="T28" fmla="*/ 401 w 1096"/>
                <a:gd name="T29" fmla="*/ 313 h 1202"/>
                <a:gd name="T30" fmla="*/ 339 w 1096"/>
                <a:gd name="T31" fmla="*/ 388 h 1202"/>
                <a:gd name="T32" fmla="*/ 300 w 1096"/>
                <a:gd name="T33" fmla="*/ 470 h 1202"/>
                <a:gd name="T34" fmla="*/ 285 w 1096"/>
                <a:gd name="T35" fmla="*/ 555 h 1202"/>
                <a:gd name="T36" fmla="*/ 296 w 1096"/>
                <a:gd name="T37" fmla="*/ 643 h 1202"/>
                <a:gd name="T38" fmla="*/ 335 w 1096"/>
                <a:gd name="T39" fmla="*/ 730 h 1202"/>
                <a:gd name="T40" fmla="*/ 367 w 1096"/>
                <a:gd name="T41" fmla="*/ 775 h 1202"/>
                <a:gd name="T42" fmla="*/ 383 w 1096"/>
                <a:gd name="T43" fmla="*/ 793 h 1202"/>
                <a:gd name="T44" fmla="*/ 411 w 1096"/>
                <a:gd name="T45" fmla="*/ 827 h 1202"/>
                <a:gd name="T46" fmla="*/ 447 w 1096"/>
                <a:gd name="T47" fmla="*/ 870 h 1202"/>
                <a:gd name="T48" fmla="*/ 489 w 1096"/>
                <a:gd name="T49" fmla="*/ 921 h 1202"/>
                <a:gd name="T50" fmla="*/ 534 w 1096"/>
                <a:gd name="T51" fmla="*/ 974 h 1202"/>
                <a:gd name="T52" fmla="*/ 523 w 1096"/>
                <a:gd name="T53" fmla="*/ 962 h 1202"/>
                <a:gd name="T54" fmla="*/ 551 w 1096"/>
                <a:gd name="T55" fmla="*/ 996 h 1202"/>
                <a:gd name="T56" fmla="*/ 571 w 1096"/>
                <a:gd name="T57" fmla="*/ 1020 h 1202"/>
                <a:gd name="T58" fmla="*/ 578 w 1096"/>
                <a:gd name="T59" fmla="*/ 1028 h 1202"/>
                <a:gd name="T60" fmla="*/ 599 w 1096"/>
                <a:gd name="T61" fmla="*/ 1071 h 1202"/>
                <a:gd name="T62" fmla="*/ 596 w 1096"/>
                <a:gd name="T63" fmla="*/ 1115 h 1202"/>
                <a:gd name="T64" fmla="*/ 574 w 1096"/>
                <a:gd name="T65" fmla="*/ 1158 h 1202"/>
                <a:gd name="T66" fmla="*/ 536 w 1096"/>
                <a:gd name="T67" fmla="*/ 1189 h 1202"/>
                <a:gd name="T68" fmla="*/ 491 w 1096"/>
                <a:gd name="T69" fmla="*/ 1202 h 1202"/>
                <a:gd name="T70" fmla="*/ 447 w 1096"/>
                <a:gd name="T71" fmla="*/ 1196 h 1202"/>
                <a:gd name="T72" fmla="*/ 409 w 1096"/>
                <a:gd name="T73" fmla="*/ 1168 h 1202"/>
                <a:gd name="T74" fmla="*/ 390 w 1096"/>
                <a:gd name="T75" fmla="*/ 1143 h 1202"/>
                <a:gd name="T76" fmla="*/ 104 w 1096"/>
                <a:gd name="T77" fmla="*/ 796 h 1202"/>
                <a:gd name="T78" fmla="*/ 41 w 1096"/>
                <a:gd name="T79" fmla="*/ 682 h 1202"/>
                <a:gd name="T80" fmla="*/ 7 w 1096"/>
                <a:gd name="T81" fmla="*/ 573 h 1202"/>
                <a:gd name="T82" fmla="*/ 0 w 1096"/>
                <a:gd name="T83" fmla="*/ 471 h 1202"/>
                <a:gd name="T84" fmla="*/ 17 w 1096"/>
                <a:gd name="T85" fmla="*/ 375 h 1202"/>
                <a:gd name="T86" fmla="*/ 52 w 1096"/>
                <a:gd name="T87" fmla="*/ 287 h 1202"/>
                <a:gd name="T88" fmla="*/ 103 w 1096"/>
                <a:gd name="T89" fmla="*/ 210 h 1202"/>
                <a:gd name="T90" fmla="*/ 168 w 1096"/>
                <a:gd name="T91" fmla="*/ 144 h 1202"/>
                <a:gd name="T92" fmla="*/ 240 w 1096"/>
                <a:gd name="T93" fmla="*/ 88 h 1202"/>
                <a:gd name="T94" fmla="*/ 318 w 1096"/>
                <a:gd name="T95" fmla="*/ 47 h 1202"/>
                <a:gd name="T96" fmla="*/ 398 w 1096"/>
                <a:gd name="T97" fmla="*/ 19 h 1202"/>
                <a:gd name="T98" fmla="*/ 533 w 1096"/>
                <a:gd name="T99" fmla="*/ 0 h 1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96" h="1202">
                  <a:moveTo>
                    <a:pt x="533" y="0"/>
                  </a:moveTo>
                  <a:lnTo>
                    <a:pt x="599" y="0"/>
                  </a:lnTo>
                  <a:lnTo>
                    <a:pt x="662" y="7"/>
                  </a:lnTo>
                  <a:lnTo>
                    <a:pt x="723" y="21"/>
                  </a:lnTo>
                  <a:lnTo>
                    <a:pt x="780" y="40"/>
                  </a:lnTo>
                  <a:lnTo>
                    <a:pt x="834" y="64"/>
                  </a:lnTo>
                  <a:lnTo>
                    <a:pt x="887" y="94"/>
                  </a:lnTo>
                  <a:lnTo>
                    <a:pt x="933" y="128"/>
                  </a:lnTo>
                  <a:lnTo>
                    <a:pt x="976" y="167"/>
                  </a:lnTo>
                  <a:lnTo>
                    <a:pt x="1014" y="210"/>
                  </a:lnTo>
                  <a:lnTo>
                    <a:pt x="1047" y="256"/>
                  </a:lnTo>
                  <a:lnTo>
                    <a:pt x="1075" y="307"/>
                  </a:lnTo>
                  <a:lnTo>
                    <a:pt x="1096" y="360"/>
                  </a:lnTo>
                  <a:lnTo>
                    <a:pt x="1071" y="325"/>
                  </a:lnTo>
                  <a:lnTo>
                    <a:pt x="1041" y="295"/>
                  </a:lnTo>
                  <a:lnTo>
                    <a:pt x="1007" y="268"/>
                  </a:lnTo>
                  <a:lnTo>
                    <a:pt x="968" y="245"/>
                  </a:lnTo>
                  <a:lnTo>
                    <a:pt x="927" y="226"/>
                  </a:lnTo>
                  <a:lnTo>
                    <a:pt x="883" y="210"/>
                  </a:lnTo>
                  <a:lnTo>
                    <a:pt x="838" y="199"/>
                  </a:lnTo>
                  <a:lnTo>
                    <a:pt x="791" y="192"/>
                  </a:lnTo>
                  <a:lnTo>
                    <a:pt x="743" y="188"/>
                  </a:lnTo>
                  <a:lnTo>
                    <a:pt x="696" y="188"/>
                  </a:lnTo>
                  <a:lnTo>
                    <a:pt x="650" y="193"/>
                  </a:lnTo>
                  <a:lnTo>
                    <a:pt x="605" y="202"/>
                  </a:lnTo>
                  <a:lnTo>
                    <a:pt x="561" y="214"/>
                  </a:lnTo>
                  <a:lnTo>
                    <a:pt x="521" y="229"/>
                  </a:lnTo>
                  <a:lnTo>
                    <a:pt x="483" y="249"/>
                  </a:lnTo>
                  <a:lnTo>
                    <a:pt x="440" y="280"/>
                  </a:lnTo>
                  <a:lnTo>
                    <a:pt x="401" y="313"/>
                  </a:lnTo>
                  <a:lnTo>
                    <a:pt x="368" y="349"/>
                  </a:lnTo>
                  <a:lnTo>
                    <a:pt x="339" y="388"/>
                  </a:lnTo>
                  <a:lnTo>
                    <a:pt x="317" y="427"/>
                  </a:lnTo>
                  <a:lnTo>
                    <a:pt x="300" y="470"/>
                  </a:lnTo>
                  <a:lnTo>
                    <a:pt x="289" y="512"/>
                  </a:lnTo>
                  <a:lnTo>
                    <a:pt x="285" y="555"/>
                  </a:lnTo>
                  <a:lnTo>
                    <a:pt x="287" y="600"/>
                  </a:lnTo>
                  <a:lnTo>
                    <a:pt x="296" y="643"/>
                  </a:lnTo>
                  <a:lnTo>
                    <a:pt x="312" y="687"/>
                  </a:lnTo>
                  <a:lnTo>
                    <a:pt x="335" y="730"/>
                  </a:lnTo>
                  <a:lnTo>
                    <a:pt x="366" y="773"/>
                  </a:lnTo>
                  <a:lnTo>
                    <a:pt x="367" y="775"/>
                  </a:lnTo>
                  <a:lnTo>
                    <a:pt x="373" y="782"/>
                  </a:lnTo>
                  <a:lnTo>
                    <a:pt x="383" y="793"/>
                  </a:lnTo>
                  <a:lnTo>
                    <a:pt x="396" y="809"/>
                  </a:lnTo>
                  <a:lnTo>
                    <a:pt x="411" y="827"/>
                  </a:lnTo>
                  <a:lnTo>
                    <a:pt x="429" y="847"/>
                  </a:lnTo>
                  <a:lnTo>
                    <a:pt x="447" y="870"/>
                  </a:lnTo>
                  <a:lnTo>
                    <a:pt x="468" y="896"/>
                  </a:lnTo>
                  <a:lnTo>
                    <a:pt x="489" y="921"/>
                  </a:lnTo>
                  <a:lnTo>
                    <a:pt x="511" y="948"/>
                  </a:lnTo>
                  <a:lnTo>
                    <a:pt x="534" y="974"/>
                  </a:lnTo>
                  <a:lnTo>
                    <a:pt x="556" y="999"/>
                  </a:lnTo>
                  <a:lnTo>
                    <a:pt x="523" y="962"/>
                  </a:lnTo>
                  <a:lnTo>
                    <a:pt x="538" y="980"/>
                  </a:lnTo>
                  <a:lnTo>
                    <a:pt x="551" y="996"/>
                  </a:lnTo>
                  <a:lnTo>
                    <a:pt x="562" y="1009"/>
                  </a:lnTo>
                  <a:lnTo>
                    <a:pt x="571" y="1020"/>
                  </a:lnTo>
                  <a:lnTo>
                    <a:pt x="577" y="1026"/>
                  </a:lnTo>
                  <a:lnTo>
                    <a:pt x="578" y="1028"/>
                  </a:lnTo>
                  <a:lnTo>
                    <a:pt x="591" y="1049"/>
                  </a:lnTo>
                  <a:lnTo>
                    <a:pt x="599" y="1071"/>
                  </a:lnTo>
                  <a:lnTo>
                    <a:pt x="600" y="1094"/>
                  </a:lnTo>
                  <a:lnTo>
                    <a:pt x="596" y="1115"/>
                  </a:lnTo>
                  <a:lnTo>
                    <a:pt x="588" y="1137"/>
                  </a:lnTo>
                  <a:lnTo>
                    <a:pt x="574" y="1158"/>
                  </a:lnTo>
                  <a:lnTo>
                    <a:pt x="556" y="1176"/>
                  </a:lnTo>
                  <a:lnTo>
                    <a:pt x="536" y="1189"/>
                  </a:lnTo>
                  <a:lnTo>
                    <a:pt x="514" y="1199"/>
                  </a:lnTo>
                  <a:lnTo>
                    <a:pt x="491" y="1202"/>
                  </a:lnTo>
                  <a:lnTo>
                    <a:pt x="469" y="1202"/>
                  </a:lnTo>
                  <a:lnTo>
                    <a:pt x="447" y="1196"/>
                  </a:lnTo>
                  <a:lnTo>
                    <a:pt x="428" y="1184"/>
                  </a:lnTo>
                  <a:lnTo>
                    <a:pt x="409" y="1168"/>
                  </a:lnTo>
                  <a:lnTo>
                    <a:pt x="352" y="1098"/>
                  </a:lnTo>
                  <a:lnTo>
                    <a:pt x="390" y="1143"/>
                  </a:lnTo>
                  <a:lnTo>
                    <a:pt x="149" y="855"/>
                  </a:lnTo>
                  <a:lnTo>
                    <a:pt x="104" y="796"/>
                  </a:lnTo>
                  <a:lnTo>
                    <a:pt x="69" y="739"/>
                  </a:lnTo>
                  <a:lnTo>
                    <a:pt x="41" y="682"/>
                  </a:lnTo>
                  <a:lnTo>
                    <a:pt x="21" y="628"/>
                  </a:lnTo>
                  <a:lnTo>
                    <a:pt x="7" y="573"/>
                  </a:lnTo>
                  <a:lnTo>
                    <a:pt x="1" y="522"/>
                  </a:lnTo>
                  <a:lnTo>
                    <a:pt x="0" y="471"/>
                  </a:lnTo>
                  <a:lnTo>
                    <a:pt x="6" y="421"/>
                  </a:lnTo>
                  <a:lnTo>
                    <a:pt x="17" y="375"/>
                  </a:lnTo>
                  <a:lnTo>
                    <a:pt x="33" y="331"/>
                  </a:lnTo>
                  <a:lnTo>
                    <a:pt x="52" y="287"/>
                  </a:lnTo>
                  <a:lnTo>
                    <a:pt x="77" y="248"/>
                  </a:lnTo>
                  <a:lnTo>
                    <a:pt x="103" y="210"/>
                  </a:lnTo>
                  <a:lnTo>
                    <a:pt x="135" y="175"/>
                  </a:lnTo>
                  <a:lnTo>
                    <a:pt x="168" y="144"/>
                  </a:lnTo>
                  <a:lnTo>
                    <a:pt x="203" y="115"/>
                  </a:lnTo>
                  <a:lnTo>
                    <a:pt x="240" y="88"/>
                  </a:lnTo>
                  <a:lnTo>
                    <a:pt x="279" y="65"/>
                  </a:lnTo>
                  <a:lnTo>
                    <a:pt x="318" y="47"/>
                  </a:lnTo>
                  <a:lnTo>
                    <a:pt x="358" y="31"/>
                  </a:lnTo>
                  <a:lnTo>
                    <a:pt x="398" y="19"/>
                  </a:lnTo>
                  <a:lnTo>
                    <a:pt x="466" y="6"/>
                  </a:lnTo>
                  <a:lnTo>
                    <a:pt x="53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1"/>
            <p:cNvSpPr>
              <a:spLocks noEditPoints="1"/>
            </p:cNvSpPr>
            <p:nvPr userDrawn="1"/>
          </p:nvSpPr>
          <p:spPr bwMode="auto">
            <a:xfrm>
              <a:off x="7675563" y="4867276"/>
              <a:ext cx="52388" cy="50800"/>
            </a:xfrm>
            <a:custGeom>
              <a:avLst/>
              <a:gdLst>
                <a:gd name="T0" fmla="*/ 51 w 130"/>
                <a:gd name="T1" fmla="*/ 60 h 128"/>
                <a:gd name="T2" fmla="*/ 70 w 130"/>
                <a:gd name="T3" fmla="*/ 60 h 128"/>
                <a:gd name="T4" fmla="*/ 77 w 130"/>
                <a:gd name="T5" fmla="*/ 59 h 128"/>
                <a:gd name="T6" fmla="*/ 82 w 130"/>
                <a:gd name="T7" fmla="*/ 55 h 128"/>
                <a:gd name="T8" fmla="*/ 83 w 130"/>
                <a:gd name="T9" fmla="*/ 48 h 128"/>
                <a:gd name="T10" fmla="*/ 82 w 130"/>
                <a:gd name="T11" fmla="*/ 42 h 128"/>
                <a:gd name="T12" fmla="*/ 77 w 130"/>
                <a:gd name="T13" fmla="*/ 38 h 128"/>
                <a:gd name="T14" fmla="*/ 71 w 130"/>
                <a:gd name="T15" fmla="*/ 37 h 128"/>
                <a:gd name="T16" fmla="*/ 51 w 130"/>
                <a:gd name="T17" fmla="*/ 37 h 128"/>
                <a:gd name="T18" fmla="*/ 68 w 130"/>
                <a:gd name="T19" fmla="*/ 28 h 128"/>
                <a:gd name="T20" fmla="*/ 89 w 130"/>
                <a:gd name="T21" fmla="*/ 32 h 128"/>
                <a:gd name="T22" fmla="*/ 95 w 130"/>
                <a:gd name="T23" fmla="*/ 48 h 128"/>
                <a:gd name="T24" fmla="*/ 90 w 130"/>
                <a:gd name="T25" fmla="*/ 63 h 128"/>
                <a:gd name="T26" fmla="*/ 76 w 130"/>
                <a:gd name="T27" fmla="*/ 69 h 128"/>
                <a:gd name="T28" fmla="*/ 84 w 130"/>
                <a:gd name="T29" fmla="*/ 101 h 128"/>
                <a:gd name="T30" fmla="*/ 51 w 130"/>
                <a:gd name="T31" fmla="*/ 69 h 128"/>
                <a:gd name="T32" fmla="*/ 40 w 130"/>
                <a:gd name="T33" fmla="*/ 101 h 128"/>
                <a:gd name="T34" fmla="*/ 66 w 130"/>
                <a:gd name="T35" fmla="*/ 11 h 128"/>
                <a:gd name="T36" fmla="*/ 34 w 130"/>
                <a:gd name="T37" fmla="*/ 20 h 128"/>
                <a:gd name="T38" fmla="*/ 16 w 130"/>
                <a:gd name="T39" fmla="*/ 47 h 128"/>
                <a:gd name="T40" fmla="*/ 16 w 130"/>
                <a:gd name="T41" fmla="*/ 82 h 128"/>
                <a:gd name="T42" fmla="*/ 34 w 130"/>
                <a:gd name="T43" fmla="*/ 107 h 128"/>
                <a:gd name="T44" fmla="*/ 66 w 130"/>
                <a:gd name="T45" fmla="*/ 117 h 128"/>
                <a:gd name="T46" fmla="*/ 96 w 130"/>
                <a:gd name="T47" fmla="*/ 107 h 128"/>
                <a:gd name="T48" fmla="*/ 115 w 130"/>
                <a:gd name="T49" fmla="*/ 82 h 128"/>
                <a:gd name="T50" fmla="*/ 115 w 130"/>
                <a:gd name="T51" fmla="*/ 47 h 128"/>
                <a:gd name="T52" fmla="*/ 96 w 130"/>
                <a:gd name="T53" fmla="*/ 20 h 128"/>
                <a:gd name="T54" fmla="*/ 66 w 130"/>
                <a:gd name="T55" fmla="*/ 11 h 128"/>
                <a:gd name="T56" fmla="*/ 85 w 130"/>
                <a:gd name="T57" fmla="*/ 3 h 128"/>
                <a:gd name="T58" fmla="*/ 118 w 130"/>
                <a:gd name="T59" fmla="*/ 25 h 128"/>
                <a:gd name="T60" fmla="*/ 130 w 130"/>
                <a:gd name="T61" fmla="*/ 64 h 128"/>
                <a:gd name="T62" fmla="*/ 118 w 130"/>
                <a:gd name="T63" fmla="*/ 102 h 128"/>
                <a:gd name="T64" fmla="*/ 85 w 130"/>
                <a:gd name="T65" fmla="*/ 125 h 128"/>
                <a:gd name="T66" fmla="*/ 45 w 130"/>
                <a:gd name="T67" fmla="*/ 125 h 128"/>
                <a:gd name="T68" fmla="*/ 13 w 130"/>
                <a:gd name="T69" fmla="*/ 102 h 128"/>
                <a:gd name="T70" fmla="*/ 0 w 130"/>
                <a:gd name="T71" fmla="*/ 64 h 128"/>
                <a:gd name="T72" fmla="*/ 13 w 130"/>
                <a:gd name="T73" fmla="*/ 25 h 128"/>
                <a:gd name="T74" fmla="*/ 45 w 130"/>
                <a:gd name="T75" fmla="*/ 3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0" h="128">
                  <a:moveTo>
                    <a:pt x="51" y="37"/>
                  </a:moveTo>
                  <a:lnTo>
                    <a:pt x="51" y="60"/>
                  </a:lnTo>
                  <a:lnTo>
                    <a:pt x="66" y="60"/>
                  </a:lnTo>
                  <a:lnTo>
                    <a:pt x="70" y="60"/>
                  </a:lnTo>
                  <a:lnTo>
                    <a:pt x="73" y="59"/>
                  </a:lnTo>
                  <a:lnTo>
                    <a:pt x="77" y="59"/>
                  </a:lnTo>
                  <a:lnTo>
                    <a:pt x="79" y="56"/>
                  </a:lnTo>
                  <a:lnTo>
                    <a:pt x="82" y="55"/>
                  </a:lnTo>
                  <a:lnTo>
                    <a:pt x="83" y="52"/>
                  </a:lnTo>
                  <a:lnTo>
                    <a:pt x="83" y="48"/>
                  </a:lnTo>
                  <a:lnTo>
                    <a:pt x="83" y="44"/>
                  </a:lnTo>
                  <a:lnTo>
                    <a:pt x="82" y="42"/>
                  </a:lnTo>
                  <a:lnTo>
                    <a:pt x="79" y="40"/>
                  </a:lnTo>
                  <a:lnTo>
                    <a:pt x="77" y="38"/>
                  </a:lnTo>
                  <a:lnTo>
                    <a:pt x="73" y="37"/>
                  </a:lnTo>
                  <a:lnTo>
                    <a:pt x="71" y="37"/>
                  </a:lnTo>
                  <a:lnTo>
                    <a:pt x="67" y="37"/>
                  </a:lnTo>
                  <a:lnTo>
                    <a:pt x="51" y="37"/>
                  </a:lnTo>
                  <a:close/>
                  <a:moveTo>
                    <a:pt x="40" y="28"/>
                  </a:moveTo>
                  <a:lnTo>
                    <a:pt x="68" y="28"/>
                  </a:lnTo>
                  <a:lnTo>
                    <a:pt x="81" y="29"/>
                  </a:lnTo>
                  <a:lnTo>
                    <a:pt x="89" y="32"/>
                  </a:lnTo>
                  <a:lnTo>
                    <a:pt x="94" y="38"/>
                  </a:lnTo>
                  <a:lnTo>
                    <a:pt x="95" y="48"/>
                  </a:lnTo>
                  <a:lnTo>
                    <a:pt x="94" y="56"/>
                  </a:lnTo>
                  <a:lnTo>
                    <a:pt x="90" y="63"/>
                  </a:lnTo>
                  <a:lnTo>
                    <a:pt x="83" y="66"/>
                  </a:lnTo>
                  <a:lnTo>
                    <a:pt x="76" y="69"/>
                  </a:lnTo>
                  <a:lnTo>
                    <a:pt x="98" y="101"/>
                  </a:lnTo>
                  <a:lnTo>
                    <a:pt x="84" y="101"/>
                  </a:lnTo>
                  <a:lnTo>
                    <a:pt x="65" y="69"/>
                  </a:lnTo>
                  <a:lnTo>
                    <a:pt x="51" y="69"/>
                  </a:lnTo>
                  <a:lnTo>
                    <a:pt x="51" y="101"/>
                  </a:lnTo>
                  <a:lnTo>
                    <a:pt x="40" y="101"/>
                  </a:lnTo>
                  <a:lnTo>
                    <a:pt x="40" y="28"/>
                  </a:lnTo>
                  <a:close/>
                  <a:moveTo>
                    <a:pt x="66" y="11"/>
                  </a:moveTo>
                  <a:lnTo>
                    <a:pt x="49" y="13"/>
                  </a:lnTo>
                  <a:lnTo>
                    <a:pt x="34" y="20"/>
                  </a:lnTo>
                  <a:lnTo>
                    <a:pt x="23" y="32"/>
                  </a:lnTo>
                  <a:lnTo>
                    <a:pt x="16" y="47"/>
                  </a:lnTo>
                  <a:lnTo>
                    <a:pt x="14" y="64"/>
                  </a:lnTo>
                  <a:lnTo>
                    <a:pt x="16" y="82"/>
                  </a:lnTo>
                  <a:lnTo>
                    <a:pt x="23" y="96"/>
                  </a:lnTo>
                  <a:lnTo>
                    <a:pt x="34" y="107"/>
                  </a:lnTo>
                  <a:lnTo>
                    <a:pt x="49" y="114"/>
                  </a:lnTo>
                  <a:lnTo>
                    <a:pt x="66" y="117"/>
                  </a:lnTo>
                  <a:lnTo>
                    <a:pt x="82" y="114"/>
                  </a:lnTo>
                  <a:lnTo>
                    <a:pt x="96" y="107"/>
                  </a:lnTo>
                  <a:lnTo>
                    <a:pt x="107" y="96"/>
                  </a:lnTo>
                  <a:lnTo>
                    <a:pt x="115" y="82"/>
                  </a:lnTo>
                  <a:lnTo>
                    <a:pt x="118" y="64"/>
                  </a:lnTo>
                  <a:lnTo>
                    <a:pt x="115" y="47"/>
                  </a:lnTo>
                  <a:lnTo>
                    <a:pt x="107" y="32"/>
                  </a:lnTo>
                  <a:lnTo>
                    <a:pt x="96" y="20"/>
                  </a:lnTo>
                  <a:lnTo>
                    <a:pt x="82" y="13"/>
                  </a:lnTo>
                  <a:lnTo>
                    <a:pt x="66" y="11"/>
                  </a:lnTo>
                  <a:close/>
                  <a:moveTo>
                    <a:pt x="66" y="0"/>
                  </a:moveTo>
                  <a:lnTo>
                    <a:pt x="85" y="3"/>
                  </a:lnTo>
                  <a:lnTo>
                    <a:pt x="104" y="12"/>
                  </a:lnTo>
                  <a:lnTo>
                    <a:pt x="118" y="25"/>
                  </a:lnTo>
                  <a:lnTo>
                    <a:pt x="127" y="43"/>
                  </a:lnTo>
                  <a:lnTo>
                    <a:pt x="130" y="64"/>
                  </a:lnTo>
                  <a:lnTo>
                    <a:pt x="127" y="84"/>
                  </a:lnTo>
                  <a:lnTo>
                    <a:pt x="118" y="102"/>
                  </a:lnTo>
                  <a:lnTo>
                    <a:pt x="104" y="116"/>
                  </a:lnTo>
                  <a:lnTo>
                    <a:pt x="85" y="125"/>
                  </a:lnTo>
                  <a:lnTo>
                    <a:pt x="66" y="128"/>
                  </a:lnTo>
                  <a:lnTo>
                    <a:pt x="45" y="125"/>
                  </a:lnTo>
                  <a:lnTo>
                    <a:pt x="27" y="116"/>
                  </a:lnTo>
                  <a:lnTo>
                    <a:pt x="13" y="102"/>
                  </a:lnTo>
                  <a:lnTo>
                    <a:pt x="4" y="84"/>
                  </a:lnTo>
                  <a:lnTo>
                    <a:pt x="0" y="64"/>
                  </a:lnTo>
                  <a:lnTo>
                    <a:pt x="4" y="43"/>
                  </a:lnTo>
                  <a:lnTo>
                    <a:pt x="13" y="25"/>
                  </a:lnTo>
                  <a:lnTo>
                    <a:pt x="27" y="12"/>
                  </a:lnTo>
                  <a:lnTo>
                    <a:pt x="45" y="3"/>
                  </a:lnTo>
                  <a:lnTo>
                    <a:pt x="6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2"/>
            <p:cNvSpPr>
              <a:spLocks noEditPoints="1"/>
            </p:cNvSpPr>
            <p:nvPr userDrawn="1"/>
          </p:nvSpPr>
          <p:spPr bwMode="auto">
            <a:xfrm>
              <a:off x="6591301" y="4867276"/>
              <a:ext cx="52388" cy="50800"/>
            </a:xfrm>
            <a:custGeom>
              <a:avLst/>
              <a:gdLst>
                <a:gd name="T0" fmla="*/ 51 w 130"/>
                <a:gd name="T1" fmla="*/ 60 h 128"/>
                <a:gd name="T2" fmla="*/ 69 w 130"/>
                <a:gd name="T3" fmla="*/ 60 h 128"/>
                <a:gd name="T4" fmla="*/ 75 w 130"/>
                <a:gd name="T5" fmla="*/ 59 h 128"/>
                <a:gd name="T6" fmla="*/ 81 w 130"/>
                <a:gd name="T7" fmla="*/ 55 h 128"/>
                <a:gd name="T8" fmla="*/ 82 w 130"/>
                <a:gd name="T9" fmla="*/ 48 h 128"/>
                <a:gd name="T10" fmla="*/ 81 w 130"/>
                <a:gd name="T11" fmla="*/ 42 h 128"/>
                <a:gd name="T12" fmla="*/ 76 w 130"/>
                <a:gd name="T13" fmla="*/ 38 h 128"/>
                <a:gd name="T14" fmla="*/ 70 w 130"/>
                <a:gd name="T15" fmla="*/ 37 h 128"/>
                <a:gd name="T16" fmla="*/ 51 w 130"/>
                <a:gd name="T17" fmla="*/ 37 h 128"/>
                <a:gd name="T18" fmla="*/ 68 w 130"/>
                <a:gd name="T19" fmla="*/ 28 h 128"/>
                <a:gd name="T20" fmla="*/ 88 w 130"/>
                <a:gd name="T21" fmla="*/ 32 h 128"/>
                <a:gd name="T22" fmla="*/ 94 w 130"/>
                <a:gd name="T23" fmla="*/ 48 h 128"/>
                <a:gd name="T24" fmla="*/ 88 w 130"/>
                <a:gd name="T25" fmla="*/ 63 h 128"/>
                <a:gd name="T26" fmla="*/ 75 w 130"/>
                <a:gd name="T27" fmla="*/ 69 h 128"/>
                <a:gd name="T28" fmla="*/ 83 w 130"/>
                <a:gd name="T29" fmla="*/ 101 h 128"/>
                <a:gd name="T30" fmla="*/ 51 w 130"/>
                <a:gd name="T31" fmla="*/ 69 h 128"/>
                <a:gd name="T32" fmla="*/ 40 w 130"/>
                <a:gd name="T33" fmla="*/ 101 h 128"/>
                <a:gd name="T34" fmla="*/ 64 w 130"/>
                <a:gd name="T35" fmla="*/ 11 h 128"/>
                <a:gd name="T36" fmla="*/ 34 w 130"/>
                <a:gd name="T37" fmla="*/ 20 h 128"/>
                <a:gd name="T38" fmla="*/ 14 w 130"/>
                <a:gd name="T39" fmla="*/ 47 h 128"/>
                <a:gd name="T40" fmla="*/ 14 w 130"/>
                <a:gd name="T41" fmla="*/ 82 h 128"/>
                <a:gd name="T42" fmla="*/ 34 w 130"/>
                <a:gd name="T43" fmla="*/ 107 h 128"/>
                <a:gd name="T44" fmla="*/ 64 w 130"/>
                <a:gd name="T45" fmla="*/ 117 h 128"/>
                <a:gd name="T46" fmla="*/ 96 w 130"/>
                <a:gd name="T47" fmla="*/ 107 h 128"/>
                <a:gd name="T48" fmla="*/ 114 w 130"/>
                <a:gd name="T49" fmla="*/ 82 h 128"/>
                <a:gd name="T50" fmla="*/ 114 w 130"/>
                <a:gd name="T51" fmla="*/ 47 h 128"/>
                <a:gd name="T52" fmla="*/ 96 w 130"/>
                <a:gd name="T53" fmla="*/ 20 h 128"/>
                <a:gd name="T54" fmla="*/ 64 w 130"/>
                <a:gd name="T55" fmla="*/ 11 h 128"/>
                <a:gd name="T56" fmla="*/ 85 w 130"/>
                <a:gd name="T57" fmla="*/ 3 h 128"/>
                <a:gd name="T58" fmla="*/ 117 w 130"/>
                <a:gd name="T59" fmla="*/ 25 h 128"/>
                <a:gd name="T60" fmla="*/ 130 w 130"/>
                <a:gd name="T61" fmla="*/ 64 h 128"/>
                <a:gd name="T62" fmla="*/ 117 w 130"/>
                <a:gd name="T63" fmla="*/ 102 h 128"/>
                <a:gd name="T64" fmla="*/ 85 w 130"/>
                <a:gd name="T65" fmla="*/ 125 h 128"/>
                <a:gd name="T66" fmla="*/ 45 w 130"/>
                <a:gd name="T67" fmla="*/ 125 h 128"/>
                <a:gd name="T68" fmla="*/ 12 w 130"/>
                <a:gd name="T69" fmla="*/ 102 h 128"/>
                <a:gd name="T70" fmla="*/ 0 w 130"/>
                <a:gd name="T71" fmla="*/ 64 h 128"/>
                <a:gd name="T72" fmla="*/ 12 w 130"/>
                <a:gd name="T73" fmla="*/ 25 h 128"/>
                <a:gd name="T74" fmla="*/ 45 w 130"/>
                <a:gd name="T75" fmla="*/ 3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0" h="128">
                  <a:moveTo>
                    <a:pt x="51" y="37"/>
                  </a:moveTo>
                  <a:lnTo>
                    <a:pt x="51" y="60"/>
                  </a:lnTo>
                  <a:lnTo>
                    <a:pt x="64" y="60"/>
                  </a:lnTo>
                  <a:lnTo>
                    <a:pt x="69" y="60"/>
                  </a:lnTo>
                  <a:lnTo>
                    <a:pt x="73" y="59"/>
                  </a:lnTo>
                  <a:lnTo>
                    <a:pt x="75" y="59"/>
                  </a:lnTo>
                  <a:lnTo>
                    <a:pt x="79" y="56"/>
                  </a:lnTo>
                  <a:lnTo>
                    <a:pt x="81" y="55"/>
                  </a:lnTo>
                  <a:lnTo>
                    <a:pt x="82" y="52"/>
                  </a:lnTo>
                  <a:lnTo>
                    <a:pt x="82" y="48"/>
                  </a:lnTo>
                  <a:lnTo>
                    <a:pt x="82" y="44"/>
                  </a:lnTo>
                  <a:lnTo>
                    <a:pt x="81" y="42"/>
                  </a:lnTo>
                  <a:lnTo>
                    <a:pt x="79" y="40"/>
                  </a:lnTo>
                  <a:lnTo>
                    <a:pt x="76" y="38"/>
                  </a:lnTo>
                  <a:lnTo>
                    <a:pt x="73" y="37"/>
                  </a:lnTo>
                  <a:lnTo>
                    <a:pt x="70" y="37"/>
                  </a:lnTo>
                  <a:lnTo>
                    <a:pt x="66" y="37"/>
                  </a:lnTo>
                  <a:lnTo>
                    <a:pt x="51" y="37"/>
                  </a:lnTo>
                  <a:close/>
                  <a:moveTo>
                    <a:pt x="40" y="28"/>
                  </a:moveTo>
                  <a:lnTo>
                    <a:pt x="68" y="28"/>
                  </a:lnTo>
                  <a:lnTo>
                    <a:pt x="80" y="29"/>
                  </a:lnTo>
                  <a:lnTo>
                    <a:pt x="88" y="32"/>
                  </a:lnTo>
                  <a:lnTo>
                    <a:pt x="93" y="38"/>
                  </a:lnTo>
                  <a:lnTo>
                    <a:pt x="94" y="48"/>
                  </a:lnTo>
                  <a:lnTo>
                    <a:pt x="93" y="56"/>
                  </a:lnTo>
                  <a:lnTo>
                    <a:pt x="88" y="63"/>
                  </a:lnTo>
                  <a:lnTo>
                    <a:pt x="82" y="66"/>
                  </a:lnTo>
                  <a:lnTo>
                    <a:pt x="75" y="69"/>
                  </a:lnTo>
                  <a:lnTo>
                    <a:pt x="96" y="101"/>
                  </a:lnTo>
                  <a:lnTo>
                    <a:pt x="83" y="101"/>
                  </a:lnTo>
                  <a:lnTo>
                    <a:pt x="64" y="69"/>
                  </a:lnTo>
                  <a:lnTo>
                    <a:pt x="51" y="69"/>
                  </a:lnTo>
                  <a:lnTo>
                    <a:pt x="51" y="101"/>
                  </a:lnTo>
                  <a:lnTo>
                    <a:pt x="40" y="101"/>
                  </a:lnTo>
                  <a:lnTo>
                    <a:pt x="40" y="28"/>
                  </a:lnTo>
                  <a:close/>
                  <a:moveTo>
                    <a:pt x="64" y="11"/>
                  </a:moveTo>
                  <a:lnTo>
                    <a:pt x="48" y="13"/>
                  </a:lnTo>
                  <a:lnTo>
                    <a:pt x="34" y="20"/>
                  </a:lnTo>
                  <a:lnTo>
                    <a:pt x="22" y="32"/>
                  </a:lnTo>
                  <a:lnTo>
                    <a:pt x="14" y="47"/>
                  </a:lnTo>
                  <a:lnTo>
                    <a:pt x="12" y="64"/>
                  </a:lnTo>
                  <a:lnTo>
                    <a:pt x="14" y="82"/>
                  </a:lnTo>
                  <a:lnTo>
                    <a:pt x="22" y="96"/>
                  </a:lnTo>
                  <a:lnTo>
                    <a:pt x="34" y="107"/>
                  </a:lnTo>
                  <a:lnTo>
                    <a:pt x="48" y="114"/>
                  </a:lnTo>
                  <a:lnTo>
                    <a:pt x="64" y="117"/>
                  </a:lnTo>
                  <a:lnTo>
                    <a:pt x="81" y="114"/>
                  </a:lnTo>
                  <a:lnTo>
                    <a:pt x="96" y="107"/>
                  </a:lnTo>
                  <a:lnTo>
                    <a:pt x="107" y="96"/>
                  </a:lnTo>
                  <a:lnTo>
                    <a:pt x="114" y="82"/>
                  </a:lnTo>
                  <a:lnTo>
                    <a:pt x="116" y="64"/>
                  </a:lnTo>
                  <a:lnTo>
                    <a:pt x="114" y="47"/>
                  </a:lnTo>
                  <a:lnTo>
                    <a:pt x="107" y="32"/>
                  </a:lnTo>
                  <a:lnTo>
                    <a:pt x="96" y="20"/>
                  </a:lnTo>
                  <a:lnTo>
                    <a:pt x="81" y="13"/>
                  </a:lnTo>
                  <a:lnTo>
                    <a:pt x="64" y="11"/>
                  </a:lnTo>
                  <a:close/>
                  <a:moveTo>
                    <a:pt x="64" y="0"/>
                  </a:moveTo>
                  <a:lnTo>
                    <a:pt x="85" y="3"/>
                  </a:lnTo>
                  <a:lnTo>
                    <a:pt x="103" y="12"/>
                  </a:lnTo>
                  <a:lnTo>
                    <a:pt x="117" y="25"/>
                  </a:lnTo>
                  <a:lnTo>
                    <a:pt x="126" y="43"/>
                  </a:lnTo>
                  <a:lnTo>
                    <a:pt x="130" y="64"/>
                  </a:lnTo>
                  <a:lnTo>
                    <a:pt x="126" y="84"/>
                  </a:lnTo>
                  <a:lnTo>
                    <a:pt x="117" y="102"/>
                  </a:lnTo>
                  <a:lnTo>
                    <a:pt x="103" y="116"/>
                  </a:lnTo>
                  <a:lnTo>
                    <a:pt x="85" y="125"/>
                  </a:lnTo>
                  <a:lnTo>
                    <a:pt x="64" y="128"/>
                  </a:lnTo>
                  <a:lnTo>
                    <a:pt x="45" y="125"/>
                  </a:lnTo>
                  <a:lnTo>
                    <a:pt x="26" y="116"/>
                  </a:lnTo>
                  <a:lnTo>
                    <a:pt x="12" y="102"/>
                  </a:lnTo>
                  <a:lnTo>
                    <a:pt x="2" y="84"/>
                  </a:lnTo>
                  <a:lnTo>
                    <a:pt x="0" y="64"/>
                  </a:lnTo>
                  <a:lnTo>
                    <a:pt x="2" y="43"/>
                  </a:lnTo>
                  <a:lnTo>
                    <a:pt x="12" y="25"/>
                  </a:lnTo>
                  <a:lnTo>
                    <a:pt x="26" y="12"/>
                  </a:lnTo>
                  <a:lnTo>
                    <a:pt x="45" y="3"/>
                  </a:lnTo>
                  <a:lnTo>
                    <a:pt x="6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53574217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AS - Closing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0" y="2120427"/>
            <a:ext cx="9144000" cy="584775"/>
          </a:xfrm>
        </p:spPr>
        <p:txBody>
          <a:bodyPr anchor="ctr" anchorCtr="0">
            <a:spAutoFit/>
          </a:bodyPr>
          <a:lstStyle>
            <a:lvl1pPr algn="ctr">
              <a:defRPr sz="32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TextBox 2">
            <a:hlinkClick r:id="rId3"/>
          </p:cNvPr>
          <p:cNvSpPr txBox="1"/>
          <p:nvPr/>
        </p:nvSpPr>
        <p:spPr>
          <a:xfrm>
            <a:off x="-4574" y="3943877"/>
            <a:ext cx="9144003" cy="369332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/>
          <a:p>
            <a:pPr algn="ctr" defTabSz="182880"/>
            <a:r>
              <a:rPr lang="en-US" sz="1800" baseline="0" dirty="0">
                <a:solidFill>
                  <a:schemeClr val="bg1"/>
                </a:solidFill>
              </a:rPr>
              <a:t>sas.com</a:t>
            </a:r>
          </a:p>
        </p:txBody>
      </p:sp>
      <p:sp>
        <p:nvSpPr>
          <p:cNvPr id="6" name="TextBox 3"/>
          <p:cNvSpPr txBox="1"/>
          <p:nvPr/>
        </p:nvSpPr>
        <p:spPr>
          <a:xfrm>
            <a:off x="3310128" y="4941552"/>
            <a:ext cx="2514600" cy="169277"/>
          </a:xfrm>
          <a:prstGeom prst="rect">
            <a:avLst/>
          </a:prstGeom>
          <a:noFill/>
        </p:spPr>
        <p:txBody>
          <a:bodyPr wrap="square" anchor="b" anchorCtr="0">
            <a:spAutoFit/>
          </a:bodyPr>
          <a:lstStyle/>
          <a:p>
            <a:pPr marL="0" marR="0" lvl="0" indent="0" algn="ctr" defTabSz="274313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0" i="0" u="none" strike="noStrike" kern="300" cap="none" spc="50" normalizeH="0" baseline="0" noProof="0" dirty="0">
                <a:ln>
                  <a:noFill/>
                </a:ln>
                <a:solidFill>
                  <a:srgbClr val="08649C"/>
                </a:solidFill>
                <a:effectLst/>
                <a:uLnTx/>
                <a:uFillTx/>
                <a:latin typeface="+mn-lt"/>
                <a:ea typeface="Calibri" charset="0"/>
                <a:cs typeface="Arial" panose="020B0604020202020204" pitchFamily="34" charset="0"/>
              </a:rPr>
              <a:t>Copyright © SAS Institute Inc. All rights reserved.</a:t>
            </a:r>
          </a:p>
        </p:txBody>
      </p:sp>
      <p:pic>
        <p:nvPicPr>
          <p:cNvPr id="4" name="Picture 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20804" cy="1806509"/>
          </a:xfrm>
          <a:prstGeom prst="rect">
            <a:avLst/>
          </a:prstGeom>
        </p:spPr>
      </p:pic>
      <p:grpSp>
        <p:nvGrpSpPr>
          <p:cNvPr id="7" name="Group 6"/>
          <p:cNvGrpSpPr/>
          <p:nvPr userDrawn="1"/>
        </p:nvGrpSpPr>
        <p:grpSpPr>
          <a:xfrm>
            <a:off x="8017883" y="4527567"/>
            <a:ext cx="844014" cy="449260"/>
            <a:chOff x="7048500" y="4889500"/>
            <a:chExt cx="1622426" cy="863600"/>
          </a:xfrm>
        </p:grpSpPr>
        <p:sp>
          <p:nvSpPr>
            <p:cNvPr id="9" name="Freeform 6"/>
            <p:cNvSpPr>
              <a:spLocks/>
            </p:cNvSpPr>
            <p:nvPr userDrawn="1"/>
          </p:nvSpPr>
          <p:spPr bwMode="auto">
            <a:xfrm>
              <a:off x="7089775" y="5645150"/>
              <a:ext cx="87313" cy="100013"/>
            </a:xfrm>
            <a:custGeom>
              <a:avLst/>
              <a:gdLst>
                <a:gd name="T0" fmla="*/ 0 w 218"/>
                <a:gd name="T1" fmla="*/ 0 h 249"/>
                <a:gd name="T2" fmla="*/ 218 w 218"/>
                <a:gd name="T3" fmla="*/ 0 h 249"/>
                <a:gd name="T4" fmla="*/ 218 w 218"/>
                <a:gd name="T5" fmla="*/ 63 h 249"/>
                <a:gd name="T6" fmla="*/ 147 w 218"/>
                <a:gd name="T7" fmla="*/ 63 h 249"/>
                <a:gd name="T8" fmla="*/ 147 w 218"/>
                <a:gd name="T9" fmla="*/ 249 h 249"/>
                <a:gd name="T10" fmla="*/ 71 w 218"/>
                <a:gd name="T11" fmla="*/ 249 h 249"/>
                <a:gd name="T12" fmla="*/ 71 w 218"/>
                <a:gd name="T13" fmla="*/ 63 h 249"/>
                <a:gd name="T14" fmla="*/ 0 w 218"/>
                <a:gd name="T15" fmla="*/ 63 h 249"/>
                <a:gd name="T16" fmla="*/ 0 w 218"/>
                <a:gd name="T17" fmla="*/ 0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8" h="249">
                  <a:moveTo>
                    <a:pt x="0" y="0"/>
                  </a:moveTo>
                  <a:lnTo>
                    <a:pt x="218" y="0"/>
                  </a:lnTo>
                  <a:lnTo>
                    <a:pt x="218" y="63"/>
                  </a:lnTo>
                  <a:lnTo>
                    <a:pt x="147" y="63"/>
                  </a:lnTo>
                  <a:lnTo>
                    <a:pt x="147" y="249"/>
                  </a:lnTo>
                  <a:lnTo>
                    <a:pt x="71" y="249"/>
                  </a:lnTo>
                  <a:lnTo>
                    <a:pt x="71" y="63"/>
                  </a:lnTo>
                  <a:lnTo>
                    <a:pt x="0" y="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7"/>
            <p:cNvSpPr>
              <a:spLocks/>
            </p:cNvSpPr>
            <p:nvPr userDrawn="1"/>
          </p:nvSpPr>
          <p:spPr bwMode="auto">
            <a:xfrm>
              <a:off x="7185025" y="5645150"/>
              <a:ext cx="88900" cy="100013"/>
            </a:xfrm>
            <a:custGeom>
              <a:avLst/>
              <a:gdLst>
                <a:gd name="T0" fmla="*/ 0 w 227"/>
                <a:gd name="T1" fmla="*/ 0 h 249"/>
                <a:gd name="T2" fmla="*/ 77 w 227"/>
                <a:gd name="T3" fmla="*/ 0 h 249"/>
                <a:gd name="T4" fmla="*/ 77 w 227"/>
                <a:gd name="T5" fmla="*/ 86 h 249"/>
                <a:gd name="T6" fmla="*/ 149 w 227"/>
                <a:gd name="T7" fmla="*/ 86 h 249"/>
                <a:gd name="T8" fmla="*/ 149 w 227"/>
                <a:gd name="T9" fmla="*/ 0 h 249"/>
                <a:gd name="T10" fmla="*/ 227 w 227"/>
                <a:gd name="T11" fmla="*/ 0 h 249"/>
                <a:gd name="T12" fmla="*/ 227 w 227"/>
                <a:gd name="T13" fmla="*/ 249 h 249"/>
                <a:gd name="T14" fmla="*/ 149 w 227"/>
                <a:gd name="T15" fmla="*/ 249 h 249"/>
                <a:gd name="T16" fmla="*/ 149 w 227"/>
                <a:gd name="T17" fmla="*/ 150 h 249"/>
                <a:gd name="T18" fmla="*/ 77 w 227"/>
                <a:gd name="T19" fmla="*/ 150 h 249"/>
                <a:gd name="T20" fmla="*/ 77 w 227"/>
                <a:gd name="T21" fmla="*/ 249 h 249"/>
                <a:gd name="T22" fmla="*/ 0 w 227"/>
                <a:gd name="T23" fmla="*/ 249 h 249"/>
                <a:gd name="T24" fmla="*/ 0 w 227"/>
                <a:gd name="T25" fmla="*/ 0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7" h="249">
                  <a:moveTo>
                    <a:pt x="0" y="0"/>
                  </a:moveTo>
                  <a:lnTo>
                    <a:pt x="77" y="0"/>
                  </a:lnTo>
                  <a:lnTo>
                    <a:pt x="77" y="86"/>
                  </a:lnTo>
                  <a:lnTo>
                    <a:pt x="149" y="86"/>
                  </a:lnTo>
                  <a:lnTo>
                    <a:pt x="149" y="0"/>
                  </a:lnTo>
                  <a:lnTo>
                    <a:pt x="227" y="0"/>
                  </a:lnTo>
                  <a:lnTo>
                    <a:pt x="227" y="249"/>
                  </a:lnTo>
                  <a:lnTo>
                    <a:pt x="149" y="249"/>
                  </a:lnTo>
                  <a:lnTo>
                    <a:pt x="149" y="150"/>
                  </a:lnTo>
                  <a:lnTo>
                    <a:pt x="77" y="150"/>
                  </a:lnTo>
                  <a:lnTo>
                    <a:pt x="77" y="249"/>
                  </a:lnTo>
                  <a:lnTo>
                    <a:pt x="0" y="2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8"/>
            <p:cNvSpPr>
              <a:spLocks/>
            </p:cNvSpPr>
            <p:nvPr userDrawn="1"/>
          </p:nvSpPr>
          <p:spPr bwMode="auto">
            <a:xfrm>
              <a:off x="7285038" y="5645150"/>
              <a:ext cx="82550" cy="100013"/>
            </a:xfrm>
            <a:custGeom>
              <a:avLst/>
              <a:gdLst>
                <a:gd name="T0" fmla="*/ 0 w 212"/>
                <a:gd name="T1" fmla="*/ 0 h 249"/>
                <a:gd name="T2" fmla="*/ 208 w 212"/>
                <a:gd name="T3" fmla="*/ 0 h 249"/>
                <a:gd name="T4" fmla="*/ 208 w 212"/>
                <a:gd name="T5" fmla="*/ 63 h 249"/>
                <a:gd name="T6" fmla="*/ 78 w 212"/>
                <a:gd name="T7" fmla="*/ 63 h 249"/>
                <a:gd name="T8" fmla="*/ 78 w 212"/>
                <a:gd name="T9" fmla="*/ 94 h 249"/>
                <a:gd name="T10" fmla="*/ 196 w 212"/>
                <a:gd name="T11" fmla="*/ 94 h 249"/>
                <a:gd name="T12" fmla="*/ 196 w 212"/>
                <a:gd name="T13" fmla="*/ 154 h 249"/>
                <a:gd name="T14" fmla="*/ 78 w 212"/>
                <a:gd name="T15" fmla="*/ 154 h 249"/>
                <a:gd name="T16" fmla="*/ 78 w 212"/>
                <a:gd name="T17" fmla="*/ 185 h 249"/>
                <a:gd name="T18" fmla="*/ 212 w 212"/>
                <a:gd name="T19" fmla="*/ 185 h 249"/>
                <a:gd name="T20" fmla="*/ 212 w 212"/>
                <a:gd name="T21" fmla="*/ 249 h 249"/>
                <a:gd name="T22" fmla="*/ 0 w 212"/>
                <a:gd name="T23" fmla="*/ 249 h 249"/>
                <a:gd name="T24" fmla="*/ 0 w 212"/>
                <a:gd name="T25" fmla="*/ 0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2" h="249">
                  <a:moveTo>
                    <a:pt x="0" y="0"/>
                  </a:moveTo>
                  <a:lnTo>
                    <a:pt x="208" y="0"/>
                  </a:lnTo>
                  <a:lnTo>
                    <a:pt x="208" y="63"/>
                  </a:lnTo>
                  <a:lnTo>
                    <a:pt x="78" y="63"/>
                  </a:lnTo>
                  <a:lnTo>
                    <a:pt x="78" y="94"/>
                  </a:lnTo>
                  <a:lnTo>
                    <a:pt x="196" y="94"/>
                  </a:lnTo>
                  <a:lnTo>
                    <a:pt x="196" y="154"/>
                  </a:lnTo>
                  <a:lnTo>
                    <a:pt x="78" y="154"/>
                  </a:lnTo>
                  <a:lnTo>
                    <a:pt x="78" y="185"/>
                  </a:lnTo>
                  <a:lnTo>
                    <a:pt x="212" y="185"/>
                  </a:lnTo>
                  <a:lnTo>
                    <a:pt x="212" y="249"/>
                  </a:lnTo>
                  <a:lnTo>
                    <a:pt x="0" y="2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9"/>
            <p:cNvSpPr>
              <a:spLocks noEditPoints="1"/>
            </p:cNvSpPr>
            <p:nvPr userDrawn="1"/>
          </p:nvSpPr>
          <p:spPr bwMode="auto">
            <a:xfrm>
              <a:off x="7426325" y="5645150"/>
              <a:ext cx="87313" cy="100013"/>
            </a:xfrm>
            <a:custGeom>
              <a:avLst/>
              <a:gdLst>
                <a:gd name="T0" fmla="*/ 77 w 221"/>
                <a:gd name="T1" fmla="*/ 63 h 249"/>
                <a:gd name="T2" fmla="*/ 77 w 221"/>
                <a:gd name="T3" fmla="*/ 114 h 249"/>
                <a:gd name="T4" fmla="*/ 107 w 221"/>
                <a:gd name="T5" fmla="*/ 114 h 249"/>
                <a:gd name="T6" fmla="*/ 117 w 221"/>
                <a:gd name="T7" fmla="*/ 114 h 249"/>
                <a:gd name="T8" fmla="*/ 126 w 221"/>
                <a:gd name="T9" fmla="*/ 113 h 249"/>
                <a:gd name="T10" fmla="*/ 135 w 221"/>
                <a:gd name="T11" fmla="*/ 111 h 249"/>
                <a:gd name="T12" fmla="*/ 142 w 221"/>
                <a:gd name="T13" fmla="*/ 106 h 249"/>
                <a:gd name="T14" fmla="*/ 146 w 221"/>
                <a:gd name="T15" fmla="*/ 98 h 249"/>
                <a:gd name="T16" fmla="*/ 148 w 221"/>
                <a:gd name="T17" fmla="*/ 87 h 249"/>
                <a:gd name="T18" fmla="*/ 146 w 221"/>
                <a:gd name="T19" fmla="*/ 76 h 249"/>
                <a:gd name="T20" fmla="*/ 141 w 221"/>
                <a:gd name="T21" fmla="*/ 69 h 249"/>
                <a:gd name="T22" fmla="*/ 132 w 221"/>
                <a:gd name="T23" fmla="*/ 66 h 249"/>
                <a:gd name="T24" fmla="*/ 122 w 221"/>
                <a:gd name="T25" fmla="*/ 63 h 249"/>
                <a:gd name="T26" fmla="*/ 111 w 221"/>
                <a:gd name="T27" fmla="*/ 63 h 249"/>
                <a:gd name="T28" fmla="*/ 77 w 221"/>
                <a:gd name="T29" fmla="*/ 63 h 249"/>
                <a:gd name="T30" fmla="*/ 0 w 221"/>
                <a:gd name="T31" fmla="*/ 0 h 249"/>
                <a:gd name="T32" fmla="*/ 128 w 221"/>
                <a:gd name="T33" fmla="*/ 0 h 249"/>
                <a:gd name="T34" fmla="*/ 152 w 221"/>
                <a:gd name="T35" fmla="*/ 1 h 249"/>
                <a:gd name="T36" fmla="*/ 172 w 221"/>
                <a:gd name="T37" fmla="*/ 7 h 249"/>
                <a:gd name="T38" fmla="*/ 188 w 221"/>
                <a:gd name="T39" fmla="*/ 17 h 249"/>
                <a:gd name="T40" fmla="*/ 201 w 221"/>
                <a:gd name="T41" fmla="*/ 28 h 249"/>
                <a:gd name="T42" fmla="*/ 209 w 221"/>
                <a:gd name="T43" fmla="*/ 42 h 249"/>
                <a:gd name="T44" fmla="*/ 216 w 221"/>
                <a:gd name="T45" fmla="*/ 56 h 249"/>
                <a:gd name="T46" fmla="*/ 219 w 221"/>
                <a:gd name="T47" fmla="*/ 71 h 249"/>
                <a:gd name="T48" fmla="*/ 221 w 221"/>
                <a:gd name="T49" fmla="*/ 84 h 249"/>
                <a:gd name="T50" fmla="*/ 218 w 221"/>
                <a:gd name="T51" fmla="*/ 108 h 249"/>
                <a:gd name="T52" fmla="*/ 212 w 221"/>
                <a:gd name="T53" fmla="*/ 129 h 249"/>
                <a:gd name="T54" fmla="*/ 201 w 221"/>
                <a:gd name="T55" fmla="*/ 145 h 249"/>
                <a:gd name="T56" fmla="*/ 186 w 221"/>
                <a:gd name="T57" fmla="*/ 158 h 249"/>
                <a:gd name="T58" fmla="*/ 167 w 221"/>
                <a:gd name="T59" fmla="*/ 167 h 249"/>
                <a:gd name="T60" fmla="*/ 146 w 221"/>
                <a:gd name="T61" fmla="*/ 172 h 249"/>
                <a:gd name="T62" fmla="*/ 122 w 221"/>
                <a:gd name="T63" fmla="*/ 174 h 249"/>
                <a:gd name="T64" fmla="*/ 77 w 221"/>
                <a:gd name="T65" fmla="*/ 174 h 249"/>
                <a:gd name="T66" fmla="*/ 77 w 221"/>
                <a:gd name="T67" fmla="*/ 249 h 249"/>
                <a:gd name="T68" fmla="*/ 0 w 221"/>
                <a:gd name="T69" fmla="*/ 249 h 249"/>
                <a:gd name="T70" fmla="*/ 0 w 221"/>
                <a:gd name="T71" fmla="*/ 0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21" h="249">
                  <a:moveTo>
                    <a:pt x="77" y="63"/>
                  </a:moveTo>
                  <a:lnTo>
                    <a:pt x="77" y="114"/>
                  </a:lnTo>
                  <a:lnTo>
                    <a:pt x="107" y="114"/>
                  </a:lnTo>
                  <a:lnTo>
                    <a:pt x="117" y="114"/>
                  </a:lnTo>
                  <a:lnTo>
                    <a:pt x="126" y="113"/>
                  </a:lnTo>
                  <a:lnTo>
                    <a:pt x="135" y="111"/>
                  </a:lnTo>
                  <a:lnTo>
                    <a:pt x="142" y="106"/>
                  </a:lnTo>
                  <a:lnTo>
                    <a:pt x="146" y="98"/>
                  </a:lnTo>
                  <a:lnTo>
                    <a:pt x="148" y="87"/>
                  </a:lnTo>
                  <a:lnTo>
                    <a:pt x="146" y="76"/>
                  </a:lnTo>
                  <a:lnTo>
                    <a:pt x="141" y="69"/>
                  </a:lnTo>
                  <a:lnTo>
                    <a:pt x="132" y="66"/>
                  </a:lnTo>
                  <a:lnTo>
                    <a:pt x="122" y="63"/>
                  </a:lnTo>
                  <a:lnTo>
                    <a:pt x="111" y="63"/>
                  </a:lnTo>
                  <a:lnTo>
                    <a:pt x="77" y="63"/>
                  </a:lnTo>
                  <a:close/>
                  <a:moveTo>
                    <a:pt x="0" y="0"/>
                  </a:moveTo>
                  <a:lnTo>
                    <a:pt x="128" y="0"/>
                  </a:lnTo>
                  <a:lnTo>
                    <a:pt x="152" y="1"/>
                  </a:lnTo>
                  <a:lnTo>
                    <a:pt x="172" y="7"/>
                  </a:lnTo>
                  <a:lnTo>
                    <a:pt x="188" y="17"/>
                  </a:lnTo>
                  <a:lnTo>
                    <a:pt x="201" y="28"/>
                  </a:lnTo>
                  <a:lnTo>
                    <a:pt x="209" y="42"/>
                  </a:lnTo>
                  <a:lnTo>
                    <a:pt x="216" y="56"/>
                  </a:lnTo>
                  <a:lnTo>
                    <a:pt x="219" y="71"/>
                  </a:lnTo>
                  <a:lnTo>
                    <a:pt x="221" y="84"/>
                  </a:lnTo>
                  <a:lnTo>
                    <a:pt x="218" y="108"/>
                  </a:lnTo>
                  <a:lnTo>
                    <a:pt x="212" y="129"/>
                  </a:lnTo>
                  <a:lnTo>
                    <a:pt x="201" y="145"/>
                  </a:lnTo>
                  <a:lnTo>
                    <a:pt x="186" y="158"/>
                  </a:lnTo>
                  <a:lnTo>
                    <a:pt x="167" y="167"/>
                  </a:lnTo>
                  <a:lnTo>
                    <a:pt x="146" y="172"/>
                  </a:lnTo>
                  <a:lnTo>
                    <a:pt x="122" y="174"/>
                  </a:lnTo>
                  <a:lnTo>
                    <a:pt x="77" y="174"/>
                  </a:lnTo>
                  <a:lnTo>
                    <a:pt x="77" y="249"/>
                  </a:lnTo>
                  <a:lnTo>
                    <a:pt x="0" y="2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0"/>
            <p:cNvSpPr>
              <a:spLocks noEditPoints="1"/>
            </p:cNvSpPr>
            <p:nvPr userDrawn="1"/>
          </p:nvSpPr>
          <p:spPr bwMode="auto">
            <a:xfrm>
              <a:off x="7516813" y="5643563"/>
              <a:ext cx="100013" cy="103188"/>
            </a:xfrm>
            <a:custGeom>
              <a:avLst/>
              <a:gdLst>
                <a:gd name="T0" fmla="*/ 126 w 253"/>
                <a:gd name="T1" fmla="*/ 63 h 262"/>
                <a:gd name="T2" fmla="*/ 117 w 253"/>
                <a:gd name="T3" fmla="*/ 64 h 262"/>
                <a:gd name="T4" fmla="*/ 108 w 253"/>
                <a:gd name="T5" fmla="*/ 66 h 262"/>
                <a:gd name="T6" fmla="*/ 98 w 253"/>
                <a:gd name="T7" fmla="*/ 71 h 262"/>
                <a:gd name="T8" fmla="*/ 90 w 253"/>
                <a:gd name="T9" fmla="*/ 80 h 262"/>
                <a:gd name="T10" fmla="*/ 84 w 253"/>
                <a:gd name="T11" fmla="*/ 93 h 262"/>
                <a:gd name="T12" fmla="*/ 79 w 253"/>
                <a:gd name="T13" fmla="*/ 110 h 262"/>
                <a:gd name="T14" fmla="*/ 76 w 253"/>
                <a:gd name="T15" fmla="*/ 131 h 262"/>
                <a:gd name="T16" fmla="*/ 79 w 253"/>
                <a:gd name="T17" fmla="*/ 152 h 262"/>
                <a:gd name="T18" fmla="*/ 84 w 253"/>
                <a:gd name="T19" fmla="*/ 169 h 262"/>
                <a:gd name="T20" fmla="*/ 90 w 253"/>
                <a:gd name="T21" fmla="*/ 181 h 262"/>
                <a:gd name="T22" fmla="*/ 98 w 253"/>
                <a:gd name="T23" fmla="*/ 191 h 262"/>
                <a:gd name="T24" fmla="*/ 108 w 253"/>
                <a:gd name="T25" fmla="*/ 196 h 262"/>
                <a:gd name="T26" fmla="*/ 117 w 253"/>
                <a:gd name="T27" fmla="*/ 199 h 262"/>
                <a:gd name="T28" fmla="*/ 126 w 253"/>
                <a:gd name="T29" fmla="*/ 200 h 262"/>
                <a:gd name="T30" fmla="*/ 136 w 253"/>
                <a:gd name="T31" fmla="*/ 199 h 262"/>
                <a:gd name="T32" fmla="*/ 144 w 253"/>
                <a:gd name="T33" fmla="*/ 196 h 262"/>
                <a:gd name="T34" fmla="*/ 154 w 253"/>
                <a:gd name="T35" fmla="*/ 191 h 262"/>
                <a:gd name="T36" fmla="*/ 163 w 253"/>
                <a:gd name="T37" fmla="*/ 181 h 262"/>
                <a:gd name="T38" fmla="*/ 169 w 253"/>
                <a:gd name="T39" fmla="*/ 169 h 262"/>
                <a:gd name="T40" fmla="*/ 174 w 253"/>
                <a:gd name="T41" fmla="*/ 152 h 262"/>
                <a:gd name="T42" fmla="*/ 176 w 253"/>
                <a:gd name="T43" fmla="*/ 131 h 262"/>
                <a:gd name="T44" fmla="*/ 174 w 253"/>
                <a:gd name="T45" fmla="*/ 110 h 262"/>
                <a:gd name="T46" fmla="*/ 169 w 253"/>
                <a:gd name="T47" fmla="*/ 93 h 262"/>
                <a:gd name="T48" fmla="*/ 163 w 253"/>
                <a:gd name="T49" fmla="*/ 80 h 262"/>
                <a:gd name="T50" fmla="*/ 154 w 253"/>
                <a:gd name="T51" fmla="*/ 71 h 262"/>
                <a:gd name="T52" fmla="*/ 144 w 253"/>
                <a:gd name="T53" fmla="*/ 66 h 262"/>
                <a:gd name="T54" fmla="*/ 136 w 253"/>
                <a:gd name="T55" fmla="*/ 64 h 262"/>
                <a:gd name="T56" fmla="*/ 126 w 253"/>
                <a:gd name="T57" fmla="*/ 63 h 262"/>
                <a:gd name="T58" fmla="*/ 126 w 253"/>
                <a:gd name="T59" fmla="*/ 0 h 262"/>
                <a:gd name="T60" fmla="*/ 157 w 253"/>
                <a:gd name="T61" fmla="*/ 3 h 262"/>
                <a:gd name="T62" fmla="*/ 184 w 253"/>
                <a:gd name="T63" fmla="*/ 13 h 262"/>
                <a:gd name="T64" fmla="*/ 208 w 253"/>
                <a:gd name="T65" fmla="*/ 28 h 262"/>
                <a:gd name="T66" fmla="*/ 227 w 253"/>
                <a:gd name="T67" fmla="*/ 48 h 262"/>
                <a:gd name="T68" fmla="*/ 241 w 253"/>
                <a:gd name="T69" fmla="*/ 71 h 262"/>
                <a:gd name="T70" fmla="*/ 250 w 253"/>
                <a:gd name="T71" fmla="*/ 100 h 262"/>
                <a:gd name="T72" fmla="*/ 253 w 253"/>
                <a:gd name="T73" fmla="*/ 131 h 262"/>
                <a:gd name="T74" fmla="*/ 250 w 253"/>
                <a:gd name="T75" fmla="*/ 162 h 262"/>
                <a:gd name="T76" fmla="*/ 241 w 253"/>
                <a:gd name="T77" fmla="*/ 191 h 262"/>
                <a:gd name="T78" fmla="*/ 227 w 253"/>
                <a:gd name="T79" fmla="*/ 215 h 262"/>
                <a:gd name="T80" fmla="*/ 208 w 253"/>
                <a:gd name="T81" fmla="*/ 235 h 262"/>
                <a:gd name="T82" fmla="*/ 184 w 253"/>
                <a:gd name="T83" fmla="*/ 250 h 262"/>
                <a:gd name="T84" fmla="*/ 157 w 253"/>
                <a:gd name="T85" fmla="*/ 260 h 262"/>
                <a:gd name="T86" fmla="*/ 126 w 253"/>
                <a:gd name="T87" fmla="*/ 262 h 262"/>
                <a:gd name="T88" fmla="*/ 96 w 253"/>
                <a:gd name="T89" fmla="*/ 260 h 262"/>
                <a:gd name="T90" fmla="*/ 69 w 253"/>
                <a:gd name="T91" fmla="*/ 250 h 262"/>
                <a:gd name="T92" fmla="*/ 45 w 253"/>
                <a:gd name="T93" fmla="*/ 235 h 262"/>
                <a:gd name="T94" fmla="*/ 25 w 253"/>
                <a:gd name="T95" fmla="*/ 215 h 262"/>
                <a:gd name="T96" fmla="*/ 11 w 253"/>
                <a:gd name="T97" fmla="*/ 191 h 262"/>
                <a:gd name="T98" fmla="*/ 3 w 253"/>
                <a:gd name="T99" fmla="*/ 162 h 262"/>
                <a:gd name="T100" fmla="*/ 0 w 253"/>
                <a:gd name="T101" fmla="*/ 131 h 262"/>
                <a:gd name="T102" fmla="*/ 3 w 253"/>
                <a:gd name="T103" fmla="*/ 100 h 262"/>
                <a:gd name="T104" fmla="*/ 11 w 253"/>
                <a:gd name="T105" fmla="*/ 71 h 262"/>
                <a:gd name="T106" fmla="*/ 25 w 253"/>
                <a:gd name="T107" fmla="*/ 48 h 262"/>
                <a:gd name="T108" fmla="*/ 45 w 253"/>
                <a:gd name="T109" fmla="*/ 28 h 262"/>
                <a:gd name="T110" fmla="*/ 69 w 253"/>
                <a:gd name="T111" fmla="*/ 13 h 262"/>
                <a:gd name="T112" fmla="*/ 96 w 253"/>
                <a:gd name="T113" fmla="*/ 3 h 262"/>
                <a:gd name="T114" fmla="*/ 126 w 253"/>
                <a:gd name="T115" fmla="*/ 0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53" h="262">
                  <a:moveTo>
                    <a:pt x="126" y="63"/>
                  </a:moveTo>
                  <a:lnTo>
                    <a:pt x="117" y="64"/>
                  </a:lnTo>
                  <a:lnTo>
                    <a:pt x="108" y="66"/>
                  </a:lnTo>
                  <a:lnTo>
                    <a:pt x="98" y="71"/>
                  </a:lnTo>
                  <a:lnTo>
                    <a:pt x="90" y="80"/>
                  </a:lnTo>
                  <a:lnTo>
                    <a:pt x="84" y="93"/>
                  </a:lnTo>
                  <a:lnTo>
                    <a:pt x="79" y="110"/>
                  </a:lnTo>
                  <a:lnTo>
                    <a:pt x="76" y="131"/>
                  </a:lnTo>
                  <a:lnTo>
                    <a:pt x="79" y="152"/>
                  </a:lnTo>
                  <a:lnTo>
                    <a:pt x="84" y="169"/>
                  </a:lnTo>
                  <a:lnTo>
                    <a:pt x="90" y="181"/>
                  </a:lnTo>
                  <a:lnTo>
                    <a:pt x="98" y="191"/>
                  </a:lnTo>
                  <a:lnTo>
                    <a:pt x="108" y="196"/>
                  </a:lnTo>
                  <a:lnTo>
                    <a:pt x="117" y="199"/>
                  </a:lnTo>
                  <a:lnTo>
                    <a:pt x="126" y="200"/>
                  </a:lnTo>
                  <a:lnTo>
                    <a:pt x="136" y="199"/>
                  </a:lnTo>
                  <a:lnTo>
                    <a:pt x="144" y="196"/>
                  </a:lnTo>
                  <a:lnTo>
                    <a:pt x="154" y="191"/>
                  </a:lnTo>
                  <a:lnTo>
                    <a:pt x="163" y="181"/>
                  </a:lnTo>
                  <a:lnTo>
                    <a:pt x="169" y="169"/>
                  </a:lnTo>
                  <a:lnTo>
                    <a:pt x="174" y="152"/>
                  </a:lnTo>
                  <a:lnTo>
                    <a:pt x="176" y="131"/>
                  </a:lnTo>
                  <a:lnTo>
                    <a:pt x="174" y="110"/>
                  </a:lnTo>
                  <a:lnTo>
                    <a:pt x="169" y="93"/>
                  </a:lnTo>
                  <a:lnTo>
                    <a:pt x="163" y="80"/>
                  </a:lnTo>
                  <a:lnTo>
                    <a:pt x="154" y="71"/>
                  </a:lnTo>
                  <a:lnTo>
                    <a:pt x="144" y="66"/>
                  </a:lnTo>
                  <a:lnTo>
                    <a:pt x="136" y="64"/>
                  </a:lnTo>
                  <a:lnTo>
                    <a:pt x="126" y="63"/>
                  </a:lnTo>
                  <a:close/>
                  <a:moveTo>
                    <a:pt x="126" y="0"/>
                  </a:moveTo>
                  <a:lnTo>
                    <a:pt x="157" y="3"/>
                  </a:lnTo>
                  <a:lnTo>
                    <a:pt x="184" y="13"/>
                  </a:lnTo>
                  <a:lnTo>
                    <a:pt x="208" y="28"/>
                  </a:lnTo>
                  <a:lnTo>
                    <a:pt x="227" y="48"/>
                  </a:lnTo>
                  <a:lnTo>
                    <a:pt x="241" y="71"/>
                  </a:lnTo>
                  <a:lnTo>
                    <a:pt x="250" y="100"/>
                  </a:lnTo>
                  <a:lnTo>
                    <a:pt x="253" y="131"/>
                  </a:lnTo>
                  <a:lnTo>
                    <a:pt x="250" y="162"/>
                  </a:lnTo>
                  <a:lnTo>
                    <a:pt x="241" y="191"/>
                  </a:lnTo>
                  <a:lnTo>
                    <a:pt x="227" y="215"/>
                  </a:lnTo>
                  <a:lnTo>
                    <a:pt x="208" y="235"/>
                  </a:lnTo>
                  <a:lnTo>
                    <a:pt x="184" y="250"/>
                  </a:lnTo>
                  <a:lnTo>
                    <a:pt x="157" y="260"/>
                  </a:lnTo>
                  <a:lnTo>
                    <a:pt x="126" y="262"/>
                  </a:lnTo>
                  <a:lnTo>
                    <a:pt x="96" y="260"/>
                  </a:lnTo>
                  <a:lnTo>
                    <a:pt x="69" y="250"/>
                  </a:lnTo>
                  <a:lnTo>
                    <a:pt x="45" y="235"/>
                  </a:lnTo>
                  <a:lnTo>
                    <a:pt x="25" y="215"/>
                  </a:lnTo>
                  <a:lnTo>
                    <a:pt x="11" y="191"/>
                  </a:lnTo>
                  <a:lnTo>
                    <a:pt x="3" y="162"/>
                  </a:lnTo>
                  <a:lnTo>
                    <a:pt x="0" y="131"/>
                  </a:lnTo>
                  <a:lnTo>
                    <a:pt x="3" y="100"/>
                  </a:lnTo>
                  <a:lnTo>
                    <a:pt x="11" y="71"/>
                  </a:lnTo>
                  <a:lnTo>
                    <a:pt x="25" y="48"/>
                  </a:lnTo>
                  <a:lnTo>
                    <a:pt x="45" y="28"/>
                  </a:lnTo>
                  <a:lnTo>
                    <a:pt x="69" y="13"/>
                  </a:lnTo>
                  <a:lnTo>
                    <a:pt x="96" y="3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1"/>
            <p:cNvSpPr>
              <a:spLocks/>
            </p:cNvSpPr>
            <p:nvPr userDrawn="1"/>
          </p:nvSpPr>
          <p:spPr bwMode="auto">
            <a:xfrm>
              <a:off x="7612063" y="5645150"/>
              <a:ext cx="136525" cy="100013"/>
            </a:xfrm>
            <a:custGeom>
              <a:avLst/>
              <a:gdLst>
                <a:gd name="T0" fmla="*/ 0 w 342"/>
                <a:gd name="T1" fmla="*/ 0 h 249"/>
                <a:gd name="T2" fmla="*/ 76 w 342"/>
                <a:gd name="T3" fmla="*/ 0 h 249"/>
                <a:gd name="T4" fmla="*/ 107 w 342"/>
                <a:gd name="T5" fmla="*/ 154 h 249"/>
                <a:gd name="T6" fmla="*/ 107 w 342"/>
                <a:gd name="T7" fmla="*/ 154 h 249"/>
                <a:gd name="T8" fmla="*/ 137 w 342"/>
                <a:gd name="T9" fmla="*/ 0 h 249"/>
                <a:gd name="T10" fmla="*/ 205 w 342"/>
                <a:gd name="T11" fmla="*/ 0 h 249"/>
                <a:gd name="T12" fmla="*/ 235 w 342"/>
                <a:gd name="T13" fmla="*/ 155 h 249"/>
                <a:gd name="T14" fmla="*/ 235 w 342"/>
                <a:gd name="T15" fmla="*/ 155 h 249"/>
                <a:gd name="T16" fmla="*/ 266 w 342"/>
                <a:gd name="T17" fmla="*/ 0 h 249"/>
                <a:gd name="T18" fmla="*/ 342 w 342"/>
                <a:gd name="T19" fmla="*/ 0 h 249"/>
                <a:gd name="T20" fmla="*/ 273 w 342"/>
                <a:gd name="T21" fmla="*/ 249 h 249"/>
                <a:gd name="T22" fmla="*/ 198 w 342"/>
                <a:gd name="T23" fmla="*/ 249 h 249"/>
                <a:gd name="T24" fmla="*/ 171 w 342"/>
                <a:gd name="T25" fmla="*/ 97 h 249"/>
                <a:gd name="T26" fmla="*/ 171 w 342"/>
                <a:gd name="T27" fmla="*/ 97 h 249"/>
                <a:gd name="T28" fmla="*/ 144 w 342"/>
                <a:gd name="T29" fmla="*/ 249 h 249"/>
                <a:gd name="T30" fmla="*/ 69 w 342"/>
                <a:gd name="T31" fmla="*/ 249 h 249"/>
                <a:gd name="T32" fmla="*/ 0 w 342"/>
                <a:gd name="T33" fmla="*/ 0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42" h="249">
                  <a:moveTo>
                    <a:pt x="0" y="0"/>
                  </a:moveTo>
                  <a:lnTo>
                    <a:pt x="76" y="0"/>
                  </a:lnTo>
                  <a:lnTo>
                    <a:pt x="107" y="154"/>
                  </a:lnTo>
                  <a:lnTo>
                    <a:pt x="107" y="154"/>
                  </a:lnTo>
                  <a:lnTo>
                    <a:pt x="137" y="0"/>
                  </a:lnTo>
                  <a:lnTo>
                    <a:pt x="205" y="0"/>
                  </a:lnTo>
                  <a:lnTo>
                    <a:pt x="235" y="155"/>
                  </a:lnTo>
                  <a:lnTo>
                    <a:pt x="235" y="155"/>
                  </a:lnTo>
                  <a:lnTo>
                    <a:pt x="266" y="0"/>
                  </a:lnTo>
                  <a:lnTo>
                    <a:pt x="342" y="0"/>
                  </a:lnTo>
                  <a:lnTo>
                    <a:pt x="273" y="249"/>
                  </a:lnTo>
                  <a:lnTo>
                    <a:pt x="198" y="249"/>
                  </a:lnTo>
                  <a:lnTo>
                    <a:pt x="171" y="97"/>
                  </a:lnTo>
                  <a:lnTo>
                    <a:pt x="171" y="97"/>
                  </a:lnTo>
                  <a:lnTo>
                    <a:pt x="144" y="249"/>
                  </a:lnTo>
                  <a:lnTo>
                    <a:pt x="69" y="2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2"/>
            <p:cNvSpPr>
              <a:spLocks/>
            </p:cNvSpPr>
            <p:nvPr userDrawn="1"/>
          </p:nvSpPr>
          <p:spPr bwMode="auto">
            <a:xfrm>
              <a:off x="7751763" y="5645150"/>
              <a:ext cx="84138" cy="100013"/>
            </a:xfrm>
            <a:custGeom>
              <a:avLst/>
              <a:gdLst>
                <a:gd name="T0" fmla="*/ 0 w 211"/>
                <a:gd name="T1" fmla="*/ 0 h 249"/>
                <a:gd name="T2" fmla="*/ 207 w 211"/>
                <a:gd name="T3" fmla="*/ 0 h 249"/>
                <a:gd name="T4" fmla="*/ 207 w 211"/>
                <a:gd name="T5" fmla="*/ 63 h 249"/>
                <a:gd name="T6" fmla="*/ 78 w 211"/>
                <a:gd name="T7" fmla="*/ 63 h 249"/>
                <a:gd name="T8" fmla="*/ 78 w 211"/>
                <a:gd name="T9" fmla="*/ 94 h 249"/>
                <a:gd name="T10" fmla="*/ 196 w 211"/>
                <a:gd name="T11" fmla="*/ 94 h 249"/>
                <a:gd name="T12" fmla="*/ 196 w 211"/>
                <a:gd name="T13" fmla="*/ 154 h 249"/>
                <a:gd name="T14" fmla="*/ 78 w 211"/>
                <a:gd name="T15" fmla="*/ 154 h 249"/>
                <a:gd name="T16" fmla="*/ 78 w 211"/>
                <a:gd name="T17" fmla="*/ 185 h 249"/>
                <a:gd name="T18" fmla="*/ 211 w 211"/>
                <a:gd name="T19" fmla="*/ 185 h 249"/>
                <a:gd name="T20" fmla="*/ 211 w 211"/>
                <a:gd name="T21" fmla="*/ 249 h 249"/>
                <a:gd name="T22" fmla="*/ 0 w 211"/>
                <a:gd name="T23" fmla="*/ 249 h 249"/>
                <a:gd name="T24" fmla="*/ 0 w 211"/>
                <a:gd name="T25" fmla="*/ 0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1" h="249">
                  <a:moveTo>
                    <a:pt x="0" y="0"/>
                  </a:moveTo>
                  <a:lnTo>
                    <a:pt x="207" y="0"/>
                  </a:lnTo>
                  <a:lnTo>
                    <a:pt x="207" y="63"/>
                  </a:lnTo>
                  <a:lnTo>
                    <a:pt x="78" y="63"/>
                  </a:lnTo>
                  <a:lnTo>
                    <a:pt x="78" y="94"/>
                  </a:lnTo>
                  <a:lnTo>
                    <a:pt x="196" y="94"/>
                  </a:lnTo>
                  <a:lnTo>
                    <a:pt x="196" y="154"/>
                  </a:lnTo>
                  <a:lnTo>
                    <a:pt x="78" y="154"/>
                  </a:lnTo>
                  <a:lnTo>
                    <a:pt x="78" y="185"/>
                  </a:lnTo>
                  <a:lnTo>
                    <a:pt x="211" y="185"/>
                  </a:lnTo>
                  <a:lnTo>
                    <a:pt x="211" y="249"/>
                  </a:lnTo>
                  <a:lnTo>
                    <a:pt x="0" y="2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3"/>
            <p:cNvSpPr>
              <a:spLocks noEditPoints="1"/>
            </p:cNvSpPr>
            <p:nvPr userDrawn="1"/>
          </p:nvSpPr>
          <p:spPr bwMode="auto">
            <a:xfrm>
              <a:off x="7843838" y="5645150"/>
              <a:ext cx="93663" cy="100013"/>
            </a:xfrm>
            <a:custGeom>
              <a:avLst/>
              <a:gdLst>
                <a:gd name="T0" fmla="*/ 77 w 235"/>
                <a:gd name="T1" fmla="*/ 58 h 249"/>
                <a:gd name="T2" fmla="*/ 77 w 235"/>
                <a:gd name="T3" fmla="*/ 108 h 249"/>
                <a:gd name="T4" fmla="*/ 117 w 235"/>
                <a:gd name="T5" fmla="*/ 108 h 249"/>
                <a:gd name="T6" fmla="*/ 126 w 235"/>
                <a:gd name="T7" fmla="*/ 108 h 249"/>
                <a:gd name="T8" fmla="*/ 136 w 235"/>
                <a:gd name="T9" fmla="*/ 106 h 249"/>
                <a:gd name="T10" fmla="*/ 143 w 235"/>
                <a:gd name="T11" fmla="*/ 102 h 249"/>
                <a:gd name="T12" fmla="*/ 149 w 235"/>
                <a:gd name="T13" fmla="*/ 94 h 249"/>
                <a:gd name="T14" fmla="*/ 150 w 235"/>
                <a:gd name="T15" fmla="*/ 83 h 249"/>
                <a:gd name="T16" fmla="*/ 149 w 235"/>
                <a:gd name="T17" fmla="*/ 74 h 249"/>
                <a:gd name="T18" fmla="*/ 145 w 235"/>
                <a:gd name="T19" fmla="*/ 68 h 249"/>
                <a:gd name="T20" fmla="*/ 139 w 235"/>
                <a:gd name="T21" fmla="*/ 63 h 249"/>
                <a:gd name="T22" fmla="*/ 128 w 235"/>
                <a:gd name="T23" fmla="*/ 59 h 249"/>
                <a:gd name="T24" fmla="*/ 113 w 235"/>
                <a:gd name="T25" fmla="*/ 58 h 249"/>
                <a:gd name="T26" fmla="*/ 77 w 235"/>
                <a:gd name="T27" fmla="*/ 58 h 249"/>
                <a:gd name="T28" fmla="*/ 0 w 235"/>
                <a:gd name="T29" fmla="*/ 0 h 249"/>
                <a:gd name="T30" fmla="*/ 147 w 235"/>
                <a:gd name="T31" fmla="*/ 0 h 249"/>
                <a:gd name="T32" fmla="*/ 164 w 235"/>
                <a:gd name="T33" fmla="*/ 1 h 249"/>
                <a:gd name="T34" fmla="*/ 182 w 235"/>
                <a:gd name="T35" fmla="*/ 5 h 249"/>
                <a:gd name="T36" fmla="*/ 196 w 235"/>
                <a:gd name="T37" fmla="*/ 12 h 249"/>
                <a:gd name="T38" fmla="*/ 209 w 235"/>
                <a:gd name="T39" fmla="*/ 22 h 249"/>
                <a:gd name="T40" fmla="*/ 219 w 235"/>
                <a:gd name="T41" fmla="*/ 36 h 249"/>
                <a:gd name="T42" fmla="*/ 225 w 235"/>
                <a:gd name="T43" fmla="*/ 52 h 249"/>
                <a:gd name="T44" fmla="*/ 228 w 235"/>
                <a:gd name="T45" fmla="*/ 71 h 249"/>
                <a:gd name="T46" fmla="*/ 226 w 235"/>
                <a:gd name="T47" fmla="*/ 86 h 249"/>
                <a:gd name="T48" fmla="*/ 223 w 235"/>
                <a:gd name="T49" fmla="*/ 101 h 249"/>
                <a:gd name="T50" fmla="*/ 215 w 235"/>
                <a:gd name="T51" fmla="*/ 114 h 249"/>
                <a:gd name="T52" fmla="*/ 204 w 235"/>
                <a:gd name="T53" fmla="*/ 125 h 249"/>
                <a:gd name="T54" fmla="*/ 190 w 235"/>
                <a:gd name="T55" fmla="*/ 133 h 249"/>
                <a:gd name="T56" fmla="*/ 205 w 235"/>
                <a:gd name="T57" fmla="*/ 142 h 249"/>
                <a:gd name="T58" fmla="*/ 215 w 235"/>
                <a:gd name="T59" fmla="*/ 155 h 249"/>
                <a:gd name="T60" fmla="*/ 223 w 235"/>
                <a:gd name="T61" fmla="*/ 174 h 249"/>
                <a:gd name="T62" fmla="*/ 228 w 235"/>
                <a:gd name="T63" fmla="*/ 195 h 249"/>
                <a:gd name="T64" fmla="*/ 228 w 235"/>
                <a:gd name="T65" fmla="*/ 208 h 249"/>
                <a:gd name="T66" fmla="*/ 229 w 235"/>
                <a:gd name="T67" fmla="*/ 223 h 249"/>
                <a:gd name="T68" fmla="*/ 231 w 235"/>
                <a:gd name="T69" fmla="*/ 238 h 249"/>
                <a:gd name="T70" fmla="*/ 235 w 235"/>
                <a:gd name="T71" fmla="*/ 249 h 249"/>
                <a:gd name="T72" fmla="*/ 158 w 235"/>
                <a:gd name="T73" fmla="*/ 249 h 249"/>
                <a:gd name="T74" fmla="*/ 154 w 235"/>
                <a:gd name="T75" fmla="*/ 230 h 249"/>
                <a:gd name="T76" fmla="*/ 152 w 235"/>
                <a:gd name="T77" fmla="*/ 210 h 249"/>
                <a:gd name="T78" fmla="*/ 150 w 235"/>
                <a:gd name="T79" fmla="*/ 199 h 249"/>
                <a:gd name="T80" fmla="*/ 149 w 235"/>
                <a:gd name="T81" fmla="*/ 188 h 249"/>
                <a:gd name="T82" fmla="*/ 145 w 235"/>
                <a:gd name="T83" fmla="*/ 178 h 249"/>
                <a:gd name="T84" fmla="*/ 139 w 235"/>
                <a:gd name="T85" fmla="*/ 169 h 249"/>
                <a:gd name="T86" fmla="*/ 131 w 235"/>
                <a:gd name="T87" fmla="*/ 164 h 249"/>
                <a:gd name="T88" fmla="*/ 118 w 235"/>
                <a:gd name="T89" fmla="*/ 162 h 249"/>
                <a:gd name="T90" fmla="*/ 77 w 235"/>
                <a:gd name="T91" fmla="*/ 162 h 249"/>
                <a:gd name="T92" fmla="*/ 77 w 235"/>
                <a:gd name="T93" fmla="*/ 249 h 249"/>
                <a:gd name="T94" fmla="*/ 0 w 235"/>
                <a:gd name="T95" fmla="*/ 249 h 249"/>
                <a:gd name="T96" fmla="*/ 0 w 235"/>
                <a:gd name="T97" fmla="*/ 0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35" h="249">
                  <a:moveTo>
                    <a:pt x="77" y="58"/>
                  </a:moveTo>
                  <a:lnTo>
                    <a:pt x="77" y="108"/>
                  </a:lnTo>
                  <a:lnTo>
                    <a:pt x="117" y="108"/>
                  </a:lnTo>
                  <a:lnTo>
                    <a:pt x="126" y="108"/>
                  </a:lnTo>
                  <a:lnTo>
                    <a:pt x="136" y="106"/>
                  </a:lnTo>
                  <a:lnTo>
                    <a:pt x="143" y="102"/>
                  </a:lnTo>
                  <a:lnTo>
                    <a:pt x="149" y="94"/>
                  </a:lnTo>
                  <a:lnTo>
                    <a:pt x="150" y="83"/>
                  </a:lnTo>
                  <a:lnTo>
                    <a:pt x="149" y="74"/>
                  </a:lnTo>
                  <a:lnTo>
                    <a:pt x="145" y="68"/>
                  </a:lnTo>
                  <a:lnTo>
                    <a:pt x="139" y="63"/>
                  </a:lnTo>
                  <a:lnTo>
                    <a:pt x="128" y="59"/>
                  </a:lnTo>
                  <a:lnTo>
                    <a:pt x="113" y="58"/>
                  </a:lnTo>
                  <a:lnTo>
                    <a:pt x="77" y="58"/>
                  </a:lnTo>
                  <a:close/>
                  <a:moveTo>
                    <a:pt x="0" y="0"/>
                  </a:moveTo>
                  <a:lnTo>
                    <a:pt x="147" y="0"/>
                  </a:lnTo>
                  <a:lnTo>
                    <a:pt x="164" y="1"/>
                  </a:lnTo>
                  <a:lnTo>
                    <a:pt x="182" y="5"/>
                  </a:lnTo>
                  <a:lnTo>
                    <a:pt x="196" y="12"/>
                  </a:lnTo>
                  <a:lnTo>
                    <a:pt x="209" y="22"/>
                  </a:lnTo>
                  <a:lnTo>
                    <a:pt x="219" y="36"/>
                  </a:lnTo>
                  <a:lnTo>
                    <a:pt x="225" y="52"/>
                  </a:lnTo>
                  <a:lnTo>
                    <a:pt x="228" y="71"/>
                  </a:lnTo>
                  <a:lnTo>
                    <a:pt x="226" y="86"/>
                  </a:lnTo>
                  <a:lnTo>
                    <a:pt x="223" y="101"/>
                  </a:lnTo>
                  <a:lnTo>
                    <a:pt x="215" y="114"/>
                  </a:lnTo>
                  <a:lnTo>
                    <a:pt x="204" y="125"/>
                  </a:lnTo>
                  <a:lnTo>
                    <a:pt x="190" y="133"/>
                  </a:lnTo>
                  <a:lnTo>
                    <a:pt x="205" y="142"/>
                  </a:lnTo>
                  <a:lnTo>
                    <a:pt x="215" y="155"/>
                  </a:lnTo>
                  <a:lnTo>
                    <a:pt x="223" y="174"/>
                  </a:lnTo>
                  <a:lnTo>
                    <a:pt x="228" y="195"/>
                  </a:lnTo>
                  <a:lnTo>
                    <a:pt x="228" y="208"/>
                  </a:lnTo>
                  <a:lnTo>
                    <a:pt x="229" y="223"/>
                  </a:lnTo>
                  <a:lnTo>
                    <a:pt x="231" y="238"/>
                  </a:lnTo>
                  <a:lnTo>
                    <a:pt x="235" y="249"/>
                  </a:lnTo>
                  <a:lnTo>
                    <a:pt x="158" y="249"/>
                  </a:lnTo>
                  <a:lnTo>
                    <a:pt x="154" y="230"/>
                  </a:lnTo>
                  <a:lnTo>
                    <a:pt x="152" y="210"/>
                  </a:lnTo>
                  <a:lnTo>
                    <a:pt x="150" y="199"/>
                  </a:lnTo>
                  <a:lnTo>
                    <a:pt x="149" y="188"/>
                  </a:lnTo>
                  <a:lnTo>
                    <a:pt x="145" y="178"/>
                  </a:lnTo>
                  <a:lnTo>
                    <a:pt x="139" y="169"/>
                  </a:lnTo>
                  <a:lnTo>
                    <a:pt x="131" y="164"/>
                  </a:lnTo>
                  <a:lnTo>
                    <a:pt x="118" y="162"/>
                  </a:lnTo>
                  <a:lnTo>
                    <a:pt x="77" y="162"/>
                  </a:lnTo>
                  <a:lnTo>
                    <a:pt x="77" y="249"/>
                  </a:lnTo>
                  <a:lnTo>
                    <a:pt x="0" y="2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4"/>
            <p:cNvSpPr>
              <a:spLocks/>
            </p:cNvSpPr>
            <p:nvPr userDrawn="1"/>
          </p:nvSpPr>
          <p:spPr bwMode="auto">
            <a:xfrm>
              <a:off x="7969250" y="5645150"/>
              <a:ext cx="87313" cy="100013"/>
            </a:xfrm>
            <a:custGeom>
              <a:avLst/>
              <a:gdLst>
                <a:gd name="T0" fmla="*/ 0 w 216"/>
                <a:gd name="T1" fmla="*/ 0 h 249"/>
                <a:gd name="T2" fmla="*/ 216 w 216"/>
                <a:gd name="T3" fmla="*/ 0 h 249"/>
                <a:gd name="T4" fmla="*/ 216 w 216"/>
                <a:gd name="T5" fmla="*/ 63 h 249"/>
                <a:gd name="T6" fmla="*/ 147 w 216"/>
                <a:gd name="T7" fmla="*/ 63 h 249"/>
                <a:gd name="T8" fmla="*/ 147 w 216"/>
                <a:gd name="T9" fmla="*/ 249 h 249"/>
                <a:gd name="T10" fmla="*/ 70 w 216"/>
                <a:gd name="T11" fmla="*/ 249 h 249"/>
                <a:gd name="T12" fmla="*/ 70 w 216"/>
                <a:gd name="T13" fmla="*/ 63 h 249"/>
                <a:gd name="T14" fmla="*/ 0 w 216"/>
                <a:gd name="T15" fmla="*/ 63 h 249"/>
                <a:gd name="T16" fmla="*/ 0 w 216"/>
                <a:gd name="T17" fmla="*/ 0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6" h="249">
                  <a:moveTo>
                    <a:pt x="0" y="0"/>
                  </a:moveTo>
                  <a:lnTo>
                    <a:pt x="216" y="0"/>
                  </a:lnTo>
                  <a:lnTo>
                    <a:pt x="216" y="63"/>
                  </a:lnTo>
                  <a:lnTo>
                    <a:pt x="147" y="63"/>
                  </a:lnTo>
                  <a:lnTo>
                    <a:pt x="147" y="249"/>
                  </a:lnTo>
                  <a:lnTo>
                    <a:pt x="70" y="249"/>
                  </a:lnTo>
                  <a:lnTo>
                    <a:pt x="70" y="63"/>
                  </a:lnTo>
                  <a:lnTo>
                    <a:pt x="0" y="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5"/>
            <p:cNvSpPr>
              <a:spLocks noEditPoints="1"/>
            </p:cNvSpPr>
            <p:nvPr userDrawn="1"/>
          </p:nvSpPr>
          <p:spPr bwMode="auto">
            <a:xfrm>
              <a:off x="8054975" y="5643563"/>
              <a:ext cx="100013" cy="103188"/>
            </a:xfrm>
            <a:custGeom>
              <a:avLst/>
              <a:gdLst>
                <a:gd name="T0" fmla="*/ 126 w 253"/>
                <a:gd name="T1" fmla="*/ 63 h 262"/>
                <a:gd name="T2" fmla="*/ 118 w 253"/>
                <a:gd name="T3" fmla="*/ 64 h 262"/>
                <a:gd name="T4" fmla="*/ 108 w 253"/>
                <a:gd name="T5" fmla="*/ 66 h 262"/>
                <a:gd name="T6" fmla="*/ 99 w 253"/>
                <a:gd name="T7" fmla="*/ 71 h 262"/>
                <a:gd name="T8" fmla="*/ 90 w 253"/>
                <a:gd name="T9" fmla="*/ 80 h 262"/>
                <a:gd name="T10" fmla="*/ 83 w 253"/>
                <a:gd name="T11" fmla="*/ 93 h 262"/>
                <a:gd name="T12" fmla="*/ 79 w 253"/>
                <a:gd name="T13" fmla="*/ 110 h 262"/>
                <a:gd name="T14" fmla="*/ 77 w 253"/>
                <a:gd name="T15" fmla="*/ 131 h 262"/>
                <a:gd name="T16" fmla="*/ 79 w 253"/>
                <a:gd name="T17" fmla="*/ 152 h 262"/>
                <a:gd name="T18" fmla="*/ 83 w 253"/>
                <a:gd name="T19" fmla="*/ 169 h 262"/>
                <a:gd name="T20" fmla="*/ 90 w 253"/>
                <a:gd name="T21" fmla="*/ 181 h 262"/>
                <a:gd name="T22" fmla="*/ 99 w 253"/>
                <a:gd name="T23" fmla="*/ 191 h 262"/>
                <a:gd name="T24" fmla="*/ 108 w 253"/>
                <a:gd name="T25" fmla="*/ 196 h 262"/>
                <a:gd name="T26" fmla="*/ 118 w 253"/>
                <a:gd name="T27" fmla="*/ 199 h 262"/>
                <a:gd name="T28" fmla="*/ 126 w 253"/>
                <a:gd name="T29" fmla="*/ 200 h 262"/>
                <a:gd name="T30" fmla="*/ 135 w 253"/>
                <a:gd name="T31" fmla="*/ 199 h 262"/>
                <a:gd name="T32" fmla="*/ 145 w 253"/>
                <a:gd name="T33" fmla="*/ 196 h 262"/>
                <a:gd name="T34" fmla="*/ 154 w 253"/>
                <a:gd name="T35" fmla="*/ 191 h 262"/>
                <a:gd name="T36" fmla="*/ 162 w 253"/>
                <a:gd name="T37" fmla="*/ 181 h 262"/>
                <a:gd name="T38" fmla="*/ 170 w 253"/>
                <a:gd name="T39" fmla="*/ 169 h 262"/>
                <a:gd name="T40" fmla="*/ 175 w 253"/>
                <a:gd name="T41" fmla="*/ 152 h 262"/>
                <a:gd name="T42" fmla="*/ 176 w 253"/>
                <a:gd name="T43" fmla="*/ 131 h 262"/>
                <a:gd name="T44" fmla="*/ 175 w 253"/>
                <a:gd name="T45" fmla="*/ 110 h 262"/>
                <a:gd name="T46" fmla="*/ 170 w 253"/>
                <a:gd name="T47" fmla="*/ 93 h 262"/>
                <a:gd name="T48" fmla="*/ 162 w 253"/>
                <a:gd name="T49" fmla="*/ 80 h 262"/>
                <a:gd name="T50" fmla="*/ 154 w 253"/>
                <a:gd name="T51" fmla="*/ 71 h 262"/>
                <a:gd name="T52" fmla="*/ 145 w 253"/>
                <a:gd name="T53" fmla="*/ 66 h 262"/>
                <a:gd name="T54" fmla="*/ 135 w 253"/>
                <a:gd name="T55" fmla="*/ 64 h 262"/>
                <a:gd name="T56" fmla="*/ 126 w 253"/>
                <a:gd name="T57" fmla="*/ 63 h 262"/>
                <a:gd name="T58" fmla="*/ 126 w 253"/>
                <a:gd name="T59" fmla="*/ 0 h 262"/>
                <a:gd name="T60" fmla="*/ 157 w 253"/>
                <a:gd name="T61" fmla="*/ 3 h 262"/>
                <a:gd name="T62" fmla="*/ 185 w 253"/>
                <a:gd name="T63" fmla="*/ 13 h 262"/>
                <a:gd name="T64" fmla="*/ 208 w 253"/>
                <a:gd name="T65" fmla="*/ 28 h 262"/>
                <a:gd name="T66" fmla="*/ 227 w 253"/>
                <a:gd name="T67" fmla="*/ 48 h 262"/>
                <a:gd name="T68" fmla="*/ 241 w 253"/>
                <a:gd name="T69" fmla="*/ 71 h 262"/>
                <a:gd name="T70" fmla="*/ 251 w 253"/>
                <a:gd name="T71" fmla="*/ 100 h 262"/>
                <a:gd name="T72" fmla="*/ 253 w 253"/>
                <a:gd name="T73" fmla="*/ 131 h 262"/>
                <a:gd name="T74" fmla="*/ 251 w 253"/>
                <a:gd name="T75" fmla="*/ 162 h 262"/>
                <a:gd name="T76" fmla="*/ 241 w 253"/>
                <a:gd name="T77" fmla="*/ 191 h 262"/>
                <a:gd name="T78" fmla="*/ 227 w 253"/>
                <a:gd name="T79" fmla="*/ 215 h 262"/>
                <a:gd name="T80" fmla="*/ 208 w 253"/>
                <a:gd name="T81" fmla="*/ 235 h 262"/>
                <a:gd name="T82" fmla="*/ 185 w 253"/>
                <a:gd name="T83" fmla="*/ 250 h 262"/>
                <a:gd name="T84" fmla="*/ 157 w 253"/>
                <a:gd name="T85" fmla="*/ 260 h 262"/>
                <a:gd name="T86" fmla="*/ 126 w 253"/>
                <a:gd name="T87" fmla="*/ 262 h 262"/>
                <a:gd name="T88" fmla="*/ 95 w 253"/>
                <a:gd name="T89" fmla="*/ 260 h 262"/>
                <a:gd name="T90" fmla="*/ 68 w 253"/>
                <a:gd name="T91" fmla="*/ 250 h 262"/>
                <a:gd name="T92" fmla="*/ 44 w 253"/>
                <a:gd name="T93" fmla="*/ 235 h 262"/>
                <a:gd name="T94" fmla="*/ 26 w 253"/>
                <a:gd name="T95" fmla="*/ 215 h 262"/>
                <a:gd name="T96" fmla="*/ 12 w 253"/>
                <a:gd name="T97" fmla="*/ 191 h 262"/>
                <a:gd name="T98" fmla="*/ 3 w 253"/>
                <a:gd name="T99" fmla="*/ 162 h 262"/>
                <a:gd name="T100" fmla="*/ 0 w 253"/>
                <a:gd name="T101" fmla="*/ 131 h 262"/>
                <a:gd name="T102" fmla="*/ 3 w 253"/>
                <a:gd name="T103" fmla="*/ 100 h 262"/>
                <a:gd name="T104" fmla="*/ 12 w 253"/>
                <a:gd name="T105" fmla="*/ 71 h 262"/>
                <a:gd name="T106" fmla="*/ 26 w 253"/>
                <a:gd name="T107" fmla="*/ 48 h 262"/>
                <a:gd name="T108" fmla="*/ 44 w 253"/>
                <a:gd name="T109" fmla="*/ 28 h 262"/>
                <a:gd name="T110" fmla="*/ 68 w 253"/>
                <a:gd name="T111" fmla="*/ 13 h 262"/>
                <a:gd name="T112" fmla="*/ 95 w 253"/>
                <a:gd name="T113" fmla="*/ 3 h 262"/>
                <a:gd name="T114" fmla="*/ 126 w 253"/>
                <a:gd name="T115" fmla="*/ 0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53" h="262">
                  <a:moveTo>
                    <a:pt x="126" y="63"/>
                  </a:moveTo>
                  <a:lnTo>
                    <a:pt x="118" y="64"/>
                  </a:lnTo>
                  <a:lnTo>
                    <a:pt x="108" y="66"/>
                  </a:lnTo>
                  <a:lnTo>
                    <a:pt x="99" y="71"/>
                  </a:lnTo>
                  <a:lnTo>
                    <a:pt x="90" y="80"/>
                  </a:lnTo>
                  <a:lnTo>
                    <a:pt x="83" y="93"/>
                  </a:lnTo>
                  <a:lnTo>
                    <a:pt x="79" y="110"/>
                  </a:lnTo>
                  <a:lnTo>
                    <a:pt x="77" y="131"/>
                  </a:lnTo>
                  <a:lnTo>
                    <a:pt x="79" y="152"/>
                  </a:lnTo>
                  <a:lnTo>
                    <a:pt x="83" y="169"/>
                  </a:lnTo>
                  <a:lnTo>
                    <a:pt x="90" y="181"/>
                  </a:lnTo>
                  <a:lnTo>
                    <a:pt x="99" y="191"/>
                  </a:lnTo>
                  <a:lnTo>
                    <a:pt x="108" y="196"/>
                  </a:lnTo>
                  <a:lnTo>
                    <a:pt x="118" y="199"/>
                  </a:lnTo>
                  <a:lnTo>
                    <a:pt x="126" y="200"/>
                  </a:lnTo>
                  <a:lnTo>
                    <a:pt x="135" y="199"/>
                  </a:lnTo>
                  <a:lnTo>
                    <a:pt x="145" y="196"/>
                  </a:lnTo>
                  <a:lnTo>
                    <a:pt x="154" y="191"/>
                  </a:lnTo>
                  <a:lnTo>
                    <a:pt x="162" y="181"/>
                  </a:lnTo>
                  <a:lnTo>
                    <a:pt x="170" y="169"/>
                  </a:lnTo>
                  <a:lnTo>
                    <a:pt x="175" y="152"/>
                  </a:lnTo>
                  <a:lnTo>
                    <a:pt x="176" y="131"/>
                  </a:lnTo>
                  <a:lnTo>
                    <a:pt x="175" y="110"/>
                  </a:lnTo>
                  <a:lnTo>
                    <a:pt x="170" y="93"/>
                  </a:lnTo>
                  <a:lnTo>
                    <a:pt x="162" y="80"/>
                  </a:lnTo>
                  <a:lnTo>
                    <a:pt x="154" y="71"/>
                  </a:lnTo>
                  <a:lnTo>
                    <a:pt x="145" y="66"/>
                  </a:lnTo>
                  <a:lnTo>
                    <a:pt x="135" y="64"/>
                  </a:lnTo>
                  <a:lnTo>
                    <a:pt x="126" y="63"/>
                  </a:lnTo>
                  <a:close/>
                  <a:moveTo>
                    <a:pt x="126" y="0"/>
                  </a:moveTo>
                  <a:lnTo>
                    <a:pt x="157" y="3"/>
                  </a:lnTo>
                  <a:lnTo>
                    <a:pt x="185" y="13"/>
                  </a:lnTo>
                  <a:lnTo>
                    <a:pt x="208" y="28"/>
                  </a:lnTo>
                  <a:lnTo>
                    <a:pt x="227" y="48"/>
                  </a:lnTo>
                  <a:lnTo>
                    <a:pt x="241" y="71"/>
                  </a:lnTo>
                  <a:lnTo>
                    <a:pt x="251" y="100"/>
                  </a:lnTo>
                  <a:lnTo>
                    <a:pt x="253" y="131"/>
                  </a:lnTo>
                  <a:lnTo>
                    <a:pt x="251" y="162"/>
                  </a:lnTo>
                  <a:lnTo>
                    <a:pt x="241" y="191"/>
                  </a:lnTo>
                  <a:lnTo>
                    <a:pt x="227" y="215"/>
                  </a:lnTo>
                  <a:lnTo>
                    <a:pt x="208" y="235"/>
                  </a:lnTo>
                  <a:lnTo>
                    <a:pt x="185" y="250"/>
                  </a:lnTo>
                  <a:lnTo>
                    <a:pt x="157" y="260"/>
                  </a:lnTo>
                  <a:lnTo>
                    <a:pt x="126" y="262"/>
                  </a:lnTo>
                  <a:lnTo>
                    <a:pt x="95" y="260"/>
                  </a:lnTo>
                  <a:lnTo>
                    <a:pt x="68" y="250"/>
                  </a:lnTo>
                  <a:lnTo>
                    <a:pt x="44" y="235"/>
                  </a:lnTo>
                  <a:lnTo>
                    <a:pt x="26" y="215"/>
                  </a:lnTo>
                  <a:lnTo>
                    <a:pt x="12" y="191"/>
                  </a:lnTo>
                  <a:lnTo>
                    <a:pt x="3" y="162"/>
                  </a:lnTo>
                  <a:lnTo>
                    <a:pt x="0" y="131"/>
                  </a:lnTo>
                  <a:lnTo>
                    <a:pt x="3" y="100"/>
                  </a:lnTo>
                  <a:lnTo>
                    <a:pt x="12" y="71"/>
                  </a:lnTo>
                  <a:lnTo>
                    <a:pt x="26" y="48"/>
                  </a:lnTo>
                  <a:lnTo>
                    <a:pt x="44" y="28"/>
                  </a:lnTo>
                  <a:lnTo>
                    <a:pt x="68" y="13"/>
                  </a:lnTo>
                  <a:lnTo>
                    <a:pt x="95" y="3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6"/>
            <p:cNvSpPr>
              <a:spLocks/>
            </p:cNvSpPr>
            <p:nvPr userDrawn="1"/>
          </p:nvSpPr>
          <p:spPr bwMode="auto">
            <a:xfrm>
              <a:off x="8196263" y="5645150"/>
              <a:ext cx="101600" cy="100013"/>
            </a:xfrm>
            <a:custGeom>
              <a:avLst/>
              <a:gdLst>
                <a:gd name="T0" fmla="*/ 0 w 256"/>
                <a:gd name="T1" fmla="*/ 0 h 249"/>
                <a:gd name="T2" fmla="*/ 77 w 256"/>
                <a:gd name="T3" fmla="*/ 0 h 249"/>
                <a:gd name="T4" fmla="*/ 77 w 256"/>
                <a:gd name="T5" fmla="*/ 86 h 249"/>
                <a:gd name="T6" fmla="*/ 79 w 256"/>
                <a:gd name="T7" fmla="*/ 86 h 249"/>
                <a:gd name="T8" fmla="*/ 147 w 256"/>
                <a:gd name="T9" fmla="*/ 0 h 249"/>
                <a:gd name="T10" fmla="*/ 241 w 256"/>
                <a:gd name="T11" fmla="*/ 0 h 249"/>
                <a:gd name="T12" fmla="*/ 151 w 256"/>
                <a:gd name="T13" fmla="*/ 97 h 249"/>
                <a:gd name="T14" fmla="*/ 256 w 256"/>
                <a:gd name="T15" fmla="*/ 249 h 249"/>
                <a:gd name="T16" fmla="*/ 161 w 256"/>
                <a:gd name="T17" fmla="*/ 249 h 249"/>
                <a:gd name="T18" fmla="*/ 100 w 256"/>
                <a:gd name="T19" fmla="*/ 152 h 249"/>
                <a:gd name="T20" fmla="*/ 77 w 256"/>
                <a:gd name="T21" fmla="*/ 175 h 249"/>
                <a:gd name="T22" fmla="*/ 77 w 256"/>
                <a:gd name="T23" fmla="*/ 249 h 249"/>
                <a:gd name="T24" fmla="*/ 0 w 256"/>
                <a:gd name="T25" fmla="*/ 249 h 249"/>
                <a:gd name="T26" fmla="*/ 0 w 256"/>
                <a:gd name="T27" fmla="*/ 0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56" h="249">
                  <a:moveTo>
                    <a:pt x="0" y="0"/>
                  </a:moveTo>
                  <a:lnTo>
                    <a:pt x="77" y="0"/>
                  </a:lnTo>
                  <a:lnTo>
                    <a:pt x="77" y="86"/>
                  </a:lnTo>
                  <a:lnTo>
                    <a:pt x="79" y="86"/>
                  </a:lnTo>
                  <a:lnTo>
                    <a:pt x="147" y="0"/>
                  </a:lnTo>
                  <a:lnTo>
                    <a:pt x="241" y="0"/>
                  </a:lnTo>
                  <a:lnTo>
                    <a:pt x="151" y="97"/>
                  </a:lnTo>
                  <a:lnTo>
                    <a:pt x="256" y="249"/>
                  </a:lnTo>
                  <a:lnTo>
                    <a:pt x="161" y="249"/>
                  </a:lnTo>
                  <a:lnTo>
                    <a:pt x="100" y="152"/>
                  </a:lnTo>
                  <a:lnTo>
                    <a:pt x="77" y="175"/>
                  </a:lnTo>
                  <a:lnTo>
                    <a:pt x="77" y="249"/>
                  </a:lnTo>
                  <a:lnTo>
                    <a:pt x="0" y="2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7"/>
            <p:cNvSpPr>
              <a:spLocks/>
            </p:cNvSpPr>
            <p:nvPr userDrawn="1"/>
          </p:nvSpPr>
          <p:spPr bwMode="auto">
            <a:xfrm>
              <a:off x="8299450" y="5645150"/>
              <a:ext cx="90488" cy="100013"/>
            </a:xfrm>
            <a:custGeom>
              <a:avLst/>
              <a:gdLst>
                <a:gd name="T0" fmla="*/ 0 w 225"/>
                <a:gd name="T1" fmla="*/ 0 h 249"/>
                <a:gd name="T2" fmla="*/ 79 w 225"/>
                <a:gd name="T3" fmla="*/ 0 h 249"/>
                <a:gd name="T4" fmla="*/ 152 w 225"/>
                <a:gd name="T5" fmla="*/ 133 h 249"/>
                <a:gd name="T6" fmla="*/ 153 w 225"/>
                <a:gd name="T7" fmla="*/ 133 h 249"/>
                <a:gd name="T8" fmla="*/ 153 w 225"/>
                <a:gd name="T9" fmla="*/ 0 h 249"/>
                <a:gd name="T10" fmla="*/ 225 w 225"/>
                <a:gd name="T11" fmla="*/ 0 h 249"/>
                <a:gd name="T12" fmla="*/ 225 w 225"/>
                <a:gd name="T13" fmla="*/ 249 h 249"/>
                <a:gd name="T14" fmla="*/ 150 w 225"/>
                <a:gd name="T15" fmla="*/ 249 h 249"/>
                <a:gd name="T16" fmla="*/ 73 w 225"/>
                <a:gd name="T17" fmla="*/ 113 h 249"/>
                <a:gd name="T18" fmla="*/ 73 w 225"/>
                <a:gd name="T19" fmla="*/ 113 h 249"/>
                <a:gd name="T20" fmla="*/ 73 w 225"/>
                <a:gd name="T21" fmla="*/ 249 h 249"/>
                <a:gd name="T22" fmla="*/ 0 w 225"/>
                <a:gd name="T23" fmla="*/ 249 h 249"/>
                <a:gd name="T24" fmla="*/ 0 w 225"/>
                <a:gd name="T25" fmla="*/ 0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5" h="249">
                  <a:moveTo>
                    <a:pt x="0" y="0"/>
                  </a:moveTo>
                  <a:lnTo>
                    <a:pt x="79" y="0"/>
                  </a:lnTo>
                  <a:lnTo>
                    <a:pt x="152" y="133"/>
                  </a:lnTo>
                  <a:lnTo>
                    <a:pt x="153" y="133"/>
                  </a:lnTo>
                  <a:lnTo>
                    <a:pt x="153" y="0"/>
                  </a:lnTo>
                  <a:lnTo>
                    <a:pt x="225" y="0"/>
                  </a:lnTo>
                  <a:lnTo>
                    <a:pt x="225" y="249"/>
                  </a:lnTo>
                  <a:lnTo>
                    <a:pt x="150" y="249"/>
                  </a:lnTo>
                  <a:lnTo>
                    <a:pt x="73" y="113"/>
                  </a:lnTo>
                  <a:lnTo>
                    <a:pt x="73" y="113"/>
                  </a:lnTo>
                  <a:lnTo>
                    <a:pt x="73" y="249"/>
                  </a:lnTo>
                  <a:lnTo>
                    <a:pt x="0" y="2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8"/>
            <p:cNvSpPr>
              <a:spLocks noEditPoints="1"/>
            </p:cNvSpPr>
            <p:nvPr userDrawn="1"/>
          </p:nvSpPr>
          <p:spPr bwMode="auto">
            <a:xfrm>
              <a:off x="8394700" y="5643563"/>
              <a:ext cx="100013" cy="103188"/>
            </a:xfrm>
            <a:custGeom>
              <a:avLst/>
              <a:gdLst>
                <a:gd name="T0" fmla="*/ 127 w 254"/>
                <a:gd name="T1" fmla="*/ 63 h 262"/>
                <a:gd name="T2" fmla="*/ 119 w 254"/>
                <a:gd name="T3" fmla="*/ 64 h 262"/>
                <a:gd name="T4" fmla="*/ 109 w 254"/>
                <a:gd name="T5" fmla="*/ 66 h 262"/>
                <a:gd name="T6" fmla="*/ 99 w 254"/>
                <a:gd name="T7" fmla="*/ 71 h 262"/>
                <a:gd name="T8" fmla="*/ 91 w 254"/>
                <a:gd name="T9" fmla="*/ 80 h 262"/>
                <a:gd name="T10" fmla="*/ 84 w 254"/>
                <a:gd name="T11" fmla="*/ 93 h 262"/>
                <a:gd name="T12" fmla="*/ 79 w 254"/>
                <a:gd name="T13" fmla="*/ 110 h 262"/>
                <a:gd name="T14" fmla="*/ 78 w 254"/>
                <a:gd name="T15" fmla="*/ 131 h 262"/>
                <a:gd name="T16" fmla="*/ 79 w 254"/>
                <a:gd name="T17" fmla="*/ 152 h 262"/>
                <a:gd name="T18" fmla="*/ 84 w 254"/>
                <a:gd name="T19" fmla="*/ 169 h 262"/>
                <a:gd name="T20" fmla="*/ 91 w 254"/>
                <a:gd name="T21" fmla="*/ 181 h 262"/>
                <a:gd name="T22" fmla="*/ 99 w 254"/>
                <a:gd name="T23" fmla="*/ 191 h 262"/>
                <a:gd name="T24" fmla="*/ 109 w 254"/>
                <a:gd name="T25" fmla="*/ 196 h 262"/>
                <a:gd name="T26" fmla="*/ 119 w 254"/>
                <a:gd name="T27" fmla="*/ 199 h 262"/>
                <a:gd name="T28" fmla="*/ 127 w 254"/>
                <a:gd name="T29" fmla="*/ 200 h 262"/>
                <a:gd name="T30" fmla="*/ 136 w 254"/>
                <a:gd name="T31" fmla="*/ 199 h 262"/>
                <a:gd name="T32" fmla="*/ 146 w 254"/>
                <a:gd name="T33" fmla="*/ 196 h 262"/>
                <a:gd name="T34" fmla="*/ 155 w 254"/>
                <a:gd name="T35" fmla="*/ 191 h 262"/>
                <a:gd name="T36" fmla="*/ 163 w 254"/>
                <a:gd name="T37" fmla="*/ 181 h 262"/>
                <a:gd name="T38" fmla="*/ 171 w 254"/>
                <a:gd name="T39" fmla="*/ 169 h 262"/>
                <a:gd name="T40" fmla="*/ 175 w 254"/>
                <a:gd name="T41" fmla="*/ 152 h 262"/>
                <a:gd name="T42" fmla="*/ 177 w 254"/>
                <a:gd name="T43" fmla="*/ 131 h 262"/>
                <a:gd name="T44" fmla="*/ 175 w 254"/>
                <a:gd name="T45" fmla="*/ 110 h 262"/>
                <a:gd name="T46" fmla="*/ 171 w 254"/>
                <a:gd name="T47" fmla="*/ 93 h 262"/>
                <a:gd name="T48" fmla="*/ 163 w 254"/>
                <a:gd name="T49" fmla="*/ 80 h 262"/>
                <a:gd name="T50" fmla="*/ 155 w 254"/>
                <a:gd name="T51" fmla="*/ 71 h 262"/>
                <a:gd name="T52" fmla="*/ 146 w 254"/>
                <a:gd name="T53" fmla="*/ 66 h 262"/>
                <a:gd name="T54" fmla="*/ 136 w 254"/>
                <a:gd name="T55" fmla="*/ 64 h 262"/>
                <a:gd name="T56" fmla="*/ 127 w 254"/>
                <a:gd name="T57" fmla="*/ 63 h 262"/>
                <a:gd name="T58" fmla="*/ 127 w 254"/>
                <a:gd name="T59" fmla="*/ 0 h 262"/>
                <a:gd name="T60" fmla="*/ 158 w 254"/>
                <a:gd name="T61" fmla="*/ 3 h 262"/>
                <a:gd name="T62" fmla="*/ 186 w 254"/>
                <a:gd name="T63" fmla="*/ 13 h 262"/>
                <a:gd name="T64" fmla="*/ 208 w 254"/>
                <a:gd name="T65" fmla="*/ 28 h 262"/>
                <a:gd name="T66" fmla="*/ 228 w 254"/>
                <a:gd name="T67" fmla="*/ 48 h 262"/>
                <a:gd name="T68" fmla="*/ 242 w 254"/>
                <a:gd name="T69" fmla="*/ 71 h 262"/>
                <a:gd name="T70" fmla="*/ 250 w 254"/>
                <a:gd name="T71" fmla="*/ 100 h 262"/>
                <a:gd name="T72" fmla="*/ 254 w 254"/>
                <a:gd name="T73" fmla="*/ 131 h 262"/>
                <a:gd name="T74" fmla="*/ 250 w 254"/>
                <a:gd name="T75" fmla="*/ 162 h 262"/>
                <a:gd name="T76" fmla="*/ 242 w 254"/>
                <a:gd name="T77" fmla="*/ 191 h 262"/>
                <a:gd name="T78" fmla="*/ 228 w 254"/>
                <a:gd name="T79" fmla="*/ 215 h 262"/>
                <a:gd name="T80" fmla="*/ 208 w 254"/>
                <a:gd name="T81" fmla="*/ 235 h 262"/>
                <a:gd name="T82" fmla="*/ 186 w 254"/>
                <a:gd name="T83" fmla="*/ 250 h 262"/>
                <a:gd name="T84" fmla="*/ 158 w 254"/>
                <a:gd name="T85" fmla="*/ 260 h 262"/>
                <a:gd name="T86" fmla="*/ 127 w 254"/>
                <a:gd name="T87" fmla="*/ 262 h 262"/>
                <a:gd name="T88" fmla="*/ 96 w 254"/>
                <a:gd name="T89" fmla="*/ 260 h 262"/>
                <a:gd name="T90" fmla="*/ 69 w 254"/>
                <a:gd name="T91" fmla="*/ 250 h 262"/>
                <a:gd name="T92" fmla="*/ 45 w 254"/>
                <a:gd name="T93" fmla="*/ 235 h 262"/>
                <a:gd name="T94" fmla="*/ 27 w 254"/>
                <a:gd name="T95" fmla="*/ 215 h 262"/>
                <a:gd name="T96" fmla="*/ 12 w 254"/>
                <a:gd name="T97" fmla="*/ 191 h 262"/>
                <a:gd name="T98" fmla="*/ 3 w 254"/>
                <a:gd name="T99" fmla="*/ 162 h 262"/>
                <a:gd name="T100" fmla="*/ 0 w 254"/>
                <a:gd name="T101" fmla="*/ 131 h 262"/>
                <a:gd name="T102" fmla="*/ 3 w 254"/>
                <a:gd name="T103" fmla="*/ 100 h 262"/>
                <a:gd name="T104" fmla="*/ 12 w 254"/>
                <a:gd name="T105" fmla="*/ 71 h 262"/>
                <a:gd name="T106" fmla="*/ 27 w 254"/>
                <a:gd name="T107" fmla="*/ 48 h 262"/>
                <a:gd name="T108" fmla="*/ 45 w 254"/>
                <a:gd name="T109" fmla="*/ 28 h 262"/>
                <a:gd name="T110" fmla="*/ 69 w 254"/>
                <a:gd name="T111" fmla="*/ 13 h 262"/>
                <a:gd name="T112" fmla="*/ 96 w 254"/>
                <a:gd name="T113" fmla="*/ 3 h 262"/>
                <a:gd name="T114" fmla="*/ 127 w 254"/>
                <a:gd name="T115" fmla="*/ 0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54" h="262">
                  <a:moveTo>
                    <a:pt x="127" y="63"/>
                  </a:moveTo>
                  <a:lnTo>
                    <a:pt x="119" y="64"/>
                  </a:lnTo>
                  <a:lnTo>
                    <a:pt x="109" y="66"/>
                  </a:lnTo>
                  <a:lnTo>
                    <a:pt x="99" y="71"/>
                  </a:lnTo>
                  <a:lnTo>
                    <a:pt x="91" y="80"/>
                  </a:lnTo>
                  <a:lnTo>
                    <a:pt x="84" y="93"/>
                  </a:lnTo>
                  <a:lnTo>
                    <a:pt x="79" y="110"/>
                  </a:lnTo>
                  <a:lnTo>
                    <a:pt x="78" y="131"/>
                  </a:lnTo>
                  <a:lnTo>
                    <a:pt x="79" y="152"/>
                  </a:lnTo>
                  <a:lnTo>
                    <a:pt x="84" y="169"/>
                  </a:lnTo>
                  <a:lnTo>
                    <a:pt x="91" y="181"/>
                  </a:lnTo>
                  <a:lnTo>
                    <a:pt x="99" y="191"/>
                  </a:lnTo>
                  <a:lnTo>
                    <a:pt x="109" y="196"/>
                  </a:lnTo>
                  <a:lnTo>
                    <a:pt x="119" y="199"/>
                  </a:lnTo>
                  <a:lnTo>
                    <a:pt x="127" y="200"/>
                  </a:lnTo>
                  <a:lnTo>
                    <a:pt x="136" y="199"/>
                  </a:lnTo>
                  <a:lnTo>
                    <a:pt x="146" y="196"/>
                  </a:lnTo>
                  <a:lnTo>
                    <a:pt x="155" y="191"/>
                  </a:lnTo>
                  <a:lnTo>
                    <a:pt x="163" y="181"/>
                  </a:lnTo>
                  <a:lnTo>
                    <a:pt x="171" y="169"/>
                  </a:lnTo>
                  <a:lnTo>
                    <a:pt x="175" y="152"/>
                  </a:lnTo>
                  <a:lnTo>
                    <a:pt x="177" y="131"/>
                  </a:lnTo>
                  <a:lnTo>
                    <a:pt x="175" y="110"/>
                  </a:lnTo>
                  <a:lnTo>
                    <a:pt x="171" y="93"/>
                  </a:lnTo>
                  <a:lnTo>
                    <a:pt x="163" y="80"/>
                  </a:lnTo>
                  <a:lnTo>
                    <a:pt x="155" y="71"/>
                  </a:lnTo>
                  <a:lnTo>
                    <a:pt x="146" y="66"/>
                  </a:lnTo>
                  <a:lnTo>
                    <a:pt x="136" y="64"/>
                  </a:lnTo>
                  <a:lnTo>
                    <a:pt x="127" y="63"/>
                  </a:lnTo>
                  <a:close/>
                  <a:moveTo>
                    <a:pt x="127" y="0"/>
                  </a:moveTo>
                  <a:lnTo>
                    <a:pt x="158" y="3"/>
                  </a:lnTo>
                  <a:lnTo>
                    <a:pt x="186" y="13"/>
                  </a:lnTo>
                  <a:lnTo>
                    <a:pt x="208" y="28"/>
                  </a:lnTo>
                  <a:lnTo>
                    <a:pt x="228" y="48"/>
                  </a:lnTo>
                  <a:lnTo>
                    <a:pt x="242" y="71"/>
                  </a:lnTo>
                  <a:lnTo>
                    <a:pt x="250" y="100"/>
                  </a:lnTo>
                  <a:lnTo>
                    <a:pt x="254" y="131"/>
                  </a:lnTo>
                  <a:lnTo>
                    <a:pt x="250" y="162"/>
                  </a:lnTo>
                  <a:lnTo>
                    <a:pt x="242" y="191"/>
                  </a:lnTo>
                  <a:lnTo>
                    <a:pt x="228" y="215"/>
                  </a:lnTo>
                  <a:lnTo>
                    <a:pt x="208" y="235"/>
                  </a:lnTo>
                  <a:lnTo>
                    <a:pt x="186" y="250"/>
                  </a:lnTo>
                  <a:lnTo>
                    <a:pt x="158" y="260"/>
                  </a:lnTo>
                  <a:lnTo>
                    <a:pt x="127" y="262"/>
                  </a:lnTo>
                  <a:lnTo>
                    <a:pt x="96" y="260"/>
                  </a:lnTo>
                  <a:lnTo>
                    <a:pt x="69" y="250"/>
                  </a:lnTo>
                  <a:lnTo>
                    <a:pt x="45" y="235"/>
                  </a:lnTo>
                  <a:lnTo>
                    <a:pt x="27" y="215"/>
                  </a:lnTo>
                  <a:lnTo>
                    <a:pt x="12" y="191"/>
                  </a:lnTo>
                  <a:lnTo>
                    <a:pt x="3" y="162"/>
                  </a:lnTo>
                  <a:lnTo>
                    <a:pt x="0" y="131"/>
                  </a:lnTo>
                  <a:lnTo>
                    <a:pt x="3" y="100"/>
                  </a:lnTo>
                  <a:lnTo>
                    <a:pt x="12" y="71"/>
                  </a:lnTo>
                  <a:lnTo>
                    <a:pt x="27" y="48"/>
                  </a:lnTo>
                  <a:lnTo>
                    <a:pt x="45" y="28"/>
                  </a:lnTo>
                  <a:lnTo>
                    <a:pt x="69" y="13"/>
                  </a:lnTo>
                  <a:lnTo>
                    <a:pt x="96" y="3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9"/>
            <p:cNvSpPr>
              <a:spLocks/>
            </p:cNvSpPr>
            <p:nvPr userDrawn="1"/>
          </p:nvSpPr>
          <p:spPr bwMode="auto">
            <a:xfrm>
              <a:off x="8489950" y="5645150"/>
              <a:ext cx="136525" cy="100013"/>
            </a:xfrm>
            <a:custGeom>
              <a:avLst/>
              <a:gdLst>
                <a:gd name="T0" fmla="*/ 0 w 342"/>
                <a:gd name="T1" fmla="*/ 0 h 249"/>
                <a:gd name="T2" fmla="*/ 76 w 342"/>
                <a:gd name="T3" fmla="*/ 0 h 249"/>
                <a:gd name="T4" fmla="*/ 106 w 342"/>
                <a:gd name="T5" fmla="*/ 154 h 249"/>
                <a:gd name="T6" fmla="*/ 107 w 342"/>
                <a:gd name="T7" fmla="*/ 154 h 249"/>
                <a:gd name="T8" fmla="*/ 137 w 342"/>
                <a:gd name="T9" fmla="*/ 0 h 249"/>
                <a:gd name="T10" fmla="*/ 205 w 342"/>
                <a:gd name="T11" fmla="*/ 0 h 249"/>
                <a:gd name="T12" fmla="*/ 234 w 342"/>
                <a:gd name="T13" fmla="*/ 155 h 249"/>
                <a:gd name="T14" fmla="*/ 235 w 342"/>
                <a:gd name="T15" fmla="*/ 155 h 249"/>
                <a:gd name="T16" fmla="*/ 266 w 342"/>
                <a:gd name="T17" fmla="*/ 0 h 249"/>
                <a:gd name="T18" fmla="*/ 342 w 342"/>
                <a:gd name="T19" fmla="*/ 0 h 249"/>
                <a:gd name="T20" fmla="*/ 272 w 342"/>
                <a:gd name="T21" fmla="*/ 249 h 249"/>
                <a:gd name="T22" fmla="*/ 196 w 342"/>
                <a:gd name="T23" fmla="*/ 249 h 249"/>
                <a:gd name="T24" fmla="*/ 170 w 342"/>
                <a:gd name="T25" fmla="*/ 97 h 249"/>
                <a:gd name="T26" fmla="*/ 169 w 342"/>
                <a:gd name="T27" fmla="*/ 97 h 249"/>
                <a:gd name="T28" fmla="*/ 143 w 342"/>
                <a:gd name="T29" fmla="*/ 249 h 249"/>
                <a:gd name="T30" fmla="*/ 67 w 342"/>
                <a:gd name="T31" fmla="*/ 249 h 249"/>
                <a:gd name="T32" fmla="*/ 0 w 342"/>
                <a:gd name="T33" fmla="*/ 0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42" h="249">
                  <a:moveTo>
                    <a:pt x="0" y="0"/>
                  </a:moveTo>
                  <a:lnTo>
                    <a:pt x="76" y="0"/>
                  </a:lnTo>
                  <a:lnTo>
                    <a:pt x="106" y="154"/>
                  </a:lnTo>
                  <a:lnTo>
                    <a:pt x="107" y="154"/>
                  </a:lnTo>
                  <a:lnTo>
                    <a:pt x="137" y="0"/>
                  </a:lnTo>
                  <a:lnTo>
                    <a:pt x="205" y="0"/>
                  </a:lnTo>
                  <a:lnTo>
                    <a:pt x="234" y="155"/>
                  </a:lnTo>
                  <a:lnTo>
                    <a:pt x="235" y="155"/>
                  </a:lnTo>
                  <a:lnTo>
                    <a:pt x="266" y="0"/>
                  </a:lnTo>
                  <a:lnTo>
                    <a:pt x="342" y="0"/>
                  </a:lnTo>
                  <a:lnTo>
                    <a:pt x="272" y="249"/>
                  </a:lnTo>
                  <a:lnTo>
                    <a:pt x="196" y="249"/>
                  </a:lnTo>
                  <a:lnTo>
                    <a:pt x="170" y="97"/>
                  </a:lnTo>
                  <a:lnTo>
                    <a:pt x="169" y="97"/>
                  </a:lnTo>
                  <a:lnTo>
                    <a:pt x="143" y="249"/>
                  </a:lnTo>
                  <a:lnTo>
                    <a:pt x="67" y="2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20"/>
            <p:cNvSpPr>
              <a:spLocks/>
            </p:cNvSpPr>
            <p:nvPr userDrawn="1"/>
          </p:nvSpPr>
          <p:spPr bwMode="auto">
            <a:xfrm>
              <a:off x="7543800" y="4959350"/>
              <a:ext cx="341313" cy="452438"/>
            </a:xfrm>
            <a:custGeom>
              <a:avLst/>
              <a:gdLst>
                <a:gd name="T0" fmla="*/ 486 w 859"/>
                <a:gd name="T1" fmla="*/ 4 h 1142"/>
                <a:gd name="T2" fmla="*/ 603 w 859"/>
                <a:gd name="T3" fmla="*/ 30 h 1142"/>
                <a:gd name="T4" fmla="*/ 700 w 859"/>
                <a:gd name="T5" fmla="*/ 83 h 1142"/>
                <a:gd name="T6" fmla="*/ 771 w 859"/>
                <a:gd name="T7" fmla="*/ 167 h 1142"/>
                <a:gd name="T8" fmla="*/ 809 w 859"/>
                <a:gd name="T9" fmla="*/ 292 h 1142"/>
                <a:gd name="T10" fmla="*/ 641 w 859"/>
                <a:gd name="T11" fmla="*/ 307 h 1142"/>
                <a:gd name="T12" fmla="*/ 599 w 859"/>
                <a:gd name="T13" fmla="*/ 226 h 1142"/>
                <a:gd name="T14" fmla="*/ 528 w 859"/>
                <a:gd name="T15" fmla="*/ 179 h 1142"/>
                <a:gd name="T16" fmla="*/ 442 w 859"/>
                <a:gd name="T17" fmla="*/ 160 h 1142"/>
                <a:gd name="T18" fmla="*/ 358 w 859"/>
                <a:gd name="T19" fmla="*/ 162 h 1142"/>
                <a:gd name="T20" fmla="*/ 279 w 859"/>
                <a:gd name="T21" fmla="*/ 181 h 1142"/>
                <a:gd name="T22" fmla="*/ 220 w 859"/>
                <a:gd name="T23" fmla="*/ 225 h 1142"/>
                <a:gd name="T24" fmla="*/ 197 w 859"/>
                <a:gd name="T25" fmla="*/ 298 h 1142"/>
                <a:gd name="T26" fmla="*/ 220 w 859"/>
                <a:gd name="T27" fmla="*/ 367 h 1142"/>
                <a:gd name="T28" fmla="*/ 278 w 859"/>
                <a:gd name="T29" fmla="*/ 414 h 1142"/>
                <a:gd name="T30" fmla="*/ 363 w 859"/>
                <a:gd name="T31" fmla="*/ 446 h 1142"/>
                <a:gd name="T32" fmla="*/ 461 w 859"/>
                <a:gd name="T33" fmla="*/ 471 h 1142"/>
                <a:gd name="T34" fmla="*/ 564 w 859"/>
                <a:gd name="T35" fmla="*/ 496 h 1142"/>
                <a:gd name="T36" fmla="*/ 666 w 859"/>
                <a:gd name="T37" fmla="*/ 530 h 1142"/>
                <a:gd name="T38" fmla="*/ 756 w 859"/>
                <a:gd name="T39" fmla="*/ 578 h 1142"/>
                <a:gd name="T40" fmla="*/ 823 w 859"/>
                <a:gd name="T41" fmla="*/ 651 h 1142"/>
                <a:gd name="T42" fmla="*/ 856 w 859"/>
                <a:gd name="T43" fmla="*/ 754 h 1142"/>
                <a:gd name="T44" fmla="*/ 849 w 859"/>
                <a:gd name="T45" fmla="*/ 887 h 1142"/>
                <a:gd name="T46" fmla="*/ 801 w 859"/>
                <a:gd name="T47" fmla="*/ 992 h 1142"/>
                <a:gd name="T48" fmla="*/ 721 w 859"/>
                <a:gd name="T49" fmla="*/ 1067 h 1142"/>
                <a:gd name="T50" fmla="*/ 619 w 859"/>
                <a:gd name="T51" fmla="*/ 1114 h 1142"/>
                <a:gd name="T52" fmla="*/ 506 w 859"/>
                <a:gd name="T53" fmla="*/ 1138 h 1142"/>
                <a:gd name="T54" fmla="*/ 384 w 859"/>
                <a:gd name="T55" fmla="*/ 1140 h 1142"/>
                <a:gd name="T56" fmla="*/ 257 w 859"/>
                <a:gd name="T57" fmla="*/ 1119 h 1142"/>
                <a:gd name="T58" fmla="*/ 149 w 859"/>
                <a:gd name="T59" fmla="*/ 1069 h 1142"/>
                <a:gd name="T60" fmla="*/ 64 w 859"/>
                <a:gd name="T61" fmla="*/ 988 h 1142"/>
                <a:gd name="T62" fmla="*/ 13 w 859"/>
                <a:gd name="T63" fmla="*/ 871 h 1142"/>
                <a:gd name="T64" fmla="*/ 166 w 859"/>
                <a:gd name="T65" fmla="*/ 773 h 1142"/>
                <a:gd name="T66" fmla="*/ 191 w 859"/>
                <a:gd name="T67" fmla="*/ 872 h 1142"/>
                <a:gd name="T68" fmla="*/ 253 w 859"/>
                <a:gd name="T69" fmla="*/ 939 h 1142"/>
                <a:gd name="T70" fmla="*/ 339 w 859"/>
                <a:gd name="T71" fmla="*/ 973 h 1142"/>
                <a:gd name="T72" fmla="*/ 439 w 859"/>
                <a:gd name="T73" fmla="*/ 983 h 1142"/>
                <a:gd name="T74" fmla="*/ 513 w 859"/>
                <a:gd name="T75" fmla="*/ 978 h 1142"/>
                <a:gd name="T76" fmla="*/ 588 w 859"/>
                <a:gd name="T77" fmla="*/ 958 h 1142"/>
                <a:gd name="T78" fmla="*/ 648 w 859"/>
                <a:gd name="T79" fmla="*/ 919 h 1142"/>
                <a:gd name="T80" fmla="*/ 680 w 859"/>
                <a:gd name="T81" fmla="*/ 850 h 1142"/>
                <a:gd name="T82" fmla="*/ 671 w 859"/>
                <a:gd name="T83" fmla="*/ 764 h 1142"/>
                <a:gd name="T84" fmla="*/ 619 w 859"/>
                <a:gd name="T85" fmla="*/ 704 h 1142"/>
                <a:gd name="T86" fmla="*/ 534 w 859"/>
                <a:gd name="T87" fmla="*/ 664 h 1142"/>
                <a:gd name="T88" fmla="*/ 427 w 859"/>
                <a:gd name="T89" fmla="*/ 636 h 1142"/>
                <a:gd name="T90" fmla="*/ 317 w 859"/>
                <a:gd name="T91" fmla="*/ 610 h 1142"/>
                <a:gd name="T92" fmla="*/ 215 w 859"/>
                <a:gd name="T93" fmla="*/ 576 h 1142"/>
                <a:gd name="T94" fmla="*/ 125 w 859"/>
                <a:gd name="T95" fmla="*/ 527 h 1142"/>
                <a:gd name="T96" fmla="*/ 58 w 859"/>
                <a:gd name="T97" fmla="*/ 456 h 1142"/>
                <a:gd name="T98" fmla="*/ 23 w 859"/>
                <a:gd name="T99" fmla="*/ 353 h 1142"/>
                <a:gd name="T100" fmla="*/ 31 w 859"/>
                <a:gd name="T101" fmla="*/ 230 h 1142"/>
                <a:gd name="T102" fmla="*/ 80 w 859"/>
                <a:gd name="T103" fmla="*/ 132 h 1142"/>
                <a:gd name="T104" fmla="*/ 159 w 859"/>
                <a:gd name="T105" fmla="*/ 64 h 1142"/>
                <a:gd name="T106" fmla="*/ 257 w 859"/>
                <a:gd name="T107" fmla="*/ 20 h 1142"/>
                <a:gd name="T108" fmla="*/ 364 w 859"/>
                <a:gd name="T109" fmla="*/ 2 h 1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859" h="1142">
                  <a:moveTo>
                    <a:pt x="399" y="0"/>
                  </a:moveTo>
                  <a:lnTo>
                    <a:pt x="442" y="2"/>
                  </a:lnTo>
                  <a:lnTo>
                    <a:pt x="486" y="4"/>
                  </a:lnTo>
                  <a:lnTo>
                    <a:pt x="527" y="10"/>
                  </a:lnTo>
                  <a:lnTo>
                    <a:pt x="565" y="19"/>
                  </a:lnTo>
                  <a:lnTo>
                    <a:pt x="603" y="30"/>
                  </a:lnTo>
                  <a:lnTo>
                    <a:pt x="638" y="44"/>
                  </a:lnTo>
                  <a:lnTo>
                    <a:pt x="670" y="61"/>
                  </a:lnTo>
                  <a:lnTo>
                    <a:pt x="700" y="83"/>
                  </a:lnTo>
                  <a:lnTo>
                    <a:pt x="726" y="108"/>
                  </a:lnTo>
                  <a:lnTo>
                    <a:pt x="750" y="135"/>
                  </a:lnTo>
                  <a:lnTo>
                    <a:pt x="771" y="167"/>
                  </a:lnTo>
                  <a:lnTo>
                    <a:pt x="787" y="205"/>
                  </a:lnTo>
                  <a:lnTo>
                    <a:pt x="801" y="246"/>
                  </a:lnTo>
                  <a:lnTo>
                    <a:pt x="809" y="292"/>
                  </a:lnTo>
                  <a:lnTo>
                    <a:pt x="814" y="342"/>
                  </a:lnTo>
                  <a:lnTo>
                    <a:pt x="648" y="342"/>
                  </a:lnTo>
                  <a:lnTo>
                    <a:pt x="641" y="307"/>
                  </a:lnTo>
                  <a:lnTo>
                    <a:pt x="631" y="276"/>
                  </a:lnTo>
                  <a:lnTo>
                    <a:pt x="618" y="248"/>
                  </a:lnTo>
                  <a:lnTo>
                    <a:pt x="599" y="226"/>
                  </a:lnTo>
                  <a:lnTo>
                    <a:pt x="578" y="206"/>
                  </a:lnTo>
                  <a:lnTo>
                    <a:pt x="554" y="191"/>
                  </a:lnTo>
                  <a:lnTo>
                    <a:pt x="528" y="179"/>
                  </a:lnTo>
                  <a:lnTo>
                    <a:pt x="501" y="170"/>
                  </a:lnTo>
                  <a:lnTo>
                    <a:pt x="472" y="164"/>
                  </a:lnTo>
                  <a:lnTo>
                    <a:pt x="442" y="160"/>
                  </a:lnTo>
                  <a:lnTo>
                    <a:pt x="412" y="159"/>
                  </a:lnTo>
                  <a:lnTo>
                    <a:pt x="385" y="160"/>
                  </a:lnTo>
                  <a:lnTo>
                    <a:pt x="358" y="162"/>
                  </a:lnTo>
                  <a:lnTo>
                    <a:pt x="330" y="166"/>
                  </a:lnTo>
                  <a:lnTo>
                    <a:pt x="304" y="172"/>
                  </a:lnTo>
                  <a:lnTo>
                    <a:pt x="279" y="181"/>
                  </a:lnTo>
                  <a:lnTo>
                    <a:pt x="257" y="193"/>
                  </a:lnTo>
                  <a:lnTo>
                    <a:pt x="237" y="207"/>
                  </a:lnTo>
                  <a:lnTo>
                    <a:pt x="220" y="225"/>
                  </a:lnTo>
                  <a:lnTo>
                    <a:pt x="207" y="246"/>
                  </a:lnTo>
                  <a:lnTo>
                    <a:pt x="200" y="269"/>
                  </a:lnTo>
                  <a:lnTo>
                    <a:pt x="197" y="298"/>
                  </a:lnTo>
                  <a:lnTo>
                    <a:pt x="200" y="324"/>
                  </a:lnTo>
                  <a:lnTo>
                    <a:pt x="207" y="347"/>
                  </a:lnTo>
                  <a:lnTo>
                    <a:pt x="220" y="367"/>
                  </a:lnTo>
                  <a:lnTo>
                    <a:pt x="236" y="384"/>
                  </a:lnTo>
                  <a:lnTo>
                    <a:pt x="256" y="400"/>
                  </a:lnTo>
                  <a:lnTo>
                    <a:pt x="278" y="414"/>
                  </a:lnTo>
                  <a:lnTo>
                    <a:pt x="304" y="426"/>
                  </a:lnTo>
                  <a:lnTo>
                    <a:pt x="333" y="436"/>
                  </a:lnTo>
                  <a:lnTo>
                    <a:pt x="363" y="446"/>
                  </a:lnTo>
                  <a:lnTo>
                    <a:pt x="395" y="455"/>
                  </a:lnTo>
                  <a:lnTo>
                    <a:pt x="427" y="464"/>
                  </a:lnTo>
                  <a:lnTo>
                    <a:pt x="461" y="471"/>
                  </a:lnTo>
                  <a:lnTo>
                    <a:pt x="495" y="479"/>
                  </a:lnTo>
                  <a:lnTo>
                    <a:pt x="528" y="488"/>
                  </a:lnTo>
                  <a:lnTo>
                    <a:pt x="564" y="496"/>
                  </a:lnTo>
                  <a:lnTo>
                    <a:pt x="599" y="506"/>
                  </a:lnTo>
                  <a:lnTo>
                    <a:pt x="634" y="517"/>
                  </a:lnTo>
                  <a:lnTo>
                    <a:pt x="666" y="530"/>
                  </a:lnTo>
                  <a:lnTo>
                    <a:pt x="699" y="544"/>
                  </a:lnTo>
                  <a:lnTo>
                    <a:pt x="728" y="560"/>
                  </a:lnTo>
                  <a:lnTo>
                    <a:pt x="756" y="578"/>
                  </a:lnTo>
                  <a:lnTo>
                    <a:pt x="781" y="600"/>
                  </a:lnTo>
                  <a:lnTo>
                    <a:pt x="803" y="623"/>
                  </a:lnTo>
                  <a:lnTo>
                    <a:pt x="823" y="651"/>
                  </a:lnTo>
                  <a:lnTo>
                    <a:pt x="838" y="682"/>
                  </a:lnTo>
                  <a:lnTo>
                    <a:pt x="849" y="717"/>
                  </a:lnTo>
                  <a:lnTo>
                    <a:pt x="856" y="754"/>
                  </a:lnTo>
                  <a:lnTo>
                    <a:pt x="859" y="798"/>
                  </a:lnTo>
                  <a:lnTo>
                    <a:pt x="856" y="844"/>
                  </a:lnTo>
                  <a:lnTo>
                    <a:pt x="849" y="887"/>
                  </a:lnTo>
                  <a:lnTo>
                    <a:pt x="837" y="926"/>
                  </a:lnTo>
                  <a:lnTo>
                    <a:pt x="820" y="961"/>
                  </a:lnTo>
                  <a:lnTo>
                    <a:pt x="801" y="992"/>
                  </a:lnTo>
                  <a:lnTo>
                    <a:pt x="777" y="1021"/>
                  </a:lnTo>
                  <a:lnTo>
                    <a:pt x="751" y="1046"/>
                  </a:lnTo>
                  <a:lnTo>
                    <a:pt x="721" y="1067"/>
                  </a:lnTo>
                  <a:lnTo>
                    <a:pt x="689" y="1086"/>
                  </a:lnTo>
                  <a:lnTo>
                    <a:pt x="655" y="1100"/>
                  </a:lnTo>
                  <a:lnTo>
                    <a:pt x="619" y="1114"/>
                  </a:lnTo>
                  <a:lnTo>
                    <a:pt x="583" y="1124"/>
                  </a:lnTo>
                  <a:lnTo>
                    <a:pt x="544" y="1132"/>
                  </a:lnTo>
                  <a:lnTo>
                    <a:pt x="506" y="1138"/>
                  </a:lnTo>
                  <a:lnTo>
                    <a:pt x="467" y="1140"/>
                  </a:lnTo>
                  <a:lnTo>
                    <a:pt x="429" y="1142"/>
                  </a:lnTo>
                  <a:lnTo>
                    <a:pt x="384" y="1140"/>
                  </a:lnTo>
                  <a:lnTo>
                    <a:pt x="339" y="1137"/>
                  </a:lnTo>
                  <a:lnTo>
                    <a:pt x="297" y="1129"/>
                  </a:lnTo>
                  <a:lnTo>
                    <a:pt x="257" y="1119"/>
                  </a:lnTo>
                  <a:lnTo>
                    <a:pt x="218" y="1105"/>
                  </a:lnTo>
                  <a:lnTo>
                    <a:pt x="182" y="1089"/>
                  </a:lnTo>
                  <a:lnTo>
                    <a:pt x="149" y="1069"/>
                  </a:lnTo>
                  <a:lnTo>
                    <a:pt x="118" y="1046"/>
                  </a:lnTo>
                  <a:lnTo>
                    <a:pt x="89" y="1020"/>
                  </a:lnTo>
                  <a:lnTo>
                    <a:pt x="64" y="988"/>
                  </a:lnTo>
                  <a:lnTo>
                    <a:pt x="43" y="953"/>
                  </a:lnTo>
                  <a:lnTo>
                    <a:pt x="26" y="915"/>
                  </a:lnTo>
                  <a:lnTo>
                    <a:pt x="13" y="871"/>
                  </a:lnTo>
                  <a:lnTo>
                    <a:pt x="3" y="824"/>
                  </a:lnTo>
                  <a:lnTo>
                    <a:pt x="0" y="773"/>
                  </a:lnTo>
                  <a:lnTo>
                    <a:pt x="166" y="773"/>
                  </a:lnTo>
                  <a:lnTo>
                    <a:pt x="170" y="810"/>
                  </a:lnTo>
                  <a:lnTo>
                    <a:pt x="179" y="844"/>
                  </a:lnTo>
                  <a:lnTo>
                    <a:pt x="191" y="872"/>
                  </a:lnTo>
                  <a:lnTo>
                    <a:pt x="209" y="899"/>
                  </a:lnTo>
                  <a:lnTo>
                    <a:pt x="230" y="920"/>
                  </a:lnTo>
                  <a:lnTo>
                    <a:pt x="253" y="939"/>
                  </a:lnTo>
                  <a:lnTo>
                    <a:pt x="279" y="952"/>
                  </a:lnTo>
                  <a:lnTo>
                    <a:pt x="308" y="965"/>
                  </a:lnTo>
                  <a:lnTo>
                    <a:pt x="339" y="973"/>
                  </a:lnTo>
                  <a:lnTo>
                    <a:pt x="370" y="978"/>
                  </a:lnTo>
                  <a:lnTo>
                    <a:pt x="404" y="982"/>
                  </a:lnTo>
                  <a:lnTo>
                    <a:pt x="439" y="983"/>
                  </a:lnTo>
                  <a:lnTo>
                    <a:pt x="462" y="983"/>
                  </a:lnTo>
                  <a:lnTo>
                    <a:pt x="488" y="981"/>
                  </a:lnTo>
                  <a:lnTo>
                    <a:pt x="513" y="978"/>
                  </a:lnTo>
                  <a:lnTo>
                    <a:pt x="539" y="973"/>
                  </a:lnTo>
                  <a:lnTo>
                    <a:pt x="564" y="967"/>
                  </a:lnTo>
                  <a:lnTo>
                    <a:pt x="588" y="958"/>
                  </a:lnTo>
                  <a:lnTo>
                    <a:pt x="610" y="947"/>
                  </a:lnTo>
                  <a:lnTo>
                    <a:pt x="630" y="935"/>
                  </a:lnTo>
                  <a:lnTo>
                    <a:pt x="648" y="919"/>
                  </a:lnTo>
                  <a:lnTo>
                    <a:pt x="662" y="899"/>
                  </a:lnTo>
                  <a:lnTo>
                    <a:pt x="674" y="876"/>
                  </a:lnTo>
                  <a:lnTo>
                    <a:pt x="680" y="850"/>
                  </a:lnTo>
                  <a:lnTo>
                    <a:pt x="682" y="821"/>
                  </a:lnTo>
                  <a:lnTo>
                    <a:pt x="680" y="790"/>
                  </a:lnTo>
                  <a:lnTo>
                    <a:pt x="671" y="764"/>
                  </a:lnTo>
                  <a:lnTo>
                    <a:pt x="659" y="742"/>
                  </a:lnTo>
                  <a:lnTo>
                    <a:pt x="641" y="722"/>
                  </a:lnTo>
                  <a:lnTo>
                    <a:pt x="619" y="704"/>
                  </a:lnTo>
                  <a:lnTo>
                    <a:pt x="594" y="689"/>
                  </a:lnTo>
                  <a:lnTo>
                    <a:pt x="565" y="676"/>
                  </a:lnTo>
                  <a:lnTo>
                    <a:pt x="534" y="664"/>
                  </a:lnTo>
                  <a:lnTo>
                    <a:pt x="501" y="654"/>
                  </a:lnTo>
                  <a:lnTo>
                    <a:pt x="465" y="644"/>
                  </a:lnTo>
                  <a:lnTo>
                    <a:pt x="427" y="636"/>
                  </a:lnTo>
                  <a:lnTo>
                    <a:pt x="390" y="627"/>
                  </a:lnTo>
                  <a:lnTo>
                    <a:pt x="352" y="618"/>
                  </a:lnTo>
                  <a:lnTo>
                    <a:pt x="317" y="610"/>
                  </a:lnTo>
                  <a:lnTo>
                    <a:pt x="282" y="600"/>
                  </a:lnTo>
                  <a:lnTo>
                    <a:pt x="247" y="588"/>
                  </a:lnTo>
                  <a:lnTo>
                    <a:pt x="215" y="576"/>
                  </a:lnTo>
                  <a:lnTo>
                    <a:pt x="182" y="562"/>
                  </a:lnTo>
                  <a:lnTo>
                    <a:pt x="153" y="546"/>
                  </a:lnTo>
                  <a:lnTo>
                    <a:pt x="125" y="527"/>
                  </a:lnTo>
                  <a:lnTo>
                    <a:pt x="99" y="506"/>
                  </a:lnTo>
                  <a:lnTo>
                    <a:pt x="77" y="483"/>
                  </a:lnTo>
                  <a:lnTo>
                    <a:pt x="58" y="456"/>
                  </a:lnTo>
                  <a:lnTo>
                    <a:pt x="42" y="425"/>
                  </a:lnTo>
                  <a:lnTo>
                    <a:pt x="31" y="392"/>
                  </a:lnTo>
                  <a:lnTo>
                    <a:pt x="23" y="353"/>
                  </a:lnTo>
                  <a:lnTo>
                    <a:pt x="21" y="311"/>
                  </a:lnTo>
                  <a:lnTo>
                    <a:pt x="23" y="268"/>
                  </a:lnTo>
                  <a:lnTo>
                    <a:pt x="31" y="230"/>
                  </a:lnTo>
                  <a:lnTo>
                    <a:pt x="43" y="193"/>
                  </a:lnTo>
                  <a:lnTo>
                    <a:pt x="59" y="161"/>
                  </a:lnTo>
                  <a:lnTo>
                    <a:pt x="80" y="132"/>
                  </a:lnTo>
                  <a:lnTo>
                    <a:pt x="103" y="106"/>
                  </a:lnTo>
                  <a:lnTo>
                    <a:pt x="130" y="84"/>
                  </a:lnTo>
                  <a:lnTo>
                    <a:pt x="159" y="64"/>
                  </a:lnTo>
                  <a:lnTo>
                    <a:pt x="190" y="46"/>
                  </a:lnTo>
                  <a:lnTo>
                    <a:pt x="222" y="32"/>
                  </a:lnTo>
                  <a:lnTo>
                    <a:pt x="257" y="20"/>
                  </a:lnTo>
                  <a:lnTo>
                    <a:pt x="292" y="12"/>
                  </a:lnTo>
                  <a:lnTo>
                    <a:pt x="328" y="5"/>
                  </a:lnTo>
                  <a:lnTo>
                    <a:pt x="364" y="2"/>
                  </a:lnTo>
                  <a:lnTo>
                    <a:pt x="39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21"/>
            <p:cNvSpPr>
              <a:spLocks noEditPoints="1"/>
            </p:cNvSpPr>
            <p:nvPr userDrawn="1"/>
          </p:nvSpPr>
          <p:spPr bwMode="auto">
            <a:xfrm>
              <a:off x="7897813" y="4959350"/>
              <a:ext cx="377825" cy="452438"/>
            </a:xfrm>
            <a:custGeom>
              <a:avLst/>
              <a:gdLst>
                <a:gd name="T0" fmla="*/ 631 w 951"/>
                <a:gd name="T1" fmla="*/ 580 h 1142"/>
                <a:gd name="T2" fmla="*/ 531 w 951"/>
                <a:gd name="T3" fmla="*/ 605 h 1142"/>
                <a:gd name="T4" fmla="*/ 418 w 951"/>
                <a:gd name="T5" fmla="*/ 621 h 1142"/>
                <a:gd name="T6" fmla="*/ 322 w 951"/>
                <a:gd name="T7" fmla="*/ 641 h 1142"/>
                <a:gd name="T8" fmla="*/ 248 w 951"/>
                <a:gd name="T9" fmla="*/ 676 h 1142"/>
                <a:gd name="T10" fmla="*/ 197 w 951"/>
                <a:gd name="T11" fmla="*/ 733 h 1142"/>
                <a:gd name="T12" fmla="*/ 177 w 951"/>
                <a:gd name="T13" fmla="*/ 823 h 1142"/>
                <a:gd name="T14" fmla="*/ 195 w 951"/>
                <a:gd name="T15" fmla="*/ 904 h 1142"/>
                <a:gd name="T16" fmla="*/ 246 w 951"/>
                <a:gd name="T17" fmla="*/ 953 h 1142"/>
                <a:gd name="T18" fmla="*/ 318 w 951"/>
                <a:gd name="T19" fmla="*/ 978 h 1142"/>
                <a:gd name="T20" fmla="*/ 420 w 951"/>
                <a:gd name="T21" fmla="*/ 981 h 1142"/>
                <a:gd name="T22" fmla="*/ 540 w 951"/>
                <a:gd name="T23" fmla="*/ 947 h 1142"/>
                <a:gd name="T24" fmla="*/ 621 w 951"/>
                <a:gd name="T25" fmla="*/ 885 h 1142"/>
                <a:gd name="T26" fmla="*/ 667 w 951"/>
                <a:gd name="T27" fmla="*/ 810 h 1142"/>
                <a:gd name="T28" fmla="*/ 682 w 951"/>
                <a:gd name="T29" fmla="*/ 737 h 1142"/>
                <a:gd name="T30" fmla="*/ 502 w 951"/>
                <a:gd name="T31" fmla="*/ 0 h 1142"/>
                <a:gd name="T32" fmla="*/ 604 w 951"/>
                <a:gd name="T33" fmla="*/ 12 h 1142"/>
                <a:gd name="T34" fmla="*/ 699 w 951"/>
                <a:gd name="T35" fmla="*/ 40 h 1142"/>
                <a:gd name="T36" fmla="*/ 776 w 951"/>
                <a:gd name="T37" fmla="*/ 93 h 1142"/>
                <a:gd name="T38" fmla="*/ 828 w 951"/>
                <a:gd name="T39" fmla="*/ 177 h 1142"/>
                <a:gd name="T40" fmla="*/ 848 w 951"/>
                <a:gd name="T41" fmla="*/ 299 h 1142"/>
                <a:gd name="T42" fmla="*/ 849 w 951"/>
                <a:gd name="T43" fmla="*/ 916 h 1142"/>
                <a:gd name="T44" fmla="*/ 861 w 951"/>
                <a:gd name="T45" fmla="*/ 967 h 1142"/>
                <a:gd name="T46" fmla="*/ 900 w 951"/>
                <a:gd name="T47" fmla="*/ 983 h 1142"/>
                <a:gd name="T48" fmla="*/ 951 w 951"/>
                <a:gd name="T49" fmla="*/ 972 h 1142"/>
                <a:gd name="T50" fmla="*/ 900 w 951"/>
                <a:gd name="T51" fmla="*/ 1134 h 1142"/>
                <a:gd name="T52" fmla="*/ 805 w 951"/>
                <a:gd name="T53" fmla="*/ 1139 h 1142"/>
                <a:gd name="T54" fmla="*/ 739 w 951"/>
                <a:gd name="T55" fmla="*/ 1110 h 1142"/>
                <a:gd name="T56" fmla="*/ 699 w 951"/>
                <a:gd name="T57" fmla="*/ 1042 h 1142"/>
                <a:gd name="T58" fmla="*/ 655 w 951"/>
                <a:gd name="T59" fmla="*/ 1013 h 1142"/>
                <a:gd name="T60" fmla="*/ 531 w 951"/>
                <a:gd name="T61" fmla="*/ 1100 h 1142"/>
                <a:gd name="T62" fmla="*/ 387 w 951"/>
                <a:gd name="T63" fmla="*/ 1139 h 1142"/>
                <a:gd name="T64" fmla="*/ 253 w 951"/>
                <a:gd name="T65" fmla="*/ 1135 h 1142"/>
                <a:gd name="T66" fmla="*/ 144 w 951"/>
                <a:gd name="T67" fmla="*/ 1100 h 1142"/>
                <a:gd name="T68" fmla="*/ 61 w 951"/>
                <a:gd name="T69" fmla="*/ 1032 h 1142"/>
                <a:gd name="T70" fmla="*/ 11 w 951"/>
                <a:gd name="T71" fmla="*/ 927 h 1142"/>
                <a:gd name="T72" fmla="*/ 3 w 951"/>
                <a:gd name="T73" fmla="*/ 789 h 1142"/>
                <a:gd name="T74" fmla="*/ 34 w 951"/>
                <a:gd name="T75" fmla="*/ 676 h 1142"/>
                <a:gd name="T76" fmla="*/ 95 w 951"/>
                <a:gd name="T77" fmla="*/ 598 h 1142"/>
                <a:gd name="T78" fmla="*/ 178 w 951"/>
                <a:gd name="T79" fmla="*/ 549 h 1142"/>
                <a:gd name="T80" fmla="*/ 275 w 951"/>
                <a:gd name="T81" fmla="*/ 516 h 1142"/>
                <a:gd name="T82" fmla="*/ 382 w 951"/>
                <a:gd name="T83" fmla="*/ 493 h 1142"/>
                <a:gd name="T84" fmla="*/ 491 w 951"/>
                <a:gd name="T85" fmla="*/ 475 h 1142"/>
                <a:gd name="T86" fmla="*/ 582 w 951"/>
                <a:gd name="T87" fmla="*/ 456 h 1142"/>
                <a:gd name="T88" fmla="*/ 648 w 951"/>
                <a:gd name="T89" fmla="*/ 424 h 1142"/>
                <a:gd name="T90" fmla="*/ 682 w 951"/>
                <a:gd name="T91" fmla="*/ 367 h 1142"/>
                <a:gd name="T92" fmla="*/ 675 w 951"/>
                <a:gd name="T93" fmla="*/ 277 h 1142"/>
                <a:gd name="T94" fmla="*/ 638 w 951"/>
                <a:gd name="T95" fmla="*/ 212 h 1142"/>
                <a:gd name="T96" fmla="*/ 580 w 951"/>
                <a:gd name="T97" fmla="*/ 176 h 1142"/>
                <a:gd name="T98" fmla="*/ 507 w 951"/>
                <a:gd name="T99" fmla="*/ 161 h 1142"/>
                <a:gd name="T100" fmla="*/ 424 w 951"/>
                <a:gd name="T101" fmla="*/ 160 h 1142"/>
                <a:gd name="T102" fmla="*/ 332 w 951"/>
                <a:gd name="T103" fmla="*/ 176 h 1142"/>
                <a:gd name="T104" fmla="*/ 261 w 951"/>
                <a:gd name="T105" fmla="*/ 220 h 1142"/>
                <a:gd name="T106" fmla="*/ 218 w 951"/>
                <a:gd name="T107" fmla="*/ 294 h 1142"/>
                <a:gd name="T108" fmla="*/ 40 w 951"/>
                <a:gd name="T109" fmla="*/ 365 h 1142"/>
                <a:gd name="T110" fmla="*/ 66 w 951"/>
                <a:gd name="T111" fmla="*/ 223 h 1142"/>
                <a:gd name="T112" fmla="*/ 129 w 951"/>
                <a:gd name="T113" fmla="*/ 120 h 1142"/>
                <a:gd name="T114" fmla="*/ 223 w 951"/>
                <a:gd name="T115" fmla="*/ 51 h 1142"/>
                <a:gd name="T116" fmla="*/ 338 w 951"/>
                <a:gd name="T117" fmla="*/ 13 h 1142"/>
                <a:gd name="T118" fmla="*/ 469 w 951"/>
                <a:gd name="T119" fmla="*/ 0 h 1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951" h="1142">
                  <a:moveTo>
                    <a:pt x="682" y="554"/>
                  </a:moveTo>
                  <a:lnTo>
                    <a:pt x="658" y="569"/>
                  </a:lnTo>
                  <a:lnTo>
                    <a:pt x="631" y="580"/>
                  </a:lnTo>
                  <a:lnTo>
                    <a:pt x="599" y="590"/>
                  </a:lnTo>
                  <a:lnTo>
                    <a:pt x="566" y="597"/>
                  </a:lnTo>
                  <a:lnTo>
                    <a:pt x="531" y="605"/>
                  </a:lnTo>
                  <a:lnTo>
                    <a:pt x="494" y="610"/>
                  </a:lnTo>
                  <a:lnTo>
                    <a:pt x="455" y="615"/>
                  </a:lnTo>
                  <a:lnTo>
                    <a:pt x="418" y="621"/>
                  </a:lnTo>
                  <a:lnTo>
                    <a:pt x="381" y="627"/>
                  </a:lnTo>
                  <a:lnTo>
                    <a:pt x="351" y="633"/>
                  </a:lnTo>
                  <a:lnTo>
                    <a:pt x="322" y="641"/>
                  </a:lnTo>
                  <a:lnTo>
                    <a:pt x="296" y="651"/>
                  </a:lnTo>
                  <a:lnTo>
                    <a:pt x="271" y="662"/>
                  </a:lnTo>
                  <a:lnTo>
                    <a:pt x="248" y="676"/>
                  </a:lnTo>
                  <a:lnTo>
                    <a:pt x="228" y="692"/>
                  </a:lnTo>
                  <a:lnTo>
                    <a:pt x="210" y="711"/>
                  </a:lnTo>
                  <a:lnTo>
                    <a:pt x="197" y="733"/>
                  </a:lnTo>
                  <a:lnTo>
                    <a:pt x="185" y="759"/>
                  </a:lnTo>
                  <a:lnTo>
                    <a:pt x="179" y="789"/>
                  </a:lnTo>
                  <a:lnTo>
                    <a:pt x="177" y="823"/>
                  </a:lnTo>
                  <a:lnTo>
                    <a:pt x="179" y="854"/>
                  </a:lnTo>
                  <a:lnTo>
                    <a:pt x="185" y="880"/>
                  </a:lnTo>
                  <a:lnTo>
                    <a:pt x="195" y="904"/>
                  </a:lnTo>
                  <a:lnTo>
                    <a:pt x="210" y="924"/>
                  </a:lnTo>
                  <a:lnTo>
                    <a:pt x="226" y="940"/>
                  </a:lnTo>
                  <a:lnTo>
                    <a:pt x="246" y="953"/>
                  </a:lnTo>
                  <a:lnTo>
                    <a:pt x="269" y="965"/>
                  </a:lnTo>
                  <a:lnTo>
                    <a:pt x="292" y="973"/>
                  </a:lnTo>
                  <a:lnTo>
                    <a:pt x="318" y="978"/>
                  </a:lnTo>
                  <a:lnTo>
                    <a:pt x="345" y="982"/>
                  </a:lnTo>
                  <a:lnTo>
                    <a:pt x="372" y="983"/>
                  </a:lnTo>
                  <a:lnTo>
                    <a:pt x="420" y="981"/>
                  </a:lnTo>
                  <a:lnTo>
                    <a:pt x="464" y="973"/>
                  </a:lnTo>
                  <a:lnTo>
                    <a:pt x="504" y="962"/>
                  </a:lnTo>
                  <a:lnTo>
                    <a:pt x="540" y="947"/>
                  </a:lnTo>
                  <a:lnTo>
                    <a:pt x="570" y="929"/>
                  </a:lnTo>
                  <a:lnTo>
                    <a:pt x="597" y="909"/>
                  </a:lnTo>
                  <a:lnTo>
                    <a:pt x="621" y="885"/>
                  </a:lnTo>
                  <a:lnTo>
                    <a:pt x="639" y="861"/>
                  </a:lnTo>
                  <a:lnTo>
                    <a:pt x="655" y="836"/>
                  </a:lnTo>
                  <a:lnTo>
                    <a:pt x="667" y="810"/>
                  </a:lnTo>
                  <a:lnTo>
                    <a:pt x="675" y="785"/>
                  </a:lnTo>
                  <a:lnTo>
                    <a:pt x="680" y="760"/>
                  </a:lnTo>
                  <a:lnTo>
                    <a:pt x="682" y="737"/>
                  </a:lnTo>
                  <a:lnTo>
                    <a:pt x="682" y="554"/>
                  </a:lnTo>
                  <a:close/>
                  <a:moveTo>
                    <a:pt x="469" y="0"/>
                  </a:moveTo>
                  <a:lnTo>
                    <a:pt x="502" y="0"/>
                  </a:lnTo>
                  <a:lnTo>
                    <a:pt x="537" y="3"/>
                  </a:lnTo>
                  <a:lnTo>
                    <a:pt x="571" y="7"/>
                  </a:lnTo>
                  <a:lnTo>
                    <a:pt x="604" y="12"/>
                  </a:lnTo>
                  <a:lnTo>
                    <a:pt x="637" y="18"/>
                  </a:lnTo>
                  <a:lnTo>
                    <a:pt x="669" y="28"/>
                  </a:lnTo>
                  <a:lnTo>
                    <a:pt x="699" y="40"/>
                  </a:lnTo>
                  <a:lnTo>
                    <a:pt x="726" y="54"/>
                  </a:lnTo>
                  <a:lnTo>
                    <a:pt x="752" y="73"/>
                  </a:lnTo>
                  <a:lnTo>
                    <a:pt x="776" y="93"/>
                  </a:lnTo>
                  <a:lnTo>
                    <a:pt x="797" y="117"/>
                  </a:lnTo>
                  <a:lnTo>
                    <a:pt x="815" y="145"/>
                  </a:lnTo>
                  <a:lnTo>
                    <a:pt x="828" y="177"/>
                  </a:lnTo>
                  <a:lnTo>
                    <a:pt x="840" y="213"/>
                  </a:lnTo>
                  <a:lnTo>
                    <a:pt x="846" y="255"/>
                  </a:lnTo>
                  <a:lnTo>
                    <a:pt x="848" y="299"/>
                  </a:lnTo>
                  <a:lnTo>
                    <a:pt x="848" y="861"/>
                  </a:lnTo>
                  <a:lnTo>
                    <a:pt x="848" y="890"/>
                  </a:lnTo>
                  <a:lnTo>
                    <a:pt x="849" y="916"/>
                  </a:lnTo>
                  <a:lnTo>
                    <a:pt x="851" y="937"/>
                  </a:lnTo>
                  <a:lnTo>
                    <a:pt x="854" y="953"/>
                  </a:lnTo>
                  <a:lnTo>
                    <a:pt x="861" y="967"/>
                  </a:lnTo>
                  <a:lnTo>
                    <a:pt x="871" y="976"/>
                  </a:lnTo>
                  <a:lnTo>
                    <a:pt x="883" y="981"/>
                  </a:lnTo>
                  <a:lnTo>
                    <a:pt x="900" y="983"/>
                  </a:lnTo>
                  <a:lnTo>
                    <a:pt x="915" y="982"/>
                  </a:lnTo>
                  <a:lnTo>
                    <a:pt x="933" y="980"/>
                  </a:lnTo>
                  <a:lnTo>
                    <a:pt x="951" y="972"/>
                  </a:lnTo>
                  <a:lnTo>
                    <a:pt x="951" y="1112"/>
                  </a:lnTo>
                  <a:lnTo>
                    <a:pt x="928" y="1124"/>
                  </a:lnTo>
                  <a:lnTo>
                    <a:pt x="900" y="1134"/>
                  </a:lnTo>
                  <a:lnTo>
                    <a:pt x="869" y="1139"/>
                  </a:lnTo>
                  <a:lnTo>
                    <a:pt x="832" y="1142"/>
                  </a:lnTo>
                  <a:lnTo>
                    <a:pt x="805" y="1139"/>
                  </a:lnTo>
                  <a:lnTo>
                    <a:pt x="780" y="1134"/>
                  </a:lnTo>
                  <a:lnTo>
                    <a:pt x="757" y="1124"/>
                  </a:lnTo>
                  <a:lnTo>
                    <a:pt x="739" y="1110"/>
                  </a:lnTo>
                  <a:lnTo>
                    <a:pt x="721" y="1092"/>
                  </a:lnTo>
                  <a:lnTo>
                    <a:pt x="709" y="1069"/>
                  </a:lnTo>
                  <a:lnTo>
                    <a:pt x="699" y="1042"/>
                  </a:lnTo>
                  <a:lnTo>
                    <a:pt x="694" y="1010"/>
                  </a:lnTo>
                  <a:lnTo>
                    <a:pt x="692" y="972"/>
                  </a:lnTo>
                  <a:lnTo>
                    <a:pt x="655" y="1013"/>
                  </a:lnTo>
                  <a:lnTo>
                    <a:pt x="617" y="1048"/>
                  </a:lnTo>
                  <a:lnTo>
                    <a:pt x="576" y="1077"/>
                  </a:lnTo>
                  <a:lnTo>
                    <a:pt x="531" y="1100"/>
                  </a:lnTo>
                  <a:lnTo>
                    <a:pt x="485" y="1119"/>
                  </a:lnTo>
                  <a:lnTo>
                    <a:pt x="438" y="1132"/>
                  </a:lnTo>
                  <a:lnTo>
                    <a:pt x="387" y="1139"/>
                  </a:lnTo>
                  <a:lnTo>
                    <a:pt x="336" y="1142"/>
                  </a:lnTo>
                  <a:lnTo>
                    <a:pt x="294" y="1140"/>
                  </a:lnTo>
                  <a:lnTo>
                    <a:pt x="253" y="1135"/>
                  </a:lnTo>
                  <a:lnTo>
                    <a:pt x="214" y="1127"/>
                  </a:lnTo>
                  <a:lnTo>
                    <a:pt x="178" y="1115"/>
                  </a:lnTo>
                  <a:lnTo>
                    <a:pt x="144" y="1100"/>
                  </a:lnTo>
                  <a:lnTo>
                    <a:pt x="113" y="1081"/>
                  </a:lnTo>
                  <a:lnTo>
                    <a:pt x="85" y="1058"/>
                  </a:lnTo>
                  <a:lnTo>
                    <a:pt x="61" y="1032"/>
                  </a:lnTo>
                  <a:lnTo>
                    <a:pt x="40" y="1001"/>
                  </a:lnTo>
                  <a:lnTo>
                    <a:pt x="22" y="966"/>
                  </a:lnTo>
                  <a:lnTo>
                    <a:pt x="11" y="927"/>
                  </a:lnTo>
                  <a:lnTo>
                    <a:pt x="3" y="884"/>
                  </a:lnTo>
                  <a:lnTo>
                    <a:pt x="0" y="835"/>
                  </a:lnTo>
                  <a:lnTo>
                    <a:pt x="3" y="789"/>
                  </a:lnTo>
                  <a:lnTo>
                    <a:pt x="9" y="747"/>
                  </a:lnTo>
                  <a:lnTo>
                    <a:pt x="20" y="709"/>
                  </a:lnTo>
                  <a:lnTo>
                    <a:pt x="34" y="676"/>
                  </a:lnTo>
                  <a:lnTo>
                    <a:pt x="51" y="647"/>
                  </a:lnTo>
                  <a:lnTo>
                    <a:pt x="71" y="621"/>
                  </a:lnTo>
                  <a:lnTo>
                    <a:pt x="95" y="598"/>
                  </a:lnTo>
                  <a:lnTo>
                    <a:pt x="121" y="580"/>
                  </a:lnTo>
                  <a:lnTo>
                    <a:pt x="148" y="562"/>
                  </a:lnTo>
                  <a:lnTo>
                    <a:pt x="178" y="549"/>
                  </a:lnTo>
                  <a:lnTo>
                    <a:pt x="209" y="536"/>
                  </a:lnTo>
                  <a:lnTo>
                    <a:pt x="241" y="525"/>
                  </a:lnTo>
                  <a:lnTo>
                    <a:pt x="275" y="516"/>
                  </a:lnTo>
                  <a:lnTo>
                    <a:pt x="308" y="507"/>
                  </a:lnTo>
                  <a:lnTo>
                    <a:pt x="343" y="500"/>
                  </a:lnTo>
                  <a:lnTo>
                    <a:pt x="382" y="493"/>
                  </a:lnTo>
                  <a:lnTo>
                    <a:pt x="420" y="486"/>
                  </a:lnTo>
                  <a:lnTo>
                    <a:pt x="456" y="481"/>
                  </a:lnTo>
                  <a:lnTo>
                    <a:pt x="491" y="475"/>
                  </a:lnTo>
                  <a:lnTo>
                    <a:pt x="524" y="470"/>
                  </a:lnTo>
                  <a:lnTo>
                    <a:pt x="555" y="464"/>
                  </a:lnTo>
                  <a:lnTo>
                    <a:pt x="582" y="456"/>
                  </a:lnTo>
                  <a:lnTo>
                    <a:pt x="607" y="448"/>
                  </a:lnTo>
                  <a:lnTo>
                    <a:pt x="629" y="438"/>
                  </a:lnTo>
                  <a:lnTo>
                    <a:pt x="648" y="424"/>
                  </a:lnTo>
                  <a:lnTo>
                    <a:pt x="663" y="408"/>
                  </a:lnTo>
                  <a:lnTo>
                    <a:pt x="674" y="389"/>
                  </a:lnTo>
                  <a:lnTo>
                    <a:pt x="682" y="367"/>
                  </a:lnTo>
                  <a:lnTo>
                    <a:pt x="684" y="341"/>
                  </a:lnTo>
                  <a:lnTo>
                    <a:pt x="682" y="307"/>
                  </a:lnTo>
                  <a:lnTo>
                    <a:pt x="675" y="277"/>
                  </a:lnTo>
                  <a:lnTo>
                    <a:pt x="667" y="252"/>
                  </a:lnTo>
                  <a:lnTo>
                    <a:pt x="654" y="230"/>
                  </a:lnTo>
                  <a:lnTo>
                    <a:pt x="638" y="212"/>
                  </a:lnTo>
                  <a:lnTo>
                    <a:pt x="621" y="197"/>
                  </a:lnTo>
                  <a:lnTo>
                    <a:pt x="601" y="185"/>
                  </a:lnTo>
                  <a:lnTo>
                    <a:pt x="580" y="176"/>
                  </a:lnTo>
                  <a:lnTo>
                    <a:pt x="556" y="169"/>
                  </a:lnTo>
                  <a:lnTo>
                    <a:pt x="532" y="164"/>
                  </a:lnTo>
                  <a:lnTo>
                    <a:pt x="507" y="161"/>
                  </a:lnTo>
                  <a:lnTo>
                    <a:pt x="483" y="159"/>
                  </a:lnTo>
                  <a:lnTo>
                    <a:pt x="459" y="159"/>
                  </a:lnTo>
                  <a:lnTo>
                    <a:pt x="424" y="160"/>
                  </a:lnTo>
                  <a:lnTo>
                    <a:pt x="392" y="162"/>
                  </a:lnTo>
                  <a:lnTo>
                    <a:pt x="361" y="169"/>
                  </a:lnTo>
                  <a:lnTo>
                    <a:pt x="332" y="176"/>
                  </a:lnTo>
                  <a:lnTo>
                    <a:pt x="306" y="187"/>
                  </a:lnTo>
                  <a:lnTo>
                    <a:pt x="282" y="202"/>
                  </a:lnTo>
                  <a:lnTo>
                    <a:pt x="261" y="220"/>
                  </a:lnTo>
                  <a:lnTo>
                    <a:pt x="244" y="241"/>
                  </a:lnTo>
                  <a:lnTo>
                    <a:pt x="229" y="266"/>
                  </a:lnTo>
                  <a:lnTo>
                    <a:pt x="218" y="294"/>
                  </a:lnTo>
                  <a:lnTo>
                    <a:pt x="210" y="328"/>
                  </a:lnTo>
                  <a:lnTo>
                    <a:pt x="206" y="365"/>
                  </a:lnTo>
                  <a:lnTo>
                    <a:pt x="40" y="365"/>
                  </a:lnTo>
                  <a:lnTo>
                    <a:pt x="44" y="313"/>
                  </a:lnTo>
                  <a:lnTo>
                    <a:pt x="52" y="267"/>
                  </a:lnTo>
                  <a:lnTo>
                    <a:pt x="66" y="223"/>
                  </a:lnTo>
                  <a:lnTo>
                    <a:pt x="83" y="185"/>
                  </a:lnTo>
                  <a:lnTo>
                    <a:pt x="105" y="151"/>
                  </a:lnTo>
                  <a:lnTo>
                    <a:pt x="129" y="120"/>
                  </a:lnTo>
                  <a:lnTo>
                    <a:pt x="158" y="94"/>
                  </a:lnTo>
                  <a:lnTo>
                    <a:pt x="189" y="70"/>
                  </a:lnTo>
                  <a:lnTo>
                    <a:pt x="223" y="51"/>
                  </a:lnTo>
                  <a:lnTo>
                    <a:pt x="259" y="35"/>
                  </a:lnTo>
                  <a:lnTo>
                    <a:pt x="297" y="22"/>
                  </a:lnTo>
                  <a:lnTo>
                    <a:pt x="338" y="13"/>
                  </a:lnTo>
                  <a:lnTo>
                    <a:pt x="381" y="5"/>
                  </a:lnTo>
                  <a:lnTo>
                    <a:pt x="424" y="2"/>
                  </a:lnTo>
                  <a:lnTo>
                    <a:pt x="46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22"/>
            <p:cNvSpPr>
              <a:spLocks/>
            </p:cNvSpPr>
            <p:nvPr userDrawn="1"/>
          </p:nvSpPr>
          <p:spPr bwMode="auto">
            <a:xfrm>
              <a:off x="8270875" y="4959350"/>
              <a:ext cx="341313" cy="452438"/>
            </a:xfrm>
            <a:custGeom>
              <a:avLst/>
              <a:gdLst>
                <a:gd name="T0" fmla="*/ 487 w 860"/>
                <a:gd name="T1" fmla="*/ 4 h 1142"/>
                <a:gd name="T2" fmla="*/ 603 w 860"/>
                <a:gd name="T3" fmla="*/ 30 h 1142"/>
                <a:gd name="T4" fmla="*/ 700 w 860"/>
                <a:gd name="T5" fmla="*/ 83 h 1142"/>
                <a:gd name="T6" fmla="*/ 771 w 860"/>
                <a:gd name="T7" fmla="*/ 167 h 1142"/>
                <a:gd name="T8" fmla="*/ 810 w 860"/>
                <a:gd name="T9" fmla="*/ 292 h 1142"/>
                <a:gd name="T10" fmla="*/ 642 w 860"/>
                <a:gd name="T11" fmla="*/ 307 h 1142"/>
                <a:gd name="T12" fmla="*/ 600 w 860"/>
                <a:gd name="T13" fmla="*/ 226 h 1142"/>
                <a:gd name="T14" fmla="*/ 529 w 860"/>
                <a:gd name="T15" fmla="*/ 179 h 1142"/>
                <a:gd name="T16" fmla="*/ 443 w 860"/>
                <a:gd name="T17" fmla="*/ 160 h 1142"/>
                <a:gd name="T18" fmla="*/ 358 w 860"/>
                <a:gd name="T19" fmla="*/ 162 h 1142"/>
                <a:gd name="T20" fmla="*/ 280 w 860"/>
                <a:gd name="T21" fmla="*/ 181 h 1142"/>
                <a:gd name="T22" fmla="*/ 220 w 860"/>
                <a:gd name="T23" fmla="*/ 225 h 1142"/>
                <a:gd name="T24" fmla="*/ 198 w 860"/>
                <a:gd name="T25" fmla="*/ 298 h 1142"/>
                <a:gd name="T26" fmla="*/ 220 w 860"/>
                <a:gd name="T27" fmla="*/ 367 h 1142"/>
                <a:gd name="T28" fmla="*/ 279 w 860"/>
                <a:gd name="T29" fmla="*/ 414 h 1142"/>
                <a:gd name="T30" fmla="*/ 363 w 860"/>
                <a:gd name="T31" fmla="*/ 446 h 1142"/>
                <a:gd name="T32" fmla="*/ 462 w 860"/>
                <a:gd name="T33" fmla="*/ 471 h 1142"/>
                <a:gd name="T34" fmla="*/ 564 w 860"/>
                <a:gd name="T35" fmla="*/ 496 h 1142"/>
                <a:gd name="T36" fmla="*/ 667 w 860"/>
                <a:gd name="T37" fmla="*/ 530 h 1142"/>
                <a:gd name="T38" fmla="*/ 756 w 860"/>
                <a:gd name="T39" fmla="*/ 578 h 1142"/>
                <a:gd name="T40" fmla="*/ 824 w 860"/>
                <a:gd name="T41" fmla="*/ 651 h 1142"/>
                <a:gd name="T42" fmla="*/ 857 w 860"/>
                <a:gd name="T43" fmla="*/ 754 h 1142"/>
                <a:gd name="T44" fmla="*/ 850 w 860"/>
                <a:gd name="T45" fmla="*/ 887 h 1142"/>
                <a:gd name="T46" fmla="*/ 801 w 860"/>
                <a:gd name="T47" fmla="*/ 992 h 1142"/>
                <a:gd name="T48" fmla="*/ 722 w 860"/>
                <a:gd name="T49" fmla="*/ 1067 h 1142"/>
                <a:gd name="T50" fmla="*/ 620 w 860"/>
                <a:gd name="T51" fmla="*/ 1114 h 1142"/>
                <a:gd name="T52" fmla="*/ 506 w 860"/>
                <a:gd name="T53" fmla="*/ 1138 h 1142"/>
                <a:gd name="T54" fmla="*/ 383 w 860"/>
                <a:gd name="T55" fmla="*/ 1140 h 1142"/>
                <a:gd name="T56" fmla="*/ 258 w 860"/>
                <a:gd name="T57" fmla="*/ 1119 h 1142"/>
                <a:gd name="T58" fmla="*/ 148 w 860"/>
                <a:gd name="T59" fmla="*/ 1069 h 1142"/>
                <a:gd name="T60" fmla="*/ 65 w 860"/>
                <a:gd name="T61" fmla="*/ 988 h 1142"/>
                <a:gd name="T62" fmla="*/ 13 w 860"/>
                <a:gd name="T63" fmla="*/ 871 h 1142"/>
                <a:gd name="T64" fmla="*/ 167 w 860"/>
                <a:gd name="T65" fmla="*/ 773 h 1142"/>
                <a:gd name="T66" fmla="*/ 192 w 860"/>
                <a:gd name="T67" fmla="*/ 872 h 1142"/>
                <a:gd name="T68" fmla="*/ 253 w 860"/>
                <a:gd name="T69" fmla="*/ 939 h 1142"/>
                <a:gd name="T70" fmla="*/ 339 w 860"/>
                <a:gd name="T71" fmla="*/ 973 h 1142"/>
                <a:gd name="T72" fmla="*/ 438 w 860"/>
                <a:gd name="T73" fmla="*/ 983 h 1142"/>
                <a:gd name="T74" fmla="*/ 514 w 860"/>
                <a:gd name="T75" fmla="*/ 978 h 1142"/>
                <a:gd name="T76" fmla="*/ 588 w 860"/>
                <a:gd name="T77" fmla="*/ 958 h 1142"/>
                <a:gd name="T78" fmla="*/ 648 w 860"/>
                <a:gd name="T79" fmla="*/ 919 h 1142"/>
                <a:gd name="T80" fmla="*/ 681 w 860"/>
                <a:gd name="T81" fmla="*/ 850 h 1142"/>
                <a:gd name="T82" fmla="*/ 672 w 860"/>
                <a:gd name="T83" fmla="*/ 764 h 1142"/>
                <a:gd name="T84" fmla="*/ 620 w 860"/>
                <a:gd name="T85" fmla="*/ 704 h 1142"/>
                <a:gd name="T86" fmla="*/ 534 w 860"/>
                <a:gd name="T87" fmla="*/ 664 h 1142"/>
                <a:gd name="T88" fmla="*/ 428 w 860"/>
                <a:gd name="T89" fmla="*/ 636 h 1142"/>
                <a:gd name="T90" fmla="*/ 317 w 860"/>
                <a:gd name="T91" fmla="*/ 610 h 1142"/>
                <a:gd name="T92" fmla="*/ 215 w 860"/>
                <a:gd name="T93" fmla="*/ 576 h 1142"/>
                <a:gd name="T94" fmla="*/ 126 w 860"/>
                <a:gd name="T95" fmla="*/ 527 h 1142"/>
                <a:gd name="T96" fmla="*/ 59 w 860"/>
                <a:gd name="T97" fmla="*/ 456 h 1142"/>
                <a:gd name="T98" fmla="*/ 24 w 860"/>
                <a:gd name="T99" fmla="*/ 353 h 1142"/>
                <a:gd name="T100" fmla="*/ 31 w 860"/>
                <a:gd name="T101" fmla="*/ 230 h 1142"/>
                <a:gd name="T102" fmla="*/ 80 w 860"/>
                <a:gd name="T103" fmla="*/ 132 h 1142"/>
                <a:gd name="T104" fmla="*/ 159 w 860"/>
                <a:gd name="T105" fmla="*/ 64 h 1142"/>
                <a:gd name="T106" fmla="*/ 258 w 860"/>
                <a:gd name="T107" fmla="*/ 20 h 1142"/>
                <a:gd name="T108" fmla="*/ 363 w 860"/>
                <a:gd name="T109" fmla="*/ 2 h 1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860" h="1142">
                  <a:moveTo>
                    <a:pt x="399" y="0"/>
                  </a:moveTo>
                  <a:lnTo>
                    <a:pt x="443" y="2"/>
                  </a:lnTo>
                  <a:lnTo>
                    <a:pt x="487" y="4"/>
                  </a:lnTo>
                  <a:lnTo>
                    <a:pt x="528" y="10"/>
                  </a:lnTo>
                  <a:lnTo>
                    <a:pt x="566" y="19"/>
                  </a:lnTo>
                  <a:lnTo>
                    <a:pt x="603" y="30"/>
                  </a:lnTo>
                  <a:lnTo>
                    <a:pt x="638" y="44"/>
                  </a:lnTo>
                  <a:lnTo>
                    <a:pt x="671" y="61"/>
                  </a:lnTo>
                  <a:lnTo>
                    <a:pt x="700" y="83"/>
                  </a:lnTo>
                  <a:lnTo>
                    <a:pt x="727" y="108"/>
                  </a:lnTo>
                  <a:lnTo>
                    <a:pt x="750" y="135"/>
                  </a:lnTo>
                  <a:lnTo>
                    <a:pt x="771" y="167"/>
                  </a:lnTo>
                  <a:lnTo>
                    <a:pt x="787" y="205"/>
                  </a:lnTo>
                  <a:lnTo>
                    <a:pt x="800" y="246"/>
                  </a:lnTo>
                  <a:lnTo>
                    <a:pt x="810" y="292"/>
                  </a:lnTo>
                  <a:lnTo>
                    <a:pt x="815" y="342"/>
                  </a:lnTo>
                  <a:lnTo>
                    <a:pt x="648" y="342"/>
                  </a:lnTo>
                  <a:lnTo>
                    <a:pt x="642" y="307"/>
                  </a:lnTo>
                  <a:lnTo>
                    <a:pt x="632" y="276"/>
                  </a:lnTo>
                  <a:lnTo>
                    <a:pt x="618" y="248"/>
                  </a:lnTo>
                  <a:lnTo>
                    <a:pt x="600" y="226"/>
                  </a:lnTo>
                  <a:lnTo>
                    <a:pt x="579" y="206"/>
                  </a:lnTo>
                  <a:lnTo>
                    <a:pt x="555" y="191"/>
                  </a:lnTo>
                  <a:lnTo>
                    <a:pt x="529" y="179"/>
                  </a:lnTo>
                  <a:lnTo>
                    <a:pt x="501" y="170"/>
                  </a:lnTo>
                  <a:lnTo>
                    <a:pt x="473" y="164"/>
                  </a:lnTo>
                  <a:lnTo>
                    <a:pt x="443" y="160"/>
                  </a:lnTo>
                  <a:lnTo>
                    <a:pt x="413" y="159"/>
                  </a:lnTo>
                  <a:lnTo>
                    <a:pt x="386" y="160"/>
                  </a:lnTo>
                  <a:lnTo>
                    <a:pt x="358" y="162"/>
                  </a:lnTo>
                  <a:lnTo>
                    <a:pt x="331" y="166"/>
                  </a:lnTo>
                  <a:lnTo>
                    <a:pt x="304" y="172"/>
                  </a:lnTo>
                  <a:lnTo>
                    <a:pt x="280" y="181"/>
                  </a:lnTo>
                  <a:lnTo>
                    <a:pt x="256" y="193"/>
                  </a:lnTo>
                  <a:lnTo>
                    <a:pt x="238" y="207"/>
                  </a:lnTo>
                  <a:lnTo>
                    <a:pt x="220" y="225"/>
                  </a:lnTo>
                  <a:lnTo>
                    <a:pt x="208" y="246"/>
                  </a:lnTo>
                  <a:lnTo>
                    <a:pt x="200" y="269"/>
                  </a:lnTo>
                  <a:lnTo>
                    <a:pt x="198" y="298"/>
                  </a:lnTo>
                  <a:lnTo>
                    <a:pt x="200" y="324"/>
                  </a:lnTo>
                  <a:lnTo>
                    <a:pt x="208" y="347"/>
                  </a:lnTo>
                  <a:lnTo>
                    <a:pt x="220" y="367"/>
                  </a:lnTo>
                  <a:lnTo>
                    <a:pt x="237" y="384"/>
                  </a:lnTo>
                  <a:lnTo>
                    <a:pt x="256" y="400"/>
                  </a:lnTo>
                  <a:lnTo>
                    <a:pt x="279" y="414"/>
                  </a:lnTo>
                  <a:lnTo>
                    <a:pt x="305" y="426"/>
                  </a:lnTo>
                  <a:lnTo>
                    <a:pt x="334" y="436"/>
                  </a:lnTo>
                  <a:lnTo>
                    <a:pt x="363" y="446"/>
                  </a:lnTo>
                  <a:lnTo>
                    <a:pt x="396" y="455"/>
                  </a:lnTo>
                  <a:lnTo>
                    <a:pt x="428" y="464"/>
                  </a:lnTo>
                  <a:lnTo>
                    <a:pt x="462" y="471"/>
                  </a:lnTo>
                  <a:lnTo>
                    <a:pt x="495" y="479"/>
                  </a:lnTo>
                  <a:lnTo>
                    <a:pt x="529" y="488"/>
                  </a:lnTo>
                  <a:lnTo>
                    <a:pt x="564" y="496"/>
                  </a:lnTo>
                  <a:lnTo>
                    <a:pt x="600" y="506"/>
                  </a:lnTo>
                  <a:lnTo>
                    <a:pt x="633" y="517"/>
                  </a:lnTo>
                  <a:lnTo>
                    <a:pt x="667" y="530"/>
                  </a:lnTo>
                  <a:lnTo>
                    <a:pt x="699" y="544"/>
                  </a:lnTo>
                  <a:lnTo>
                    <a:pt x="729" y="560"/>
                  </a:lnTo>
                  <a:lnTo>
                    <a:pt x="756" y="578"/>
                  </a:lnTo>
                  <a:lnTo>
                    <a:pt x="781" y="600"/>
                  </a:lnTo>
                  <a:lnTo>
                    <a:pt x="804" y="623"/>
                  </a:lnTo>
                  <a:lnTo>
                    <a:pt x="824" y="651"/>
                  </a:lnTo>
                  <a:lnTo>
                    <a:pt x="838" y="682"/>
                  </a:lnTo>
                  <a:lnTo>
                    <a:pt x="850" y="717"/>
                  </a:lnTo>
                  <a:lnTo>
                    <a:pt x="857" y="754"/>
                  </a:lnTo>
                  <a:lnTo>
                    <a:pt x="860" y="798"/>
                  </a:lnTo>
                  <a:lnTo>
                    <a:pt x="857" y="844"/>
                  </a:lnTo>
                  <a:lnTo>
                    <a:pt x="850" y="887"/>
                  </a:lnTo>
                  <a:lnTo>
                    <a:pt x="837" y="926"/>
                  </a:lnTo>
                  <a:lnTo>
                    <a:pt x="821" y="961"/>
                  </a:lnTo>
                  <a:lnTo>
                    <a:pt x="801" y="992"/>
                  </a:lnTo>
                  <a:lnTo>
                    <a:pt x="778" y="1021"/>
                  </a:lnTo>
                  <a:lnTo>
                    <a:pt x="750" y="1046"/>
                  </a:lnTo>
                  <a:lnTo>
                    <a:pt x="722" y="1067"/>
                  </a:lnTo>
                  <a:lnTo>
                    <a:pt x="689" y="1086"/>
                  </a:lnTo>
                  <a:lnTo>
                    <a:pt x="656" y="1100"/>
                  </a:lnTo>
                  <a:lnTo>
                    <a:pt x="620" y="1114"/>
                  </a:lnTo>
                  <a:lnTo>
                    <a:pt x="582" y="1124"/>
                  </a:lnTo>
                  <a:lnTo>
                    <a:pt x="545" y="1132"/>
                  </a:lnTo>
                  <a:lnTo>
                    <a:pt x="506" y="1138"/>
                  </a:lnTo>
                  <a:lnTo>
                    <a:pt x="468" y="1140"/>
                  </a:lnTo>
                  <a:lnTo>
                    <a:pt x="429" y="1142"/>
                  </a:lnTo>
                  <a:lnTo>
                    <a:pt x="383" y="1140"/>
                  </a:lnTo>
                  <a:lnTo>
                    <a:pt x="340" y="1137"/>
                  </a:lnTo>
                  <a:lnTo>
                    <a:pt x="297" y="1129"/>
                  </a:lnTo>
                  <a:lnTo>
                    <a:pt x="258" y="1119"/>
                  </a:lnTo>
                  <a:lnTo>
                    <a:pt x="219" y="1105"/>
                  </a:lnTo>
                  <a:lnTo>
                    <a:pt x="183" y="1089"/>
                  </a:lnTo>
                  <a:lnTo>
                    <a:pt x="148" y="1069"/>
                  </a:lnTo>
                  <a:lnTo>
                    <a:pt x="117" y="1046"/>
                  </a:lnTo>
                  <a:lnTo>
                    <a:pt x="90" y="1020"/>
                  </a:lnTo>
                  <a:lnTo>
                    <a:pt x="65" y="988"/>
                  </a:lnTo>
                  <a:lnTo>
                    <a:pt x="44" y="953"/>
                  </a:lnTo>
                  <a:lnTo>
                    <a:pt x="26" y="915"/>
                  </a:lnTo>
                  <a:lnTo>
                    <a:pt x="13" y="871"/>
                  </a:lnTo>
                  <a:lnTo>
                    <a:pt x="4" y="824"/>
                  </a:lnTo>
                  <a:lnTo>
                    <a:pt x="0" y="773"/>
                  </a:lnTo>
                  <a:lnTo>
                    <a:pt x="167" y="773"/>
                  </a:lnTo>
                  <a:lnTo>
                    <a:pt x="171" y="810"/>
                  </a:lnTo>
                  <a:lnTo>
                    <a:pt x="179" y="844"/>
                  </a:lnTo>
                  <a:lnTo>
                    <a:pt x="192" y="872"/>
                  </a:lnTo>
                  <a:lnTo>
                    <a:pt x="209" y="899"/>
                  </a:lnTo>
                  <a:lnTo>
                    <a:pt x="229" y="920"/>
                  </a:lnTo>
                  <a:lnTo>
                    <a:pt x="253" y="939"/>
                  </a:lnTo>
                  <a:lnTo>
                    <a:pt x="280" y="952"/>
                  </a:lnTo>
                  <a:lnTo>
                    <a:pt x="309" y="965"/>
                  </a:lnTo>
                  <a:lnTo>
                    <a:pt x="339" y="973"/>
                  </a:lnTo>
                  <a:lnTo>
                    <a:pt x="371" y="978"/>
                  </a:lnTo>
                  <a:lnTo>
                    <a:pt x="404" y="982"/>
                  </a:lnTo>
                  <a:lnTo>
                    <a:pt x="438" y="983"/>
                  </a:lnTo>
                  <a:lnTo>
                    <a:pt x="463" y="983"/>
                  </a:lnTo>
                  <a:lnTo>
                    <a:pt x="489" y="981"/>
                  </a:lnTo>
                  <a:lnTo>
                    <a:pt x="514" y="978"/>
                  </a:lnTo>
                  <a:lnTo>
                    <a:pt x="540" y="973"/>
                  </a:lnTo>
                  <a:lnTo>
                    <a:pt x="565" y="967"/>
                  </a:lnTo>
                  <a:lnTo>
                    <a:pt x="588" y="958"/>
                  </a:lnTo>
                  <a:lnTo>
                    <a:pt x="611" y="947"/>
                  </a:lnTo>
                  <a:lnTo>
                    <a:pt x="631" y="935"/>
                  </a:lnTo>
                  <a:lnTo>
                    <a:pt x="648" y="919"/>
                  </a:lnTo>
                  <a:lnTo>
                    <a:pt x="663" y="899"/>
                  </a:lnTo>
                  <a:lnTo>
                    <a:pt x="674" y="876"/>
                  </a:lnTo>
                  <a:lnTo>
                    <a:pt x="681" y="850"/>
                  </a:lnTo>
                  <a:lnTo>
                    <a:pt x="683" y="821"/>
                  </a:lnTo>
                  <a:lnTo>
                    <a:pt x="681" y="790"/>
                  </a:lnTo>
                  <a:lnTo>
                    <a:pt x="672" y="764"/>
                  </a:lnTo>
                  <a:lnTo>
                    <a:pt x="659" y="742"/>
                  </a:lnTo>
                  <a:lnTo>
                    <a:pt x="641" y="722"/>
                  </a:lnTo>
                  <a:lnTo>
                    <a:pt x="620" y="704"/>
                  </a:lnTo>
                  <a:lnTo>
                    <a:pt x="595" y="689"/>
                  </a:lnTo>
                  <a:lnTo>
                    <a:pt x="566" y="676"/>
                  </a:lnTo>
                  <a:lnTo>
                    <a:pt x="534" y="664"/>
                  </a:lnTo>
                  <a:lnTo>
                    <a:pt x="500" y="654"/>
                  </a:lnTo>
                  <a:lnTo>
                    <a:pt x="465" y="644"/>
                  </a:lnTo>
                  <a:lnTo>
                    <a:pt x="428" y="636"/>
                  </a:lnTo>
                  <a:lnTo>
                    <a:pt x="391" y="627"/>
                  </a:lnTo>
                  <a:lnTo>
                    <a:pt x="352" y="618"/>
                  </a:lnTo>
                  <a:lnTo>
                    <a:pt x="317" y="610"/>
                  </a:lnTo>
                  <a:lnTo>
                    <a:pt x="283" y="600"/>
                  </a:lnTo>
                  <a:lnTo>
                    <a:pt x="248" y="588"/>
                  </a:lnTo>
                  <a:lnTo>
                    <a:pt x="215" y="576"/>
                  </a:lnTo>
                  <a:lnTo>
                    <a:pt x="183" y="562"/>
                  </a:lnTo>
                  <a:lnTo>
                    <a:pt x="153" y="546"/>
                  </a:lnTo>
                  <a:lnTo>
                    <a:pt x="126" y="527"/>
                  </a:lnTo>
                  <a:lnTo>
                    <a:pt x="100" y="506"/>
                  </a:lnTo>
                  <a:lnTo>
                    <a:pt x="77" y="483"/>
                  </a:lnTo>
                  <a:lnTo>
                    <a:pt x="59" y="456"/>
                  </a:lnTo>
                  <a:lnTo>
                    <a:pt x="43" y="425"/>
                  </a:lnTo>
                  <a:lnTo>
                    <a:pt x="31" y="392"/>
                  </a:lnTo>
                  <a:lnTo>
                    <a:pt x="24" y="353"/>
                  </a:lnTo>
                  <a:lnTo>
                    <a:pt x="21" y="311"/>
                  </a:lnTo>
                  <a:lnTo>
                    <a:pt x="24" y="268"/>
                  </a:lnTo>
                  <a:lnTo>
                    <a:pt x="31" y="230"/>
                  </a:lnTo>
                  <a:lnTo>
                    <a:pt x="44" y="193"/>
                  </a:lnTo>
                  <a:lnTo>
                    <a:pt x="60" y="161"/>
                  </a:lnTo>
                  <a:lnTo>
                    <a:pt x="80" y="132"/>
                  </a:lnTo>
                  <a:lnTo>
                    <a:pt x="103" y="106"/>
                  </a:lnTo>
                  <a:lnTo>
                    <a:pt x="130" y="84"/>
                  </a:lnTo>
                  <a:lnTo>
                    <a:pt x="159" y="64"/>
                  </a:lnTo>
                  <a:lnTo>
                    <a:pt x="191" y="46"/>
                  </a:lnTo>
                  <a:lnTo>
                    <a:pt x="223" y="32"/>
                  </a:lnTo>
                  <a:lnTo>
                    <a:pt x="258" y="20"/>
                  </a:lnTo>
                  <a:lnTo>
                    <a:pt x="292" y="12"/>
                  </a:lnTo>
                  <a:lnTo>
                    <a:pt x="329" y="5"/>
                  </a:lnTo>
                  <a:lnTo>
                    <a:pt x="363" y="2"/>
                  </a:lnTo>
                  <a:lnTo>
                    <a:pt x="39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3"/>
            <p:cNvSpPr>
              <a:spLocks/>
            </p:cNvSpPr>
            <p:nvPr userDrawn="1"/>
          </p:nvSpPr>
          <p:spPr bwMode="auto">
            <a:xfrm>
              <a:off x="7050088" y="5060950"/>
              <a:ext cx="434975" cy="482600"/>
            </a:xfrm>
            <a:custGeom>
              <a:avLst/>
              <a:gdLst>
                <a:gd name="T0" fmla="*/ 622 w 1095"/>
                <a:gd name="T1" fmla="*/ 0 h 1217"/>
                <a:gd name="T2" fmla="*/ 664 w 1095"/>
                <a:gd name="T3" fmla="*/ 17 h 1217"/>
                <a:gd name="T4" fmla="*/ 710 w 1095"/>
                <a:gd name="T5" fmla="*/ 68 h 1217"/>
                <a:gd name="T6" fmla="*/ 947 w 1095"/>
                <a:gd name="T7" fmla="*/ 356 h 1217"/>
                <a:gd name="T8" fmla="*/ 1027 w 1095"/>
                <a:gd name="T9" fmla="*/ 472 h 1217"/>
                <a:gd name="T10" fmla="*/ 1075 w 1095"/>
                <a:gd name="T11" fmla="*/ 584 h 1217"/>
                <a:gd name="T12" fmla="*/ 1095 w 1095"/>
                <a:gd name="T13" fmla="*/ 691 h 1217"/>
                <a:gd name="T14" fmla="*/ 1090 w 1095"/>
                <a:gd name="T15" fmla="*/ 791 h 1217"/>
                <a:gd name="T16" fmla="*/ 1064 w 1095"/>
                <a:gd name="T17" fmla="*/ 884 h 1217"/>
                <a:gd name="T18" fmla="*/ 1020 w 1095"/>
                <a:gd name="T19" fmla="*/ 967 h 1217"/>
                <a:gd name="T20" fmla="*/ 961 w 1095"/>
                <a:gd name="T21" fmla="*/ 1040 h 1217"/>
                <a:gd name="T22" fmla="*/ 893 w 1095"/>
                <a:gd name="T23" fmla="*/ 1101 h 1217"/>
                <a:gd name="T24" fmla="*/ 817 w 1095"/>
                <a:gd name="T25" fmla="*/ 1151 h 1217"/>
                <a:gd name="T26" fmla="*/ 737 w 1095"/>
                <a:gd name="T27" fmla="*/ 1186 h 1217"/>
                <a:gd name="T28" fmla="*/ 629 w 1095"/>
                <a:gd name="T29" fmla="*/ 1211 h 1217"/>
                <a:gd name="T30" fmla="*/ 497 w 1095"/>
                <a:gd name="T31" fmla="*/ 1217 h 1217"/>
                <a:gd name="T32" fmla="*/ 374 w 1095"/>
                <a:gd name="T33" fmla="*/ 1196 h 1217"/>
                <a:gd name="T34" fmla="*/ 261 w 1095"/>
                <a:gd name="T35" fmla="*/ 1152 h 1217"/>
                <a:gd name="T36" fmla="*/ 163 w 1095"/>
                <a:gd name="T37" fmla="*/ 1087 h 1217"/>
                <a:gd name="T38" fmla="*/ 82 w 1095"/>
                <a:gd name="T39" fmla="*/ 1005 h 1217"/>
                <a:gd name="T40" fmla="*/ 22 w 1095"/>
                <a:gd name="T41" fmla="*/ 908 h 1217"/>
                <a:gd name="T42" fmla="*/ 25 w 1095"/>
                <a:gd name="T43" fmla="*/ 889 h 1217"/>
                <a:gd name="T44" fmla="*/ 89 w 1095"/>
                <a:gd name="T45" fmla="*/ 947 h 1217"/>
                <a:gd name="T46" fmla="*/ 169 w 1095"/>
                <a:gd name="T47" fmla="*/ 989 h 1217"/>
                <a:gd name="T48" fmla="*/ 258 w 1095"/>
                <a:gd name="T49" fmla="*/ 1016 h 1217"/>
                <a:gd name="T50" fmla="*/ 353 w 1095"/>
                <a:gd name="T51" fmla="*/ 1026 h 1217"/>
                <a:gd name="T52" fmla="*/ 446 w 1095"/>
                <a:gd name="T53" fmla="*/ 1023 h 1217"/>
                <a:gd name="T54" fmla="*/ 534 w 1095"/>
                <a:gd name="T55" fmla="*/ 1001 h 1217"/>
                <a:gd name="T56" fmla="*/ 612 w 1095"/>
                <a:gd name="T57" fmla="*/ 965 h 1217"/>
                <a:gd name="T58" fmla="*/ 695 w 1095"/>
                <a:gd name="T59" fmla="*/ 901 h 1217"/>
                <a:gd name="T60" fmla="*/ 757 w 1095"/>
                <a:gd name="T61" fmla="*/ 826 h 1217"/>
                <a:gd name="T62" fmla="*/ 796 w 1095"/>
                <a:gd name="T63" fmla="*/ 744 h 1217"/>
                <a:gd name="T64" fmla="*/ 811 w 1095"/>
                <a:gd name="T65" fmla="*/ 656 h 1217"/>
                <a:gd name="T66" fmla="*/ 799 w 1095"/>
                <a:gd name="T67" fmla="*/ 568 h 1217"/>
                <a:gd name="T68" fmla="*/ 761 w 1095"/>
                <a:gd name="T69" fmla="*/ 481 h 1217"/>
                <a:gd name="T70" fmla="*/ 729 w 1095"/>
                <a:gd name="T71" fmla="*/ 436 h 1217"/>
                <a:gd name="T72" fmla="*/ 714 w 1095"/>
                <a:gd name="T73" fmla="*/ 418 h 1217"/>
                <a:gd name="T74" fmla="*/ 686 w 1095"/>
                <a:gd name="T75" fmla="*/ 386 h 1217"/>
                <a:gd name="T76" fmla="*/ 651 w 1095"/>
                <a:gd name="T77" fmla="*/ 342 h 1217"/>
                <a:gd name="T78" fmla="*/ 610 w 1095"/>
                <a:gd name="T79" fmla="*/ 293 h 1217"/>
                <a:gd name="T80" fmla="*/ 567 w 1095"/>
                <a:gd name="T81" fmla="*/ 240 h 1217"/>
                <a:gd name="T82" fmla="*/ 525 w 1095"/>
                <a:gd name="T83" fmla="*/ 189 h 1217"/>
                <a:gd name="T84" fmla="*/ 521 w 1095"/>
                <a:gd name="T85" fmla="*/ 185 h 1217"/>
                <a:gd name="T86" fmla="*/ 515 w 1095"/>
                <a:gd name="T87" fmla="*/ 178 h 1217"/>
                <a:gd name="T88" fmla="*/ 512 w 1095"/>
                <a:gd name="T89" fmla="*/ 175 h 1217"/>
                <a:gd name="T90" fmla="*/ 492 w 1095"/>
                <a:gd name="T91" fmla="*/ 132 h 1217"/>
                <a:gd name="T92" fmla="*/ 495 w 1095"/>
                <a:gd name="T93" fmla="*/ 87 h 1217"/>
                <a:gd name="T94" fmla="*/ 517 w 1095"/>
                <a:gd name="T95" fmla="*/ 45 h 1217"/>
                <a:gd name="T96" fmla="*/ 556 w 1095"/>
                <a:gd name="T97" fmla="*/ 13 h 1217"/>
                <a:gd name="T98" fmla="*/ 599 w 1095"/>
                <a:gd name="T99" fmla="*/ 0 h 1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95" h="1217">
                  <a:moveTo>
                    <a:pt x="599" y="0"/>
                  </a:moveTo>
                  <a:lnTo>
                    <a:pt x="622" y="0"/>
                  </a:lnTo>
                  <a:lnTo>
                    <a:pt x="644" y="6"/>
                  </a:lnTo>
                  <a:lnTo>
                    <a:pt x="664" y="17"/>
                  </a:lnTo>
                  <a:lnTo>
                    <a:pt x="681" y="35"/>
                  </a:lnTo>
                  <a:lnTo>
                    <a:pt x="710" y="68"/>
                  </a:lnTo>
                  <a:lnTo>
                    <a:pt x="694" y="50"/>
                  </a:lnTo>
                  <a:lnTo>
                    <a:pt x="947" y="356"/>
                  </a:lnTo>
                  <a:lnTo>
                    <a:pt x="991" y="415"/>
                  </a:lnTo>
                  <a:lnTo>
                    <a:pt x="1027" y="472"/>
                  </a:lnTo>
                  <a:lnTo>
                    <a:pt x="1054" y="529"/>
                  </a:lnTo>
                  <a:lnTo>
                    <a:pt x="1075" y="584"/>
                  </a:lnTo>
                  <a:lnTo>
                    <a:pt x="1088" y="639"/>
                  </a:lnTo>
                  <a:lnTo>
                    <a:pt x="1095" y="691"/>
                  </a:lnTo>
                  <a:lnTo>
                    <a:pt x="1095" y="742"/>
                  </a:lnTo>
                  <a:lnTo>
                    <a:pt x="1090" y="791"/>
                  </a:lnTo>
                  <a:lnTo>
                    <a:pt x="1079" y="838"/>
                  </a:lnTo>
                  <a:lnTo>
                    <a:pt x="1064" y="884"/>
                  </a:lnTo>
                  <a:lnTo>
                    <a:pt x="1043" y="927"/>
                  </a:lnTo>
                  <a:lnTo>
                    <a:pt x="1020" y="967"/>
                  </a:lnTo>
                  <a:lnTo>
                    <a:pt x="992" y="1005"/>
                  </a:lnTo>
                  <a:lnTo>
                    <a:pt x="961" y="1040"/>
                  </a:lnTo>
                  <a:lnTo>
                    <a:pt x="929" y="1072"/>
                  </a:lnTo>
                  <a:lnTo>
                    <a:pt x="893" y="1101"/>
                  </a:lnTo>
                  <a:lnTo>
                    <a:pt x="855" y="1127"/>
                  </a:lnTo>
                  <a:lnTo>
                    <a:pt x="817" y="1151"/>
                  </a:lnTo>
                  <a:lnTo>
                    <a:pt x="777" y="1170"/>
                  </a:lnTo>
                  <a:lnTo>
                    <a:pt x="737" y="1186"/>
                  </a:lnTo>
                  <a:lnTo>
                    <a:pt x="697" y="1197"/>
                  </a:lnTo>
                  <a:lnTo>
                    <a:pt x="629" y="1211"/>
                  </a:lnTo>
                  <a:lnTo>
                    <a:pt x="563" y="1217"/>
                  </a:lnTo>
                  <a:lnTo>
                    <a:pt x="497" y="1217"/>
                  </a:lnTo>
                  <a:lnTo>
                    <a:pt x="434" y="1210"/>
                  </a:lnTo>
                  <a:lnTo>
                    <a:pt x="374" y="1196"/>
                  </a:lnTo>
                  <a:lnTo>
                    <a:pt x="316" y="1177"/>
                  </a:lnTo>
                  <a:lnTo>
                    <a:pt x="261" y="1152"/>
                  </a:lnTo>
                  <a:lnTo>
                    <a:pt x="210" y="1122"/>
                  </a:lnTo>
                  <a:lnTo>
                    <a:pt x="163" y="1087"/>
                  </a:lnTo>
                  <a:lnTo>
                    <a:pt x="120" y="1049"/>
                  </a:lnTo>
                  <a:lnTo>
                    <a:pt x="82" y="1005"/>
                  </a:lnTo>
                  <a:lnTo>
                    <a:pt x="49" y="959"/>
                  </a:lnTo>
                  <a:lnTo>
                    <a:pt x="22" y="908"/>
                  </a:lnTo>
                  <a:lnTo>
                    <a:pt x="0" y="854"/>
                  </a:lnTo>
                  <a:lnTo>
                    <a:pt x="25" y="889"/>
                  </a:lnTo>
                  <a:lnTo>
                    <a:pt x="56" y="920"/>
                  </a:lnTo>
                  <a:lnTo>
                    <a:pt x="89" y="947"/>
                  </a:lnTo>
                  <a:lnTo>
                    <a:pt x="128" y="970"/>
                  </a:lnTo>
                  <a:lnTo>
                    <a:pt x="169" y="989"/>
                  </a:lnTo>
                  <a:lnTo>
                    <a:pt x="212" y="1004"/>
                  </a:lnTo>
                  <a:lnTo>
                    <a:pt x="258" y="1016"/>
                  </a:lnTo>
                  <a:lnTo>
                    <a:pt x="306" y="1024"/>
                  </a:lnTo>
                  <a:lnTo>
                    <a:pt x="353" y="1026"/>
                  </a:lnTo>
                  <a:lnTo>
                    <a:pt x="400" y="1026"/>
                  </a:lnTo>
                  <a:lnTo>
                    <a:pt x="446" y="1023"/>
                  </a:lnTo>
                  <a:lnTo>
                    <a:pt x="491" y="1014"/>
                  </a:lnTo>
                  <a:lnTo>
                    <a:pt x="534" y="1001"/>
                  </a:lnTo>
                  <a:lnTo>
                    <a:pt x="576" y="985"/>
                  </a:lnTo>
                  <a:lnTo>
                    <a:pt x="612" y="965"/>
                  </a:lnTo>
                  <a:lnTo>
                    <a:pt x="656" y="934"/>
                  </a:lnTo>
                  <a:lnTo>
                    <a:pt x="695" y="901"/>
                  </a:lnTo>
                  <a:lnTo>
                    <a:pt x="729" y="864"/>
                  </a:lnTo>
                  <a:lnTo>
                    <a:pt x="757" y="826"/>
                  </a:lnTo>
                  <a:lnTo>
                    <a:pt x="779" y="786"/>
                  </a:lnTo>
                  <a:lnTo>
                    <a:pt x="796" y="744"/>
                  </a:lnTo>
                  <a:lnTo>
                    <a:pt x="807" y="700"/>
                  </a:lnTo>
                  <a:lnTo>
                    <a:pt x="811" y="656"/>
                  </a:lnTo>
                  <a:lnTo>
                    <a:pt x="809" y="613"/>
                  </a:lnTo>
                  <a:lnTo>
                    <a:pt x="799" y="568"/>
                  </a:lnTo>
                  <a:lnTo>
                    <a:pt x="784" y="524"/>
                  </a:lnTo>
                  <a:lnTo>
                    <a:pt x="761" y="481"/>
                  </a:lnTo>
                  <a:lnTo>
                    <a:pt x="731" y="438"/>
                  </a:lnTo>
                  <a:lnTo>
                    <a:pt x="729" y="436"/>
                  </a:lnTo>
                  <a:lnTo>
                    <a:pt x="724" y="430"/>
                  </a:lnTo>
                  <a:lnTo>
                    <a:pt x="714" y="418"/>
                  </a:lnTo>
                  <a:lnTo>
                    <a:pt x="701" y="403"/>
                  </a:lnTo>
                  <a:lnTo>
                    <a:pt x="686" y="386"/>
                  </a:lnTo>
                  <a:lnTo>
                    <a:pt x="670" y="365"/>
                  </a:lnTo>
                  <a:lnTo>
                    <a:pt x="651" y="342"/>
                  </a:lnTo>
                  <a:lnTo>
                    <a:pt x="631" y="319"/>
                  </a:lnTo>
                  <a:lnTo>
                    <a:pt x="610" y="293"/>
                  </a:lnTo>
                  <a:lnTo>
                    <a:pt x="588" y="266"/>
                  </a:lnTo>
                  <a:lnTo>
                    <a:pt x="567" y="240"/>
                  </a:lnTo>
                  <a:lnTo>
                    <a:pt x="544" y="215"/>
                  </a:lnTo>
                  <a:lnTo>
                    <a:pt x="525" y="189"/>
                  </a:lnTo>
                  <a:lnTo>
                    <a:pt x="525" y="190"/>
                  </a:lnTo>
                  <a:lnTo>
                    <a:pt x="521" y="185"/>
                  </a:lnTo>
                  <a:lnTo>
                    <a:pt x="517" y="182"/>
                  </a:lnTo>
                  <a:lnTo>
                    <a:pt x="515" y="178"/>
                  </a:lnTo>
                  <a:lnTo>
                    <a:pt x="513" y="177"/>
                  </a:lnTo>
                  <a:lnTo>
                    <a:pt x="512" y="175"/>
                  </a:lnTo>
                  <a:lnTo>
                    <a:pt x="500" y="154"/>
                  </a:lnTo>
                  <a:lnTo>
                    <a:pt x="492" y="132"/>
                  </a:lnTo>
                  <a:lnTo>
                    <a:pt x="491" y="109"/>
                  </a:lnTo>
                  <a:lnTo>
                    <a:pt x="495" y="87"/>
                  </a:lnTo>
                  <a:lnTo>
                    <a:pt x="503" y="65"/>
                  </a:lnTo>
                  <a:lnTo>
                    <a:pt x="517" y="45"/>
                  </a:lnTo>
                  <a:lnTo>
                    <a:pt x="534" y="27"/>
                  </a:lnTo>
                  <a:lnTo>
                    <a:pt x="556" y="13"/>
                  </a:lnTo>
                  <a:lnTo>
                    <a:pt x="577" y="4"/>
                  </a:lnTo>
                  <a:lnTo>
                    <a:pt x="59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4"/>
            <p:cNvSpPr>
              <a:spLocks/>
            </p:cNvSpPr>
            <p:nvPr userDrawn="1"/>
          </p:nvSpPr>
          <p:spPr bwMode="auto">
            <a:xfrm>
              <a:off x="7048500" y="4889500"/>
              <a:ext cx="434975" cy="481013"/>
            </a:xfrm>
            <a:custGeom>
              <a:avLst/>
              <a:gdLst>
                <a:gd name="T0" fmla="*/ 598 w 1096"/>
                <a:gd name="T1" fmla="*/ 0 h 1212"/>
                <a:gd name="T2" fmla="*/ 723 w 1096"/>
                <a:gd name="T3" fmla="*/ 21 h 1212"/>
                <a:gd name="T4" fmla="*/ 834 w 1096"/>
                <a:gd name="T5" fmla="*/ 65 h 1212"/>
                <a:gd name="T6" fmla="*/ 933 w 1096"/>
                <a:gd name="T7" fmla="*/ 130 h 1212"/>
                <a:gd name="T8" fmla="*/ 1014 w 1096"/>
                <a:gd name="T9" fmla="*/ 212 h 1212"/>
                <a:gd name="T10" fmla="*/ 1075 w 1096"/>
                <a:gd name="T11" fmla="*/ 309 h 1212"/>
                <a:gd name="T12" fmla="*/ 1071 w 1096"/>
                <a:gd name="T13" fmla="*/ 328 h 1212"/>
                <a:gd name="T14" fmla="*/ 1006 w 1096"/>
                <a:gd name="T15" fmla="*/ 271 h 1212"/>
                <a:gd name="T16" fmla="*/ 927 w 1096"/>
                <a:gd name="T17" fmla="*/ 228 h 1212"/>
                <a:gd name="T18" fmla="*/ 837 w 1096"/>
                <a:gd name="T19" fmla="*/ 201 h 1212"/>
                <a:gd name="T20" fmla="*/ 744 w 1096"/>
                <a:gd name="T21" fmla="*/ 190 h 1212"/>
                <a:gd name="T22" fmla="*/ 649 w 1096"/>
                <a:gd name="T23" fmla="*/ 195 h 1212"/>
                <a:gd name="T24" fmla="*/ 561 w 1096"/>
                <a:gd name="T25" fmla="*/ 215 h 1212"/>
                <a:gd name="T26" fmla="*/ 484 w 1096"/>
                <a:gd name="T27" fmla="*/ 252 h 1212"/>
                <a:gd name="T28" fmla="*/ 402 w 1096"/>
                <a:gd name="T29" fmla="*/ 315 h 1212"/>
                <a:gd name="T30" fmla="*/ 340 w 1096"/>
                <a:gd name="T31" fmla="*/ 390 h 1212"/>
                <a:gd name="T32" fmla="*/ 300 w 1096"/>
                <a:gd name="T33" fmla="*/ 474 h 1212"/>
                <a:gd name="T34" fmla="*/ 285 w 1096"/>
                <a:gd name="T35" fmla="*/ 561 h 1212"/>
                <a:gd name="T36" fmla="*/ 296 w 1096"/>
                <a:gd name="T37" fmla="*/ 649 h 1212"/>
                <a:gd name="T38" fmla="*/ 335 w 1096"/>
                <a:gd name="T39" fmla="*/ 737 h 1212"/>
                <a:gd name="T40" fmla="*/ 367 w 1096"/>
                <a:gd name="T41" fmla="*/ 781 h 1212"/>
                <a:gd name="T42" fmla="*/ 383 w 1096"/>
                <a:gd name="T43" fmla="*/ 800 h 1212"/>
                <a:gd name="T44" fmla="*/ 410 w 1096"/>
                <a:gd name="T45" fmla="*/ 834 h 1212"/>
                <a:gd name="T46" fmla="*/ 448 w 1096"/>
                <a:gd name="T47" fmla="*/ 877 h 1212"/>
                <a:gd name="T48" fmla="*/ 490 w 1096"/>
                <a:gd name="T49" fmla="*/ 928 h 1212"/>
                <a:gd name="T50" fmla="*/ 534 w 1096"/>
                <a:gd name="T51" fmla="*/ 982 h 1212"/>
                <a:gd name="T52" fmla="*/ 524 w 1096"/>
                <a:gd name="T53" fmla="*/ 970 h 1212"/>
                <a:gd name="T54" fmla="*/ 552 w 1096"/>
                <a:gd name="T55" fmla="*/ 1004 h 1212"/>
                <a:gd name="T56" fmla="*/ 571 w 1096"/>
                <a:gd name="T57" fmla="*/ 1028 h 1212"/>
                <a:gd name="T58" fmla="*/ 578 w 1096"/>
                <a:gd name="T59" fmla="*/ 1037 h 1212"/>
                <a:gd name="T60" fmla="*/ 599 w 1096"/>
                <a:gd name="T61" fmla="*/ 1079 h 1212"/>
                <a:gd name="T62" fmla="*/ 597 w 1096"/>
                <a:gd name="T63" fmla="*/ 1125 h 1212"/>
                <a:gd name="T64" fmla="*/ 575 w 1096"/>
                <a:gd name="T65" fmla="*/ 1166 h 1212"/>
                <a:gd name="T66" fmla="*/ 536 w 1096"/>
                <a:gd name="T67" fmla="*/ 1199 h 1212"/>
                <a:gd name="T68" fmla="*/ 491 w 1096"/>
                <a:gd name="T69" fmla="*/ 1212 h 1212"/>
                <a:gd name="T70" fmla="*/ 446 w 1096"/>
                <a:gd name="T71" fmla="*/ 1205 h 1212"/>
                <a:gd name="T72" fmla="*/ 409 w 1096"/>
                <a:gd name="T73" fmla="*/ 1178 h 1212"/>
                <a:gd name="T74" fmla="*/ 391 w 1096"/>
                <a:gd name="T75" fmla="*/ 1153 h 1212"/>
                <a:gd name="T76" fmla="*/ 104 w 1096"/>
                <a:gd name="T77" fmla="*/ 803 h 1212"/>
                <a:gd name="T78" fmla="*/ 41 w 1096"/>
                <a:gd name="T79" fmla="*/ 688 h 1212"/>
                <a:gd name="T80" fmla="*/ 7 w 1096"/>
                <a:gd name="T81" fmla="*/ 578 h 1212"/>
                <a:gd name="T82" fmla="*/ 0 w 1096"/>
                <a:gd name="T83" fmla="*/ 475 h 1212"/>
                <a:gd name="T84" fmla="*/ 16 w 1096"/>
                <a:gd name="T85" fmla="*/ 378 h 1212"/>
                <a:gd name="T86" fmla="*/ 52 w 1096"/>
                <a:gd name="T87" fmla="*/ 291 h 1212"/>
                <a:gd name="T88" fmla="*/ 103 w 1096"/>
                <a:gd name="T89" fmla="*/ 212 h 1212"/>
                <a:gd name="T90" fmla="*/ 168 w 1096"/>
                <a:gd name="T91" fmla="*/ 145 h 1212"/>
                <a:gd name="T92" fmla="*/ 240 w 1096"/>
                <a:gd name="T93" fmla="*/ 89 h 1212"/>
                <a:gd name="T94" fmla="*/ 318 w 1096"/>
                <a:gd name="T95" fmla="*/ 48 h 1212"/>
                <a:gd name="T96" fmla="*/ 398 w 1096"/>
                <a:gd name="T97" fmla="*/ 19 h 1212"/>
                <a:gd name="T98" fmla="*/ 534 w 1096"/>
                <a:gd name="T99" fmla="*/ 0 h 1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96" h="1212">
                  <a:moveTo>
                    <a:pt x="534" y="0"/>
                  </a:moveTo>
                  <a:lnTo>
                    <a:pt x="598" y="0"/>
                  </a:lnTo>
                  <a:lnTo>
                    <a:pt x="662" y="8"/>
                  </a:lnTo>
                  <a:lnTo>
                    <a:pt x="723" y="21"/>
                  </a:lnTo>
                  <a:lnTo>
                    <a:pt x="780" y="40"/>
                  </a:lnTo>
                  <a:lnTo>
                    <a:pt x="834" y="65"/>
                  </a:lnTo>
                  <a:lnTo>
                    <a:pt x="885" y="95"/>
                  </a:lnTo>
                  <a:lnTo>
                    <a:pt x="933" y="130"/>
                  </a:lnTo>
                  <a:lnTo>
                    <a:pt x="976" y="168"/>
                  </a:lnTo>
                  <a:lnTo>
                    <a:pt x="1014" y="212"/>
                  </a:lnTo>
                  <a:lnTo>
                    <a:pt x="1047" y="258"/>
                  </a:lnTo>
                  <a:lnTo>
                    <a:pt x="1075" y="309"/>
                  </a:lnTo>
                  <a:lnTo>
                    <a:pt x="1096" y="363"/>
                  </a:lnTo>
                  <a:lnTo>
                    <a:pt x="1071" y="328"/>
                  </a:lnTo>
                  <a:lnTo>
                    <a:pt x="1041" y="297"/>
                  </a:lnTo>
                  <a:lnTo>
                    <a:pt x="1006" y="271"/>
                  </a:lnTo>
                  <a:lnTo>
                    <a:pt x="968" y="247"/>
                  </a:lnTo>
                  <a:lnTo>
                    <a:pt x="927" y="228"/>
                  </a:lnTo>
                  <a:lnTo>
                    <a:pt x="883" y="212"/>
                  </a:lnTo>
                  <a:lnTo>
                    <a:pt x="837" y="201"/>
                  </a:lnTo>
                  <a:lnTo>
                    <a:pt x="791" y="193"/>
                  </a:lnTo>
                  <a:lnTo>
                    <a:pt x="744" y="190"/>
                  </a:lnTo>
                  <a:lnTo>
                    <a:pt x="696" y="190"/>
                  </a:lnTo>
                  <a:lnTo>
                    <a:pt x="649" y="195"/>
                  </a:lnTo>
                  <a:lnTo>
                    <a:pt x="604" y="203"/>
                  </a:lnTo>
                  <a:lnTo>
                    <a:pt x="561" y="215"/>
                  </a:lnTo>
                  <a:lnTo>
                    <a:pt x="521" y="231"/>
                  </a:lnTo>
                  <a:lnTo>
                    <a:pt x="484" y="252"/>
                  </a:lnTo>
                  <a:lnTo>
                    <a:pt x="440" y="282"/>
                  </a:lnTo>
                  <a:lnTo>
                    <a:pt x="402" y="315"/>
                  </a:lnTo>
                  <a:lnTo>
                    <a:pt x="368" y="352"/>
                  </a:lnTo>
                  <a:lnTo>
                    <a:pt x="340" y="390"/>
                  </a:lnTo>
                  <a:lnTo>
                    <a:pt x="317" y="431"/>
                  </a:lnTo>
                  <a:lnTo>
                    <a:pt x="300" y="474"/>
                  </a:lnTo>
                  <a:lnTo>
                    <a:pt x="290" y="516"/>
                  </a:lnTo>
                  <a:lnTo>
                    <a:pt x="285" y="561"/>
                  </a:lnTo>
                  <a:lnTo>
                    <a:pt x="287" y="604"/>
                  </a:lnTo>
                  <a:lnTo>
                    <a:pt x="296" y="649"/>
                  </a:lnTo>
                  <a:lnTo>
                    <a:pt x="312" y="693"/>
                  </a:lnTo>
                  <a:lnTo>
                    <a:pt x="335" y="737"/>
                  </a:lnTo>
                  <a:lnTo>
                    <a:pt x="366" y="779"/>
                  </a:lnTo>
                  <a:lnTo>
                    <a:pt x="367" y="781"/>
                  </a:lnTo>
                  <a:lnTo>
                    <a:pt x="373" y="788"/>
                  </a:lnTo>
                  <a:lnTo>
                    <a:pt x="383" y="800"/>
                  </a:lnTo>
                  <a:lnTo>
                    <a:pt x="395" y="815"/>
                  </a:lnTo>
                  <a:lnTo>
                    <a:pt x="410" y="834"/>
                  </a:lnTo>
                  <a:lnTo>
                    <a:pt x="428" y="855"/>
                  </a:lnTo>
                  <a:lnTo>
                    <a:pt x="448" y="877"/>
                  </a:lnTo>
                  <a:lnTo>
                    <a:pt x="468" y="902"/>
                  </a:lnTo>
                  <a:lnTo>
                    <a:pt x="490" y="928"/>
                  </a:lnTo>
                  <a:lnTo>
                    <a:pt x="511" y="955"/>
                  </a:lnTo>
                  <a:lnTo>
                    <a:pt x="534" y="982"/>
                  </a:lnTo>
                  <a:lnTo>
                    <a:pt x="556" y="1008"/>
                  </a:lnTo>
                  <a:lnTo>
                    <a:pt x="524" y="970"/>
                  </a:lnTo>
                  <a:lnTo>
                    <a:pt x="538" y="988"/>
                  </a:lnTo>
                  <a:lnTo>
                    <a:pt x="552" y="1004"/>
                  </a:lnTo>
                  <a:lnTo>
                    <a:pt x="563" y="1018"/>
                  </a:lnTo>
                  <a:lnTo>
                    <a:pt x="571" y="1028"/>
                  </a:lnTo>
                  <a:lnTo>
                    <a:pt x="576" y="1034"/>
                  </a:lnTo>
                  <a:lnTo>
                    <a:pt x="578" y="1037"/>
                  </a:lnTo>
                  <a:lnTo>
                    <a:pt x="592" y="1057"/>
                  </a:lnTo>
                  <a:lnTo>
                    <a:pt x="599" y="1079"/>
                  </a:lnTo>
                  <a:lnTo>
                    <a:pt x="601" y="1102"/>
                  </a:lnTo>
                  <a:lnTo>
                    <a:pt x="597" y="1125"/>
                  </a:lnTo>
                  <a:lnTo>
                    <a:pt x="588" y="1146"/>
                  </a:lnTo>
                  <a:lnTo>
                    <a:pt x="575" y="1166"/>
                  </a:lnTo>
                  <a:lnTo>
                    <a:pt x="556" y="1185"/>
                  </a:lnTo>
                  <a:lnTo>
                    <a:pt x="536" y="1199"/>
                  </a:lnTo>
                  <a:lnTo>
                    <a:pt x="514" y="1207"/>
                  </a:lnTo>
                  <a:lnTo>
                    <a:pt x="491" y="1212"/>
                  </a:lnTo>
                  <a:lnTo>
                    <a:pt x="469" y="1211"/>
                  </a:lnTo>
                  <a:lnTo>
                    <a:pt x="446" y="1205"/>
                  </a:lnTo>
                  <a:lnTo>
                    <a:pt x="427" y="1194"/>
                  </a:lnTo>
                  <a:lnTo>
                    <a:pt x="409" y="1178"/>
                  </a:lnTo>
                  <a:lnTo>
                    <a:pt x="352" y="1108"/>
                  </a:lnTo>
                  <a:lnTo>
                    <a:pt x="391" y="1153"/>
                  </a:lnTo>
                  <a:lnTo>
                    <a:pt x="149" y="861"/>
                  </a:lnTo>
                  <a:lnTo>
                    <a:pt x="104" y="803"/>
                  </a:lnTo>
                  <a:lnTo>
                    <a:pt x="68" y="744"/>
                  </a:lnTo>
                  <a:lnTo>
                    <a:pt x="41" y="688"/>
                  </a:lnTo>
                  <a:lnTo>
                    <a:pt x="21" y="632"/>
                  </a:lnTo>
                  <a:lnTo>
                    <a:pt x="7" y="578"/>
                  </a:lnTo>
                  <a:lnTo>
                    <a:pt x="1" y="526"/>
                  </a:lnTo>
                  <a:lnTo>
                    <a:pt x="0" y="475"/>
                  </a:lnTo>
                  <a:lnTo>
                    <a:pt x="6" y="425"/>
                  </a:lnTo>
                  <a:lnTo>
                    <a:pt x="16" y="378"/>
                  </a:lnTo>
                  <a:lnTo>
                    <a:pt x="32" y="333"/>
                  </a:lnTo>
                  <a:lnTo>
                    <a:pt x="52" y="291"/>
                  </a:lnTo>
                  <a:lnTo>
                    <a:pt x="76" y="249"/>
                  </a:lnTo>
                  <a:lnTo>
                    <a:pt x="103" y="212"/>
                  </a:lnTo>
                  <a:lnTo>
                    <a:pt x="134" y="177"/>
                  </a:lnTo>
                  <a:lnTo>
                    <a:pt x="168" y="145"/>
                  </a:lnTo>
                  <a:lnTo>
                    <a:pt x="203" y="115"/>
                  </a:lnTo>
                  <a:lnTo>
                    <a:pt x="240" y="89"/>
                  </a:lnTo>
                  <a:lnTo>
                    <a:pt x="279" y="66"/>
                  </a:lnTo>
                  <a:lnTo>
                    <a:pt x="318" y="48"/>
                  </a:lnTo>
                  <a:lnTo>
                    <a:pt x="358" y="31"/>
                  </a:lnTo>
                  <a:lnTo>
                    <a:pt x="398" y="19"/>
                  </a:lnTo>
                  <a:lnTo>
                    <a:pt x="466" y="6"/>
                  </a:lnTo>
                  <a:lnTo>
                    <a:pt x="53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25"/>
            <p:cNvSpPr>
              <a:spLocks noEditPoints="1"/>
            </p:cNvSpPr>
            <p:nvPr userDrawn="1"/>
          </p:nvSpPr>
          <p:spPr bwMode="auto">
            <a:xfrm>
              <a:off x="8618538" y="5702300"/>
              <a:ext cx="52388" cy="50800"/>
            </a:xfrm>
            <a:custGeom>
              <a:avLst/>
              <a:gdLst>
                <a:gd name="T0" fmla="*/ 51 w 131"/>
                <a:gd name="T1" fmla="*/ 60 h 130"/>
                <a:gd name="T2" fmla="*/ 68 w 131"/>
                <a:gd name="T3" fmla="*/ 60 h 130"/>
                <a:gd name="T4" fmla="*/ 76 w 131"/>
                <a:gd name="T5" fmla="*/ 59 h 130"/>
                <a:gd name="T6" fmla="*/ 81 w 131"/>
                <a:gd name="T7" fmla="*/ 55 h 130"/>
                <a:gd name="T8" fmla="*/ 83 w 131"/>
                <a:gd name="T9" fmla="*/ 49 h 130"/>
                <a:gd name="T10" fmla="*/ 81 w 131"/>
                <a:gd name="T11" fmla="*/ 43 h 130"/>
                <a:gd name="T12" fmla="*/ 76 w 131"/>
                <a:gd name="T13" fmla="*/ 39 h 130"/>
                <a:gd name="T14" fmla="*/ 70 w 131"/>
                <a:gd name="T15" fmla="*/ 38 h 130"/>
                <a:gd name="T16" fmla="*/ 51 w 131"/>
                <a:gd name="T17" fmla="*/ 38 h 130"/>
                <a:gd name="T18" fmla="*/ 68 w 131"/>
                <a:gd name="T19" fmla="*/ 28 h 130"/>
                <a:gd name="T20" fmla="*/ 88 w 131"/>
                <a:gd name="T21" fmla="*/ 33 h 130"/>
                <a:gd name="T22" fmla="*/ 95 w 131"/>
                <a:gd name="T23" fmla="*/ 49 h 130"/>
                <a:gd name="T24" fmla="*/ 90 w 131"/>
                <a:gd name="T25" fmla="*/ 64 h 130"/>
                <a:gd name="T26" fmla="*/ 76 w 131"/>
                <a:gd name="T27" fmla="*/ 69 h 130"/>
                <a:gd name="T28" fmla="*/ 83 w 131"/>
                <a:gd name="T29" fmla="*/ 103 h 130"/>
                <a:gd name="T30" fmla="*/ 51 w 131"/>
                <a:gd name="T31" fmla="*/ 70 h 130"/>
                <a:gd name="T32" fmla="*/ 40 w 131"/>
                <a:gd name="T33" fmla="*/ 103 h 130"/>
                <a:gd name="T34" fmla="*/ 65 w 131"/>
                <a:gd name="T35" fmla="*/ 12 h 130"/>
                <a:gd name="T36" fmla="*/ 34 w 131"/>
                <a:gd name="T37" fmla="*/ 22 h 130"/>
                <a:gd name="T38" fmla="*/ 15 w 131"/>
                <a:gd name="T39" fmla="*/ 48 h 130"/>
                <a:gd name="T40" fmla="*/ 15 w 131"/>
                <a:gd name="T41" fmla="*/ 83 h 130"/>
                <a:gd name="T42" fmla="*/ 34 w 131"/>
                <a:gd name="T43" fmla="*/ 109 h 130"/>
                <a:gd name="T44" fmla="*/ 65 w 131"/>
                <a:gd name="T45" fmla="*/ 119 h 130"/>
                <a:gd name="T46" fmla="*/ 96 w 131"/>
                <a:gd name="T47" fmla="*/ 109 h 130"/>
                <a:gd name="T48" fmla="*/ 114 w 131"/>
                <a:gd name="T49" fmla="*/ 83 h 130"/>
                <a:gd name="T50" fmla="*/ 114 w 131"/>
                <a:gd name="T51" fmla="*/ 48 h 130"/>
                <a:gd name="T52" fmla="*/ 96 w 131"/>
                <a:gd name="T53" fmla="*/ 22 h 130"/>
                <a:gd name="T54" fmla="*/ 65 w 131"/>
                <a:gd name="T55" fmla="*/ 12 h 130"/>
                <a:gd name="T56" fmla="*/ 86 w 131"/>
                <a:gd name="T57" fmla="*/ 4 h 130"/>
                <a:gd name="T58" fmla="*/ 117 w 131"/>
                <a:gd name="T59" fmla="*/ 27 h 130"/>
                <a:gd name="T60" fmla="*/ 131 w 131"/>
                <a:gd name="T61" fmla="*/ 65 h 130"/>
                <a:gd name="T62" fmla="*/ 117 w 131"/>
                <a:gd name="T63" fmla="*/ 104 h 130"/>
                <a:gd name="T64" fmla="*/ 86 w 131"/>
                <a:gd name="T65" fmla="*/ 126 h 130"/>
                <a:gd name="T66" fmla="*/ 45 w 131"/>
                <a:gd name="T67" fmla="*/ 126 h 130"/>
                <a:gd name="T68" fmla="*/ 12 w 131"/>
                <a:gd name="T69" fmla="*/ 104 h 130"/>
                <a:gd name="T70" fmla="*/ 0 w 131"/>
                <a:gd name="T71" fmla="*/ 65 h 130"/>
                <a:gd name="T72" fmla="*/ 12 w 131"/>
                <a:gd name="T73" fmla="*/ 27 h 130"/>
                <a:gd name="T74" fmla="*/ 45 w 131"/>
                <a:gd name="T75" fmla="*/ 4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1" h="130">
                  <a:moveTo>
                    <a:pt x="51" y="38"/>
                  </a:moveTo>
                  <a:lnTo>
                    <a:pt x="51" y="60"/>
                  </a:lnTo>
                  <a:lnTo>
                    <a:pt x="65" y="60"/>
                  </a:lnTo>
                  <a:lnTo>
                    <a:pt x="68" y="60"/>
                  </a:lnTo>
                  <a:lnTo>
                    <a:pt x="72" y="60"/>
                  </a:lnTo>
                  <a:lnTo>
                    <a:pt x="76" y="59"/>
                  </a:lnTo>
                  <a:lnTo>
                    <a:pt x="78" y="58"/>
                  </a:lnTo>
                  <a:lnTo>
                    <a:pt x="81" y="55"/>
                  </a:lnTo>
                  <a:lnTo>
                    <a:pt x="82" y="53"/>
                  </a:lnTo>
                  <a:lnTo>
                    <a:pt x="83" y="49"/>
                  </a:lnTo>
                  <a:lnTo>
                    <a:pt x="82" y="45"/>
                  </a:lnTo>
                  <a:lnTo>
                    <a:pt x="81" y="43"/>
                  </a:lnTo>
                  <a:lnTo>
                    <a:pt x="78" y="40"/>
                  </a:lnTo>
                  <a:lnTo>
                    <a:pt x="76" y="39"/>
                  </a:lnTo>
                  <a:lnTo>
                    <a:pt x="73" y="38"/>
                  </a:lnTo>
                  <a:lnTo>
                    <a:pt x="70" y="38"/>
                  </a:lnTo>
                  <a:lnTo>
                    <a:pt x="67" y="38"/>
                  </a:lnTo>
                  <a:lnTo>
                    <a:pt x="51" y="38"/>
                  </a:lnTo>
                  <a:close/>
                  <a:moveTo>
                    <a:pt x="40" y="28"/>
                  </a:moveTo>
                  <a:lnTo>
                    <a:pt x="68" y="28"/>
                  </a:lnTo>
                  <a:lnTo>
                    <a:pt x="80" y="29"/>
                  </a:lnTo>
                  <a:lnTo>
                    <a:pt x="88" y="33"/>
                  </a:lnTo>
                  <a:lnTo>
                    <a:pt x="93" y="39"/>
                  </a:lnTo>
                  <a:lnTo>
                    <a:pt x="95" y="49"/>
                  </a:lnTo>
                  <a:lnTo>
                    <a:pt x="93" y="58"/>
                  </a:lnTo>
                  <a:lnTo>
                    <a:pt x="90" y="64"/>
                  </a:lnTo>
                  <a:lnTo>
                    <a:pt x="83" y="68"/>
                  </a:lnTo>
                  <a:lnTo>
                    <a:pt x="76" y="69"/>
                  </a:lnTo>
                  <a:lnTo>
                    <a:pt x="97" y="103"/>
                  </a:lnTo>
                  <a:lnTo>
                    <a:pt x="83" y="103"/>
                  </a:lnTo>
                  <a:lnTo>
                    <a:pt x="65" y="70"/>
                  </a:lnTo>
                  <a:lnTo>
                    <a:pt x="51" y="70"/>
                  </a:lnTo>
                  <a:lnTo>
                    <a:pt x="51" y="103"/>
                  </a:lnTo>
                  <a:lnTo>
                    <a:pt x="40" y="103"/>
                  </a:lnTo>
                  <a:lnTo>
                    <a:pt x="40" y="28"/>
                  </a:lnTo>
                  <a:close/>
                  <a:moveTo>
                    <a:pt x="65" y="12"/>
                  </a:moveTo>
                  <a:lnTo>
                    <a:pt x="49" y="14"/>
                  </a:lnTo>
                  <a:lnTo>
                    <a:pt x="34" y="22"/>
                  </a:lnTo>
                  <a:lnTo>
                    <a:pt x="22" y="33"/>
                  </a:lnTo>
                  <a:lnTo>
                    <a:pt x="15" y="48"/>
                  </a:lnTo>
                  <a:lnTo>
                    <a:pt x="12" y="65"/>
                  </a:lnTo>
                  <a:lnTo>
                    <a:pt x="15" y="83"/>
                  </a:lnTo>
                  <a:lnTo>
                    <a:pt x="22" y="98"/>
                  </a:lnTo>
                  <a:lnTo>
                    <a:pt x="34" y="109"/>
                  </a:lnTo>
                  <a:lnTo>
                    <a:pt x="49" y="116"/>
                  </a:lnTo>
                  <a:lnTo>
                    <a:pt x="65" y="119"/>
                  </a:lnTo>
                  <a:lnTo>
                    <a:pt x="82" y="116"/>
                  </a:lnTo>
                  <a:lnTo>
                    <a:pt x="96" y="109"/>
                  </a:lnTo>
                  <a:lnTo>
                    <a:pt x="107" y="98"/>
                  </a:lnTo>
                  <a:lnTo>
                    <a:pt x="114" y="83"/>
                  </a:lnTo>
                  <a:lnTo>
                    <a:pt x="117" y="65"/>
                  </a:lnTo>
                  <a:lnTo>
                    <a:pt x="114" y="48"/>
                  </a:lnTo>
                  <a:lnTo>
                    <a:pt x="107" y="33"/>
                  </a:lnTo>
                  <a:lnTo>
                    <a:pt x="96" y="22"/>
                  </a:lnTo>
                  <a:lnTo>
                    <a:pt x="82" y="14"/>
                  </a:lnTo>
                  <a:lnTo>
                    <a:pt x="65" y="12"/>
                  </a:lnTo>
                  <a:close/>
                  <a:moveTo>
                    <a:pt x="65" y="0"/>
                  </a:moveTo>
                  <a:lnTo>
                    <a:pt x="86" y="4"/>
                  </a:lnTo>
                  <a:lnTo>
                    <a:pt x="103" y="13"/>
                  </a:lnTo>
                  <a:lnTo>
                    <a:pt x="117" y="27"/>
                  </a:lnTo>
                  <a:lnTo>
                    <a:pt x="127" y="44"/>
                  </a:lnTo>
                  <a:lnTo>
                    <a:pt x="131" y="65"/>
                  </a:lnTo>
                  <a:lnTo>
                    <a:pt x="127" y="86"/>
                  </a:lnTo>
                  <a:lnTo>
                    <a:pt x="117" y="104"/>
                  </a:lnTo>
                  <a:lnTo>
                    <a:pt x="103" y="118"/>
                  </a:lnTo>
                  <a:lnTo>
                    <a:pt x="86" y="126"/>
                  </a:lnTo>
                  <a:lnTo>
                    <a:pt x="65" y="130"/>
                  </a:lnTo>
                  <a:lnTo>
                    <a:pt x="45" y="126"/>
                  </a:lnTo>
                  <a:lnTo>
                    <a:pt x="27" y="118"/>
                  </a:lnTo>
                  <a:lnTo>
                    <a:pt x="12" y="104"/>
                  </a:lnTo>
                  <a:lnTo>
                    <a:pt x="2" y="86"/>
                  </a:lnTo>
                  <a:lnTo>
                    <a:pt x="0" y="65"/>
                  </a:lnTo>
                  <a:lnTo>
                    <a:pt x="2" y="44"/>
                  </a:lnTo>
                  <a:lnTo>
                    <a:pt x="12" y="27"/>
                  </a:lnTo>
                  <a:lnTo>
                    <a:pt x="27" y="13"/>
                  </a:lnTo>
                  <a:lnTo>
                    <a:pt x="45" y="4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6"/>
            <p:cNvSpPr>
              <a:spLocks noEditPoints="1"/>
            </p:cNvSpPr>
            <p:nvPr userDrawn="1"/>
          </p:nvSpPr>
          <p:spPr bwMode="auto">
            <a:xfrm>
              <a:off x="8578850" y="5375275"/>
              <a:ext cx="52388" cy="50800"/>
            </a:xfrm>
            <a:custGeom>
              <a:avLst/>
              <a:gdLst>
                <a:gd name="T0" fmla="*/ 52 w 130"/>
                <a:gd name="T1" fmla="*/ 60 h 129"/>
                <a:gd name="T2" fmla="*/ 69 w 130"/>
                <a:gd name="T3" fmla="*/ 60 h 129"/>
                <a:gd name="T4" fmla="*/ 77 w 130"/>
                <a:gd name="T5" fmla="*/ 59 h 129"/>
                <a:gd name="T6" fmla="*/ 82 w 130"/>
                <a:gd name="T7" fmla="*/ 55 h 129"/>
                <a:gd name="T8" fmla="*/ 83 w 130"/>
                <a:gd name="T9" fmla="*/ 48 h 129"/>
                <a:gd name="T10" fmla="*/ 82 w 130"/>
                <a:gd name="T11" fmla="*/ 42 h 129"/>
                <a:gd name="T12" fmla="*/ 77 w 130"/>
                <a:gd name="T13" fmla="*/ 38 h 129"/>
                <a:gd name="T14" fmla="*/ 70 w 130"/>
                <a:gd name="T15" fmla="*/ 37 h 129"/>
                <a:gd name="T16" fmla="*/ 52 w 130"/>
                <a:gd name="T17" fmla="*/ 37 h 129"/>
                <a:gd name="T18" fmla="*/ 69 w 130"/>
                <a:gd name="T19" fmla="*/ 28 h 129"/>
                <a:gd name="T20" fmla="*/ 89 w 130"/>
                <a:gd name="T21" fmla="*/ 33 h 129"/>
                <a:gd name="T22" fmla="*/ 95 w 130"/>
                <a:gd name="T23" fmla="*/ 49 h 129"/>
                <a:gd name="T24" fmla="*/ 89 w 130"/>
                <a:gd name="T25" fmla="*/ 63 h 129"/>
                <a:gd name="T26" fmla="*/ 75 w 130"/>
                <a:gd name="T27" fmla="*/ 69 h 129"/>
                <a:gd name="T28" fmla="*/ 84 w 130"/>
                <a:gd name="T29" fmla="*/ 101 h 129"/>
                <a:gd name="T30" fmla="*/ 52 w 130"/>
                <a:gd name="T31" fmla="*/ 69 h 129"/>
                <a:gd name="T32" fmla="*/ 41 w 130"/>
                <a:gd name="T33" fmla="*/ 101 h 129"/>
                <a:gd name="T34" fmla="*/ 65 w 130"/>
                <a:gd name="T35" fmla="*/ 10 h 129"/>
                <a:gd name="T36" fmla="*/ 34 w 130"/>
                <a:gd name="T37" fmla="*/ 20 h 129"/>
                <a:gd name="T38" fmla="*/ 16 w 130"/>
                <a:gd name="T39" fmla="*/ 47 h 129"/>
                <a:gd name="T40" fmla="*/ 16 w 130"/>
                <a:gd name="T41" fmla="*/ 81 h 129"/>
                <a:gd name="T42" fmla="*/ 34 w 130"/>
                <a:gd name="T43" fmla="*/ 108 h 129"/>
                <a:gd name="T44" fmla="*/ 65 w 130"/>
                <a:gd name="T45" fmla="*/ 119 h 129"/>
                <a:gd name="T46" fmla="*/ 97 w 130"/>
                <a:gd name="T47" fmla="*/ 108 h 129"/>
                <a:gd name="T48" fmla="*/ 115 w 130"/>
                <a:gd name="T49" fmla="*/ 81 h 129"/>
                <a:gd name="T50" fmla="*/ 115 w 130"/>
                <a:gd name="T51" fmla="*/ 47 h 129"/>
                <a:gd name="T52" fmla="*/ 97 w 130"/>
                <a:gd name="T53" fmla="*/ 20 h 129"/>
                <a:gd name="T54" fmla="*/ 65 w 130"/>
                <a:gd name="T55" fmla="*/ 10 h 129"/>
                <a:gd name="T56" fmla="*/ 85 w 130"/>
                <a:gd name="T57" fmla="*/ 3 h 129"/>
                <a:gd name="T58" fmla="*/ 118 w 130"/>
                <a:gd name="T59" fmla="*/ 25 h 129"/>
                <a:gd name="T60" fmla="*/ 130 w 130"/>
                <a:gd name="T61" fmla="*/ 64 h 129"/>
                <a:gd name="T62" fmla="*/ 118 w 130"/>
                <a:gd name="T63" fmla="*/ 103 h 129"/>
                <a:gd name="T64" fmla="*/ 85 w 130"/>
                <a:gd name="T65" fmla="*/ 126 h 129"/>
                <a:gd name="T66" fmla="*/ 46 w 130"/>
                <a:gd name="T67" fmla="*/ 126 h 129"/>
                <a:gd name="T68" fmla="*/ 13 w 130"/>
                <a:gd name="T69" fmla="*/ 103 h 129"/>
                <a:gd name="T70" fmla="*/ 0 w 130"/>
                <a:gd name="T71" fmla="*/ 64 h 129"/>
                <a:gd name="T72" fmla="*/ 13 w 130"/>
                <a:gd name="T73" fmla="*/ 25 h 129"/>
                <a:gd name="T74" fmla="*/ 46 w 130"/>
                <a:gd name="T75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0" h="129">
                  <a:moveTo>
                    <a:pt x="52" y="37"/>
                  </a:moveTo>
                  <a:lnTo>
                    <a:pt x="52" y="60"/>
                  </a:lnTo>
                  <a:lnTo>
                    <a:pt x="65" y="60"/>
                  </a:lnTo>
                  <a:lnTo>
                    <a:pt x="69" y="60"/>
                  </a:lnTo>
                  <a:lnTo>
                    <a:pt x="73" y="59"/>
                  </a:lnTo>
                  <a:lnTo>
                    <a:pt x="77" y="59"/>
                  </a:lnTo>
                  <a:lnTo>
                    <a:pt x="79" y="58"/>
                  </a:lnTo>
                  <a:lnTo>
                    <a:pt x="82" y="55"/>
                  </a:lnTo>
                  <a:lnTo>
                    <a:pt x="83" y="51"/>
                  </a:lnTo>
                  <a:lnTo>
                    <a:pt x="83" y="48"/>
                  </a:lnTo>
                  <a:lnTo>
                    <a:pt x="83" y="44"/>
                  </a:lnTo>
                  <a:lnTo>
                    <a:pt x="82" y="42"/>
                  </a:lnTo>
                  <a:lnTo>
                    <a:pt x="79" y="39"/>
                  </a:lnTo>
                  <a:lnTo>
                    <a:pt x="77" y="38"/>
                  </a:lnTo>
                  <a:lnTo>
                    <a:pt x="74" y="38"/>
                  </a:lnTo>
                  <a:lnTo>
                    <a:pt x="70" y="37"/>
                  </a:lnTo>
                  <a:lnTo>
                    <a:pt x="67" y="37"/>
                  </a:lnTo>
                  <a:lnTo>
                    <a:pt x="52" y="37"/>
                  </a:lnTo>
                  <a:close/>
                  <a:moveTo>
                    <a:pt x="41" y="28"/>
                  </a:moveTo>
                  <a:lnTo>
                    <a:pt x="69" y="28"/>
                  </a:lnTo>
                  <a:lnTo>
                    <a:pt x="80" y="29"/>
                  </a:lnTo>
                  <a:lnTo>
                    <a:pt x="89" y="33"/>
                  </a:lnTo>
                  <a:lnTo>
                    <a:pt x="94" y="39"/>
                  </a:lnTo>
                  <a:lnTo>
                    <a:pt x="95" y="49"/>
                  </a:lnTo>
                  <a:lnTo>
                    <a:pt x="94" y="56"/>
                  </a:lnTo>
                  <a:lnTo>
                    <a:pt x="89" y="63"/>
                  </a:lnTo>
                  <a:lnTo>
                    <a:pt x="83" y="66"/>
                  </a:lnTo>
                  <a:lnTo>
                    <a:pt x="75" y="69"/>
                  </a:lnTo>
                  <a:lnTo>
                    <a:pt x="97" y="101"/>
                  </a:lnTo>
                  <a:lnTo>
                    <a:pt x="84" y="101"/>
                  </a:lnTo>
                  <a:lnTo>
                    <a:pt x="64" y="69"/>
                  </a:lnTo>
                  <a:lnTo>
                    <a:pt x="52" y="69"/>
                  </a:lnTo>
                  <a:lnTo>
                    <a:pt x="52" y="101"/>
                  </a:lnTo>
                  <a:lnTo>
                    <a:pt x="41" y="101"/>
                  </a:lnTo>
                  <a:lnTo>
                    <a:pt x="41" y="28"/>
                  </a:lnTo>
                  <a:close/>
                  <a:moveTo>
                    <a:pt x="65" y="10"/>
                  </a:moveTo>
                  <a:lnTo>
                    <a:pt x="48" y="13"/>
                  </a:lnTo>
                  <a:lnTo>
                    <a:pt x="34" y="20"/>
                  </a:lnTo>
                  <a:lnTo>
                    <a:pt x="23" y="33"/>
                  </a:lnTo>
                  <a:lnTo>
                    <a:pt x="16" y="47"/>
                  </a:lnTo>
                  <a:lnTo>
                    <a:pt x="13" y="64"/>
                  </a:lnTo>
                  <a:lnTo>
                    <a:pt x="16" y="81"/>
                  </a:lnTo>
                  <a:lnTo>
                    <a:pt x="23" y="96"/>
                  </a:lnTo>
                  <a:lnTo>
                    <a:pt x="34" y="108"/>
                  </a:lnTo>
                  <a:lnTo>
                    <a:pt x="48" y="115"/>
                  </a:lnTo>
                  <a:lnTo>
                    <a:pt x="65" y="119"/>
                  </a:lnTo>
                  <a:lnTo>
                    <a:pt x="82" y="115"/>
                  </a:lnTo>
                  <a:lnTo>
                    <a:pt x="97" y="108"/>
                  </a:lnTo>
                  <a:lnTo>
                    <a:pt x="108" y="96"/>
                  </a:lnTo>
                  <a:lnTo>
                    <a:pt x="115" y="81"/>
                  </a:lnTo>
                  <a:lnTo>
                    <a:pt x="118" y="64"/>
                  </a:lnTo>
                  <a:lnTo>
                    <a:pt x="115" y="47"/>
                  </a:lnTo>
                  <a:lnTo>
                    <a:pt x="108" y="33"/>
                  </a:lnTo>
                  <a:lnTo>
                    <a:pt x="97" y="20"/>
                  </a:lnTo>
                  <a:lnTo>
                    <a:pt x="82" y="13"/>
                  </a:lnTo>
                  <a:lnTo>
                    <a:pt x="65" y="10"/>
                  </a:lnTo>
                  <a:close/>
                  <a:moveTo>
                    <a:pt x="65" y="0"/>
                  </a:moveTo>
                  <a:lnTo>
                    <a:pt x="85" y="3"/>
                  </a:lnTo>
                  <a:lnTo>
                    <a:pt x="104" y="12"/>
                  </a:lnTo>
                  <a:lnTo>
                    <a:pt x="118" y="25"/>
                  </a:lnTo>
                  <a:lnTo>
                    <a:pt x="128" y="44"/>
                  </a:lnTo>
                  <a:lnTo>
                    <a:pt x="130" y="64"/>
                  </a:lnTo>
                  <a:lnTo>
                    <a:pt x="128" y="85"/>
                  </a:lnTo>
                  <a:lnTo>
                    <a:pt x="118" y="103"/>
                  </a:lnTo>
                  <a:lnTo>
                    <a:pt x="104" y="116"/>
                  </a:lnTo>
                  <a:lnTo>
                    <a:pt x="85" y="126"/>
                  </a:lnTo>
                  <a:lnTo>
                    <a:pt x="65" y="129"/>
                  </a:lnTo>
                  <a:lnTo>
                    <a:pt x="46" y="126"/>
                  </a:lnTo>
                  <a:lnTo>
                    <a:pt x="27" y="116"/>
                  </a:lnTo>
                  <a:lnTo>
                    <a:pt x="13" y="103"/>
                  </a:lnTo>
                  <a:lnTo>
                    <a:pt x="3" y="85"/>
                  </a:lnTo>
                  <a:lnTo>
                    <a:pt x="0" y="64"/>
                  </a:lnTo>
                  <a:lnTo>
                    <a:pt x="3" y="44"/>
                  </a:lnTo>
                  <a:lnTo>
                    <a:pt x="13" y="25"/>
                  </a:lnTo>
                  <a:lnTo>
                    <a:pt x="27" y="12"/>
                  </a:lnTo>
                  <a:lnTo>
                    <a:pt x="46" y="3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27"/>
            <p:cNvSpPr>
              <a:spLocks noEditPoints="1"/>
            </p:cNvSpPr>
            <p:nvPr userDrawn="1"/>
          </p:nvSpPr>
          <p:spPr bwMode="auto">
            <a:xfrm>
              <a:off x="7494588" y="5375275"/>
              <a:ext cx="52388" cy="50800"/>
            </a:xfrm>
            <a:custGeom>
              <a:avLst/>
              <a:gdLst>
                <a:gd name="T0" fmla="*/ 52 w 131"/>
                <a:gd name="T1" fmla="*/ 60 h 129"/>
                <a:gd name="T2" fmla="*/ 70 w 131"/>
                <a:gd name="T3" fmla="*/ 60 h 129"/>
                <a:gd name="T4" fmla="*/ 76 w 131"/>
                <a:gd name="T5" fmla="*/ 59 h 129"/>
                <a:gd name="T6" fmla="*/ 81 w 131"/>
                <a:gd name="T7" fmla="*/ 55 h 129"/>
                <a:gd name="T8" fmla="*/ 84 w 131"/>
                <a:gd name="T9" fmla="*/ 48 h 129"/>
                <a:gd name="T10" fmla="*/ 81 w 131"/>
                <a:gd name="T11" fmla="*/ 42 h 129"/>
                <a:gd name="T12" fmla="*/ 77 w 131"/>
                <a:gd name="T13" fmla="*/ 38 h 129"/>
                <a:gd name="T14" fmla="*/ 71 w 131"/>
                <a:gd name="T15" fmla="*/ 37 h 129"/>
                <a:gd name="T16" fmla="*/ 52 w 131"/>
                <a:gd name="T17" fmla="*/ 37 h 129"/>
                <a:gd name="T18" fmla="*/ 69 w 131"/>
                <a:gd name="T19" fmla="*/ 28 h 129"/>
                <a:gd name="T20" fmla="*/ 89 w 131"/>
                <a:gd name="T21" fmla="*/ 33 h 129"/>
                <a:gd name="T22" fmla="*/ 95 w 131"/>
                <a:gd name="T23" fmla="*/ 49 h 129"/>
                <a:gd name="T24" fmla="*/ 90 w 131"/>
                <a:gd name="T25" fmla="*/ 63 h 129"/>
                <a:gd name="T26" fmla="*/ 76 w 131"/>
                <a:gd name="T27" fmla="*/ 69 h 129"/>
                <a:gd name="T28" fmla="*/ 85 w 131"/>
                <a:gd name="T29" fmla="*/ 101 h 129"/>
                <a:gd name="T30" fmla="*/ 52 w 131"/>
                <a:gd name="T31" fmla="*/ 69 h 129"/>
                <a:gd name="T32" fmla="*/ 41 w 131"/>
                <a:gd name="T33" fmla="*/ 101 h 129"/>
                <a:gd name="T34" fmla="*/ 66 w 131"/>
                <a:gd name="T35" fmla="*/ 10 h 129"/>
                <a:gd name="T36" fmla="*/ 34 w 131"/>
                <a:gd name="T37" fmla="*/ 20 h 129"/>
                <a:gd name="T38" fmla="*/ 15 w 131"/>
                <a:gd name="T39" fmla="*/ 47 h 129"/>
                <a:gd name="T40" fmla="*/ 15 w 131"/>
                <a:gd name="T41" fmla="*/ 81 h 129"/>
                <a:gd name="T42" fmla="*/ 34 w 131"/>
                <a:gd name="T43" fmla="*/ 108 h 129"/>
                <a:gd name="T44" fmla="*/ 66 w 131"/>
                <a:gd name="T45" fmla="*/ 119 h 129"/>
                <a:gd name="T46" fmla="*/ 96 w 131"/>
                <a:gd name="T47" fmla="*/ 108 h 129"/>
                <a:gd name="T48" fmla="*/ 115 w 131"/>
                <a:gd name="T49" fmla="*/ 81 h 129"/>
                <a:gd name="T50" fmla="*/ 115 w 131"/>
                <a:gd name="T51" fmla="*/ 47 h 129"/>
                <a:gd name="T52" fmla="*/ 96 w 131"/>
                <a:gd name="T53" fmla="*/ 20 h 129"/>
                <a:gd name="T54" fmla="*/ 66 w 131"/>
                <a:gd name="T55" fmla="*/ 10 h 129"/>
                <a:gd name="T56" fmla="*/ 86 w 131"/>
                <a:gd name="T57" fmla="*/ 3 h 129"/>
                <a:gd name="T58" fmla="*/ 118 w 131"/>
                <a:gd name="T59" fmla="*/ 25 h 129"/>
                <a:gd name="T60" fmla="*/ 131 w 131"/>
                <a:gd name="T61" fmla="*/ 64 h 129"/>
                <a:gd name="T62" fmla="*/ 118 w 131"/>
                <a:gd name="T63" fmla="*/ 103 h 129"/>
                <a:gd name="T64" fmla="*/ 86 w 131"/>
                <a:gd name="T65" fmla="*/ 126 h 129"/>
                <a:gd name="T66" fmla="*/ 45 w 131"/>
                <a:gd name="T67" fmla="*/ 126 h 129"/>
                <a:gd name="T68" fmla="*/ 13 w 131"/>
                <a:gd name="T69" fmla="*/ 103 h 129"/>
                <a:gd name="T70" fmla="*/ 0 w 131"/>
                <a:gd name="T71" fmla="*/ 64 h 129"/>
                <a:gd name="T72" fmla="*/ 13 w 131"/>
                <a:gd name="T73" fmla="*/ 25 h 129"/>
                <a:gd name="T74" fmla="*/ 45 w 131"/>
                <a:gd name="T75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1" h="129">
                  <a:moveTo>
                    <a:pt x="52" y="37"/>
                  </a:moveTo>
                  <a:lnTo>
                    <a:pt x="52" y="60"/>
                  </a:lnTo>
                  <a:lnTo>
                    <a:pt x="65" y="60"/>
                  </a:lnTo>
                  <a:lnTo>
                    <a:pt x="70" y="60"/>
                  </a:lnTo>
                  <a:lnTo>
                    <a:pt x="74" y="59"/>
                  </a:lnTo>
                  <a:lnTo>
                    <a:pt x="76" y="59"/>
                  </a:lnTo>
                  <a:lnTo>
                    <a:pt x="80" y="58"/>
                  </a:lnTo>
                  <a:lnTo>
                    <a:pt x="81" y="55"/>
                  </a:lnTo>
                  <a:lnTo>
                    <a:pt x="82" y="51"/>
                  </a:lnTo>
                  <a:lnTo>
                    <a:pt x="84" y="48"/>
                  </a:lnTo>
                  <a:lnTo>
                    <a:pt x="82" y="44"/>
                  </a:lnTo>
                  <a:lnTo>
                    <a:pt x="81" y="42"/>
                  </a:lnTo>
                  <a:lnTo>
                    <a:pt x="80" y="39"/>
                  </a:lnTo>
                  <a:lnTo>
                    <a:pt x="77" y="38"/>
                  </a:lnTo>
                  <a:lnTo>
                    <a:pt x="74" y="38"/>
                  </a:lnTo>
                  <a:lnTo>
                    <a:pt x="71" y="37"/>
                  </a:lnTo>
                  <a:lnTo>
                    <a:pt x="67" y="37"/>
                  </a:lnTo>
                  <a:lnTo>
                    <a:pt x="52" y="37"/>
                  </a:lnTo>
                  <a:close/>
                  <a:moveTo>
                    <a:pt x="41" y="28"/>
                  </a:moveTo>
                  <a:lnTo>
                    <a:pt x="69" y="28"/>
                  </a:lnTo>
                  <a:lnTo>
                    <a:pt x="80" y="29"/>
                  </a:lnTo>
                  <a:lnTo>
                    <a:pt x="89" y="33"/>
                  </a:lnTo>
                  <a:lnTo>
                    <a:pt x="94" y="39"/>
                  </a:lnTo>
                  <a:lnTo>
                    <a:pt x="95" y="49"/>
                  </a:lnTo>
                  <a:lnTo>
                    <a:pt x="94" y="56"/>
                  </a:lnTo>
                  <a:lnTo>
                    <a:pt x="90" y="63"/>
                  </a:lnTo>
                  <a:lnTo>
                    <a:pt x="84" y="66"/>
                  </a:lnTo>
                  <a:lnTo>
                    <a:pt x="76" y="69"/>
                  </a:lnTo>
                  <a:lnTo>
                    <a:pt x="97" y="101"/>
                  </a:lnTo>
                  <a:lnTo>
                    <a:pt x="85" y="101"/>
                  </a:lnTo>
                  <a:lnTo>
                    <a:pt x="65" y="69"/>
                  </a:lnTo>
                  <a:lnTo>
                    <a:pt x="52" y="69"/>
                  </a:lnTo>
                  <a:lnTo>
                    <a:pt x="52" y="101"/>
                  </a:lnTo>
                  <a:lnTo>
                    <a:pt x="41" y="101"/>
                  </a:lnTo>
                  <a:lnTo>
                    <a:pt x="41" y="28"/>
                  </a:lnTo>
                  <a:close/>
                  <a:moveTo>
                    <a:pt x="66" y="10"/>
                  </a:moveTo>
                  <a:lnTo>
                    <a:pt x="49" y="13"/>
                  </a:lnTo>
                  <a:lnTo>
                    <a:pt x="34" y="20"/>
                  </a:lnTo>
                  <a:lnTo>
                    <a:pt x="23" y="33"/>
                  </a:lnTo>
                  <a:lnTo>
                    <a:pt x="15" y="47"/>
                  </a:lnTo>
                  <a:lnTo>
                    <a:pt x="13" y="64"/>
                  </a:lnTo>
                  <a:lnTo>
                    <a:pt x="15" y="81"/>
                  </a:lnTo>
                  <a:lnTo>
                    <a:pt x="23" y="96"/>
                  </a:lnTo>
                  <a:lnTo>
                    <a:pt x="34" y="108"/>
                  </a:lnTo>
                  <a:lnTo>
                    <a:pt x="49" y="115"/>
                  </a:lnTo>
                  <a:lnTo>
                    <a:pt x="66" y="119"/>
                  </a:lnTo>
                  <a:lnTo>
                    <a:pt x="82" y="115"/>
                  </a:lnTo>
                  <a:lnTo>
                    <a:pt x="96" y="108"/>
                  </a:lnTo>
                  <a:lnTo>
                    <a:pt x="107" y="96"/>
                  </a:lnTo>
                  <a:lnTo>
                    <a:pt x="115" y="81"/>
                  </a:lnTo>
                  <a:lnTo>
                    <a:pt x="117" y="64"/>
                  </a:lnTo>
                  <a:lnTo>
                    <a:pt x="115" y="47"/>
                  </a:lnTo>
                  <a:lnTo>
                    <a:pt x="107" y="33"/>
                  </a:lnTo>
                  <a:lnTo>
                    <a:pt x="96" y="20"/>
                  </a:lnTo>
                  <a:lnTo>
                    <a:pt x="82" y="13"/>
                  </a:lnTo>
                  <a:lnTo>
                    <a:pt x="66" y="10"/>
                  </a:lnTo>
                  <a:close/>
                  <a:moveTo>
                    <a:pt x="66" y="0"/>
                  </a:moveTo>
                  <a:lnTo>
                    <a:pt x="86" y="3"/>
                  </a:lnTo>
                  <a:lnTo>
                    <a:pt x="103" y="12"/>
                  </a:lnTo>
                  <a:lnTo>
                    <a:pt x="118" y="25"/>
                  </a:lnTo>
                  <a:lnTo>
                    <a:pt x="127" y="44"/>
                  </a:lnTo>
                  <a:lnTo>
                    <a:pt x="131" y="64"/>
                  </a:lnTo>
                  <a:lnTo>
                    <a:pt x="127" y="85"/>
                  </a:lnTo>
                  <a:lnTo>
                    <a:pt x="118" y="103"/>
                  </a:lnTo>
                  <a:lnTo>
                    <a:pt x="103" y="116"/>
                  </a:lnTo>
                  <a:lnTo>
                    <a:pt x="86" y="126"/>
                  </a:lnTo>
                  <a:lnTo>
                    <a:pt x="66" y="129"/>
                  </a:lnTo>
                  <a:lnTo>
                    <a:pt x="45" y="126"/>
                  </a:lnTo>
                  <a:lnTo>
                    <a:pt x="28" y="116"/>
                  </a:lnTo>
                  <a:lnTo>
                    <a:pt x="13" y="103"/>
                  </a:lnTo>
                  <a:lnTo>
                    <a:pt x="4" y="85"/>
                  </a:lnTo>
                  <a:lnTo>
                    <a:pt x="0" y="64"/>
                  </a:lnTo>
                  <a:lnTo>
                    <a:pt x="4" y="44"/>
                  </a:lnTo>
                  <a:lnTo>
                    <a:pt x="13" y="25"/>
                  </a:lnTo>
                  <a:lnTo>
                    <a:pt x="28" y="12"/>
                  </a:lnTo>
                  <a:lnTo>
                    <a:pt x="45" y="3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Line 28"/>
            <p:cNvSpPr>
              <a:spLocks noChangeShapeType="1"/>
            </p:cNvSpPr>
            <p:nvPr userDrawn="1"/>
          </p:nvSpPr>
          <p:spPr bwMode="auto">
            <a:xfrm>
              <a:off x="7548563" y="5530850"/>
              <a:ext cx="1052513" cy="0"/>
            </a:xfrm>
            <a:prstGeom prst="line">
              <a:avLst/>
            </a:prstGeom>
            <a:noFill/>
            <a:ln w="6350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45849488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AS - Image Only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976208B-6111-490B-8CEC-FFB249DB210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6727285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AS - Blue Background">
    <p:bg>
      <p:bgPr>
        <a:gradFill>
          <a:gsLst>
            <a:gs pos="0">
              <a:srgbClr val="00517E"/>
            </a:gs>
            <a:gs pos="100000">
              <a:srgbClr val="04304B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4976208B-6111-490B-8CEC-FFB249DB210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Box 4"/>
          <p:cNvSpPr txBox="1"/>
          <p:nvPr/>
        </p:nvSpPr>
        <p:spPr>
          <a:xfrm>
            <a:off x="3310128" y="4941552"/>
            <a:ext cx="2514600" cy="169277"/>
          </a:xfrm>
          <a:prstGeom prst="rect">
            <a:avLst/>
          </a:prstGeom>
          <a:noFill/>
        </p:spPr>
        <p:txBody>
          <a:bodyPr wrap="square" anchor="b" anchorCtr="0">
            <a:spAutoFit/>
          </a:bodyPr>
          <a:lstStyle/>
          <a:p>
            <a:pPr marL="0" marR="0" lvl="0" indent="0" algn="ctr" defTabSz="274313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0" i="0" u="none" strike="noStrike" kern="300" cap="none" spc="50" normalizeH="0" baseline="0" noProof="0" dirty="0">
                <a:ln>
                  <a:noFill/>
                </a:ln>
                <a:solidFill>
                  <a:srgbClr val="08649C"/>
                </a:solidFill>
                <a:effectLst/>
                <a:uLnTx/>
                <a:uFillTx/>
                <a:latin typeface="+mn-lt"/>
                <a:ea typeface="Calibri" charset="0"/>
                <a:cs typeface="Arial" panose="020B0604020202020204" pitchFamily="34" charset="0"/>
              </a:rPr>
              <a:t>Copyright © SAS Institute Inc. All rights reserved.</a:t>
            </a:r>
          </a:p>
        </p:txBody>
      </p:sp>
      <p:grpSp>
        <p:nvGrpSpPr>
          <p:cNvPr id="6" name="Group 5"/>
          <p:cNvGrpSpPr/>
          <p:nvPr userDrawn="1"/>
        </p:nvGrpSpPr>
        <p:grpSpPr>
          <a:xfrm>
            <a:off x="8427835" y="4765184"/>
            <a:ext cx="526892" cy="220528"/>
            <a:chOff x="6145213" y="4384676"/>
            <a:chExt cx="1582738" cy="649287"/>
          </a:xfrm>
          <a:solidFill>
            <a:schemeClr val="bg1"/>
          </a:solidFill>
        </p:grpSpPr>
        <p:sp>
          <p:nvSpPr>
            <p:cNvPr id="7" name="Freeform 6"/>
            <p:cNvSpPr>
              <a:spLocks/>
            </p:cNvSpPr>
            <p:nvPr userDrawn="1"/>
          </p:nvSpPr>
          <p:spPr bwMode="auto">
            <a:xfrm>
              <a:off x="6640513" y="4454526"/>
              <a:ext cx="341313" cy="449263"/>
            </a:xfrm>
            <a:custGeom>
              <a:avLst/>
              <a:gdLst>
                <a:gd name="T0" fmla="*/ 485 w 859"/>
                <a:gd name="T1" fmla="*/ 5 h 1132"/>
                <a:gd name="T2" fmla="*/ 603 w 859"/>
                <a:gd name="T3" fmla="*/ 31 h 1132"/>
                <a:gd name="T4" fmla="*/ 699 w 859"/>
                <a:gd name="T5" fmla="*/ 82 h 1132"/>
                <a:gd name="T6" fmla="*/ 771 w 859"/>
                <a:gd name="T7" fmla="*/ 167 h 1132"/>
                <a:gd name="T8" fmla="*/ 810 w 859"/>
                <a:gd name="T9" fmla="*/ 290 h 1132"/>
                <a:gd name="T10" fmla="*/ 642 w 859"/>
                <a:gd name="T11" fmla="*/ 307 h 1132"/>
                <a:gd name="T12" fmla="*/ 606 w 859"/>
                <a:gd name="T13" fmla="*/ 231 h 1132"/>
                <a:gd name="T14" fmla="*/ 544 w 859"/>
                <a:gd name="T15" fmla="*/ 184 h 1132"/>
                <a:gd name="T16" fmla="*/ 467 w 859"/>
                <a:gd name="T17" fmla="*/ 162 h 1132"/>
                <a:gd name="T18" fmla="*/ 385 w 859"/>
                <a:gd name="T19" fmla="*/ 158 h 1132"/>
                <a:gd name="T20" fmla="*/ 304 w 859"/>
                <a:gd name="T21" fmla="*/ 172 h 1132"/>
                <a:gd name="T22" fmla="*/ 236 w 859"/>
                <a:gd name="T23" fmla="*/ 207 h 1132"/>
                <a:gd name="T24" fmla="*/ 200 w 859"/>
                <a:gd name="T25" fmla="*/ 268 h 1132"/>
                <a:gd name="T26" fmla="*/ 207 w 859"/>
                <a:gd name="T27" fmla="*/ 344 h 1132"/>
                <a:gd name="T28" fmla="*/ 256 w 859"/>
                <a:gd name="T29" fmla="*/ 397 h 1132"/>
                <a:gd name="T30" fmla="*/ 334 w 859"/>
                <a:gd name="T31" fmla="*/ 434 h 1132"/>
                <a:gd name="T32" fmla="*/ 428 w 859"/>
                <a:gd name="T33" fmla="*/ 460 h 1132"/>
                <a:gd name="T34" fmla="*/ 528 w 859"/>
                <a:gd name="T35" fmla="*/ 484 h 1132"/>
                <a:gd name="T36" fmla="*/ 634 w 859"/>
                <a:gd name="T37" fmla="*/ 513 h 1132"/>
                <a:gd name="T38" fmla="*/ 728 w 859"/>
                <a:gd name="T39" fmla="*/ 556 h 1132"/>
                <a:gd name="T40" fmla="*/ 804 w 859"/>
                <a:gd name="T41" fmla="*/ 620 h 1132"/>
                <a:gd name="T42" fmla="*/ 850 w 859"/>
                <a:gd name="T43" fmla="*/ 711 h 1132"/>
                <a:gd name="T44" fmla="*/ 857 w 859"/>
                <a:gd name="T45" fmla="*/ 838 h 1132"/>
                <a:gd name="T46" fmla="*/ 821 w 859"/>
                <a:gd name="T47" fmla="*/ 954 h 1132"/>
                <a:gd name="T48" fmla="*/ 750 w 859"/>
                <a:gd name="T49" fmla="*/ 1037 h 1132"/>
                <a:gd name="T50" fmla="*/ 655 w 859"/>
                <a:gd name="T51" fmla="*/ 1093 h 1132"/>
                <a:gd name="T52" fmla="*/ 545 w 859"/>
                <a:gd name="T53" fmla="*/ 1124 h 1132"/>
                <a:gd name="T54" fmla="*/ 428 w 859"/>
                <a:gd name="T55" fmla="*/ 1132 h 1132"/>
                <a:gd name="T56" fmla="*/ 297 w 859"/>
                <a:gd name="T57" fmla="*/ 1120 h 1132"/>
                <a:gd name="T58" fmla="*/ 182 w 859"/>
                <a:gd name="T59" fmla="*/ 1081 h 1132"/>
                <a:gd name="T60" fmla="*/ 89 w 859"/>
                <a:gd name="T61" fmla="*/ 1012 h 1132"/>
                <a:gd name="T62" fmla="*/ 26 w 859"/>
                <a:gd name="T63" fmla="*/ 908 h 1132"/>
                <a:gd name="T64" fmla="*/ 0 w 859"/>
                <a:gd name="T65" fmla="*/ 767 h 1132"/>
                <a:gd name="T66" fmla="*/ 178 w 859"/>
                <a:gd name="T67" fmla="*/ 838 h 1132"/>
                <a:gd name="T68" fmla="*/ 229 w 859"/>
                <a:gd name="T69" fmla="*/ 913 h 1132"/>
                <a:gd name="T70" fmla="*/ 308 w 859"/>
                <a:gd name="T71" fmla="*/ 957 h 1132"/>
                <a:gd name="T72" fmla="*/ 404 w 859"/>
                <a:gd name="T73" fmla="*/ 974 h 1132"/>
                <a:gd name="T74" fmla="*/ 488 w 859"/>
                <a:gd name="T75" fmla="*/ 974 h 1132"/>
                <a:gd name="T76" fmla="*/ 564 w 859"/>
                <a:gd name="T77" fmla="*/ 960 h 1132"/>
                <a:gd name="T78" fmla="*/ 630 w 859"/>
                <a:gd name="T79" fmla="*/ 927 h 1132"/>
                <a:gd name="T80" fmla="*/ 674 w 859"/>
                <a:gd name="T81" fmla="*/ 871 h 1132"/>
                <a:gd name="T82" fmla="*/ 681 w 859"/>
                <a:gd name="T83" fmla="*/ 787 h 1132"/>
                <a:gd name="T84" fmla="*/ 647 w 859"/>
                <a:gd name="T85" fmla="*/ 722 h 1132"/>
                <a:gd name="T86" fmla="*/ 580 w 859"/>
                <a:gd name="T87" fmla="*/ 677 h 1132"/>
                <a:gd name="T88" fmla="*/ 490 w 859"/>
                <a:gd name="T89" fmla="*/ 647 h 1132"/>
                <a:gd name="T90" fmla="*/ 387 w 859"/>
                <a:gd name="T91" fmla="*/ 622 h 1132"/>
                <a:gd name="T92" fmla="*/ 281 w 859"/>
                <a:gd name="T93" fmla="*/ 595 h 1132"/>
                <a:gd name="T94" fmla="*/ 183 w 859"/>
                <a:gd name="T95" fmla="*/ 558 h 1132"/>
                <a:gd name="T96" fmla="*/ 99 w 859"/>
                <a:gd name="T97" fmla="*/ 504 h 1132"/>
                <a:gd name="T98" fmla="*/ 42 w 859"/>
                <a:gd name="T99" fmla="*/ 423 h 1132"/>
                <a:gd name="T100" fmla="*/ 21 w 859"/>
                <a:gd name="T101" fmla="*/ 308 h 1132"/>
                <a:gd name="T102" fmla="*/ 43 w 859"/>
                <a:gd name="T103" fmla="*/ 193 h 1132"/>
                <a:gd name="T104" fmla="*/ 103 w 859"/>
                <a:gd name="T105" fmla="*/ 107 h 1132"/>
                <a:gd name="T106" fmla="*/ 190 w 859"/>
                <a:gd name="T107" fmla="*/ 46 h 1132"/>
                <a:gd name="T108" fmla="*/ 292 w 859"/>
                <a:gd name="T109" fmla="*/ 12 h 1132"/>
                <a:gd name="T110" fmla="*/ 399 w 859"/>
                <a:gd name="T111" fmla="*/ 0 h 1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859" h="1132">
                  <a:moveTo>
                    <a:pt x="399" y="0"/>
                  </a:moveTo>
                  <a:lnTo>
                    <a:pt x="443" y="2"/>
                  </a:lnTo>
                  <a:lnTo>
                    <a:pt x="485" y="5"/>
                  </a:lnTo>
                  <a:lnTo>
                    <a:pt x="527" y="11"/>
                  </a:lnTo>
                  <a:lnTo>
                    <a:pt x="566" y="20"/>
                  </a:lnTo>
                  <a:lnTo>
                    <a:pt x="603" y="31"/>
                  </a:lnTo>
                  <a:lnTo>
                    <a:pt x="637" y="44"/>
                  </a:lnTo>
                  <a:lnTo>
                    <a:pt x="670" y="62"/>
                  </a:lnTo>
                  <a:lnTo>
                    <a:pt x="699" y="82"/>
                  </a:lnTo>
                  <a:lnTo>
                    <a:pt x="726" y="107"/>
                  </a:lnTo>
                  <a:lnTo>
                    <a:pt x="750" y="134"/>
                  </a:lnTo>
                  <a:lnTo>
                    <a:pt x="771" y="167"/>
                  </a:lnTo>
                  <a:lnTo>
                    <a:pt x="787" y="203"/>
                  </a:lnTo>
                  <a:lnTo>
                    <a:pt x="800" y="244"/>
                  </a:lnTo>
                  <a:lnTo>
                    <a:pt x="810" y="290"/>
                  </a:lnTo>
                  <a:lnTo>
                    <a:pt x="815" y="339"/>
                  </a:lnTo>
                  <a:lnTo>
                    <a:pt x="648" y="339"/>
                  </a:lnTo>
                  <a:lnTo>
                    <a:pt x="642" y="307"/>
                  </a:lnTo>
                  <a:lnTo>
                    <a:pt x="634" y="278"/>
                  </a:lnTo>
                  <a:lnTo>
                    <a:pt x="621" y="254"/>
                  </a:lnTo>
                  <a:lnTo>
                    <a:pt x="606" y="231"/>
                  </a:lnTo>
                  <a:lnTo>
                    <a:pt x="587" y="213"/>
                  </a:lnTo>
                  <a:lnTo>
                    <a:pt x="567" y="197"/>
                  </a:lnTo>
                  <a:lnTo>
                    <a:pt x="544" y="184"/>
                  </a:lnTo>
                  <a:lnTo>
                    <a:pt x="519" y="174"/>
                  </a:lnTo>
                  <a:lnTo>
                    <a:pt x="494" y="167"/>
                  </a:lnTo>
                  <a:lnTo>
                    <a:pt x="467" y="162"/>
                  </a:lnTo>
                  <a:lnTo>
                    <a:pt x="440" y="158"/>
                  </a:lnTo>
                  <a:lnTo>
                    <a:pt x="412" y="157"/>
                  </a:lnTo>
                  <a:lnTo>
                    <a:pt x="385" y="158"/>
                  </a:lnTo>
                  <a:lnTo>
                    <a:pt x="358" y="161"/>
                  </a:lnTo>
                  <a:lnTo>
                    <a:pt x="330" y="166"/>
                  </a:lnTo>
                  <a:lnTo>
                    <a:pt x="304" y="172"/>
                  </a:lnTo>
                  <a:lnTo>
                    <a:pt x="279" y="180"/>
                  </a:lnTo>
                  <a:lnTo>
                    <a:pt x="257" y="192"/>
                  </a:lnTo>
                  <a:lnTo>
                    <a:pt x="236" y="207"/>
                  </a:lnTo>
                  <a:lnTo>
                    <a:pt x="221" y="224"/>
                  </a:lnTo>
                  <a:lnTo>
                    <a:pt x="208" y="244"/>
                  </a:lnTo>
                  <a:lnTo>
                    <a:pt x="200" y="268"/>
                  </a:lnTo>
                  <a:lnTo>
                    <a:pt x="198" y="296"/>
                  </a:lnTo>
                  <a:lnTo>
                    <a:pt x="200" y="321"/>
                  </a:lnTo>
                  <a:lnTo>
                    <a:pt x="207" y="344"/>
                  </a:lnTo>
                  <a:lnTo>
                    <a:pt x="219" y="365"/>
                  </a:lnTo>
                  <a:lnTo>
                    <a:pt x="236" y="382"/>
                  </a:lnTo>
                  <a:lnTo>
                    <a:pt x="256" y="397"/>
                  </a:lnTo>
                  <a:lnTo>
                    <a:pt x="279" y="411"/>
                  </a:lnTo>
                  <a:lnTo>
                    <a:pt x="304" y="423"/>
                  </a:lnTo>
                  <a:lnTo>
                    <a:pt x="334" y="434"/>
                  </a:lnTo>
                  <a:lnTo>
                    <a:pt x="363" y="443"/>
                  </a:lnTo>
                  <a:lnTo>
                    <a:pt x="395" y="452"/>
                  </a:lnTo>
                  <a:lnTo>
                    <a:pt x="428" y="460"/>
                  </a:lnTo>
                  <a:lnTo>
                    <a:pt x="461" y="467"/>
                  </a:lnTo>
                  <a:lnTo>
                    <a:pt x="495" y="476"/>
                  </a:lnTo>
                  <a:lnTo>
                    <a:pt x="528" y="484"/>
                  </a:lnTo>
                  <a:lnTo>
                    <a:pt x="564" y="493"/>
                  </a:lnTo>
                  <a:lnTo>
                    <a:pt x="600" y="502"/>
                  </a:lnTo>
                  <a:lnTo>
                    <a:pt x="634" y="513"/>
                  </a:lnTo>
                  <a:lnTo>
                    <a:pt x="666" y="527"/>
                  </a:lnTo>
                  <a:lnTo>
                    <a:pt x="698" y="540"/>
                  </a:lnTo>
                  <a:lnTo>
                    <a:pt x="728" y="556"/>
                  </a:lnTo>
                  <a:lnTo>
                    <a:pt x="756" y="575"/>
                  </a:lnTo>
                  <a:lnTo>
                    <a:pt x="782" y="595"/>
                  </a:lnTo>
                  <a:lnTo>
                    <a:pt x="804" y="620"/>
                  </a:lnTo>
                  <a:lnTo>
                    <a:pt x="823" y="646"/>
                  </a:lnTo>
                  <a:lnTo>
                    <a:pt x="838" y="676"/>
                  </a:lnTo>
                  <a:lnTo>
                    <a:pt x="850" y="711"/>
                  </a:lnTo>
                  <a:lnTo>
                    <a:pt x="857" y="750"/>
                  </a:lnTo>
                  <a:lnTo>
                    <a:pt x="859" y="792"/>
                  </a:lnTo>
                  <a:lnTo>
                    <a:pt x="857" y="838"/>
                  </a:lnTo>
                  <a:lnTo>
                    <a:pt x="849" y="880"/>
                  </a:lnTo>
                  <a:lnTo>
                    <a:pt x="838" y="919"/>
                  </a:lnTo>
                  <a:lnTo>
                    <a:pt x="821" y="954"/>
                  </a:lnTo>
                  <a:lnTo>
                    <a:pt x="801" y="985"/>
                  </a:lnTo>
                  <a:lnTo>
                    <a:pt x="777" y="1013"/>
                  </a:lnTo>
                  <a:lnTo>
                    <a:pt x="750" y="1037"/>
                  </a:lnTo>
                  <a:lnTo>
                    <a:pt x="721" y="1059"/>
                  </a:lnTo>
                  <a:lnTo>
                    <a:pt x="689" y="1077"/>
                  </a:lnTo>
                  <a:lnTo>
                    <a:pt x="655" y="1093"/>
                  </a:lnTo>
                  <a:lnTo>
                    <a:pt x="619" y="1106"/>
                  </a:lnTo>
                  <a:lnTo>
                    <a:pt x="583" y="1116"/>
                  </a:lnTo>
                  <a:lnTo>
                    <a:pt x="545" y="1124"/>
                  </a:lnTo>
                  <a:lnTo>
                    <a:pt x="506" y="1129"/>
                  </a:lnTo>
                  <a:lnTo>
                    <a:pt x="467" y="1132"/>
                  </a:lnTo>
                  <a:lnTo>
                    <a:pt x="428" y="1132"/>
                  </a:lnTo>
                  <a:lnTo>
                    <a:pt x="383" y="1131"/>
                  </a:lnTo>
                  <a:lnTo>
                    <a:pt x="340" y="1128"/>
                  </a:lnTo>
                  <a:lnTo>
                    <a:pt x="297" y="1120"/>
                  </a:lnTo>
                  <a:lnTo>
                    <a:pt x="257" y="1111"/>
                  </a:lnTo>
                  <a:lnTo>
                    <a:pt x="218" y="1097"/>
                  </a:lnTo>
                  <a:lnTo>
                    <a:pt x="182" y="1081"/>
                  </a:lnTo>
                  <a:lnTo>
                    <a:pt x="148" y="1061"/>
                  </a:lnTo>
                  <a:lnTo>
                    <a:pt x="117" y="1038"/>
                  </a:lnTo>
                  <a:lnTo>
                    <a:pt x="89" y="1012"/>
                  </a:lnTo>
                  <a:lnTo>
                    <a:pt x="65" y="980"/>
                  </a:lnTo>
                  <a:lnTo>
                    <a:pt x="43" y="947"/>
                  </a:lnTo>
                  <a:lnTo>
                    <a:pt x="26" y="908"/>
                  </a:lnTo>
                  <a:lnTo>
                    <a:pt x="13" y="865"/>
                  </a:lnTo>
                  <a:lnTo>
                    <a:pt x="4" y="819"/>
                  </a:lnTo>
                  <a:lnTo>
                    <a:pt x="0" y="767"/>
                  </a:lnTo>
                  <a:lnTo>
                    <a:pt x="166" y="767"/>
                  </a:lnTo>
                  <a:lnTo>
                    <a:pt x="170" y="804"/>
                  </a:lnTo>
                  <a:lnTo>
                    <a:pt x="178" y="838"/>
                  </a:lnTo>
                  <a:lnTo>
                    <a:pt x="191" y="867"/>
                  </a:lnTo>
                  <a:lnTo>
                    <a:pt x="208" y="891"/>
                  </a:lnTo>
                  <a:lnTo>
                    <a:pt x="229" y="913"/>
                  </a:lnTo>
                  <a:lnTo>
                    <a:pt x="253" y="931"/>
                  </a:lnTo>
                  <a:lnTo>
                    <a:pt x="279" y="945"/>
                  </a:lnTo>
                  <a:lnTo>
                    <a:pt x="308" y="957"/>
                  </a:lnTo>
                  <a:lnTo>
                    <a:pt x="338" y="966"/>
                  </a:lnTo>
                  <a:lnTo>
                    <a:pt x="371" y="972"/>
                  </a:lnTo>
                  <a:lnTo>
                    <a:pt x="404" y="974"/>
                  </a:lnTo>
                  <a:lnTo>
                    <a:pt x="438" y="976"/>
                  </a:lnTo>
                  <a:lnTo>
                    <a:pt x="462" y="976"/>
                  </a:lnTo>
                  <a:lnTo>
                    <a:pt x="488" y="974"/>
                  </a:lnTo>
                  <a:lnTo>
                    <a:pt x="513" y="971"/>
                  </a:lnTo>
                  <a:lnTo>
                    <a:pt x="539" y="966"/>
                  </a:lnTo>
                  <a:lnTo>
                    <a:pt x="564" y="960"/>
                  </a:lnTo>
                  <a:lnTo>
                    <a:pt x="589" y="951"/>
                  </a:lnTo>
                  <a:lnTo>
                    <a:pt x="610" y="941"/>
                  </a:lnTo>
                  <a:lnTo>
                    <a:pt x="630" y="927"/>
                  </a:lnTo>
                  <a:lnTo>
                    <a:pt x="648" y="912"/>
                  </a:lnTo>
                  <a:lnTo>
                    <a:pt x="663" y="892"/>
                  </a:lnTo>
                  <a:lnTo>
                    <a:pt x="674" y="871"/>
                  </a:lnTo>
                  <a:lnTo>
                    <a:pt x="681" y="844"/>
                  </a:lnTo>
                  <a:lnTo>
                    <a:pt x="683" y="815"/>
                  </a:lnTo>
                  <a:lnTo>
                    <a:pt x="681" y="787"/>
                  </a:lnTo>
                  <a:lnTo>
                    <a:pt x="674" y="762"/>
                  </a:lnTo>
                  <a:lnTo>
                    <a:pt x="661" y="740"/>
                  </a:lnTo>
                  <a:lnTo>
                    <a:pt x="647" y="722"/>
                  </a:lnTo>
                  <a:lnTo>
                    <a:pt x="627" y="705"/>
                  </a:lnTo>
                  <a:lnTo>
                    <a:pt x="606" y="691"/>
                  </a:lnTo>
                  <a:lnTo>
                    <a:pt x="580" y="677"/>
                  </a:lnTo>
                  <a:lnTo>
                    <a:pt x="552" y="667"/>
                  </a:lnTo>
                  <a:lnTo>
                    <a:pt x="522" y="656"/>
                  </a:lnTo>
                  <a:lnTo>
                    <a:pt x="490" y="647"/>
                  </a:lnTo>
                  <a:lnTo>
                    <a:pt x="457" y="639"/>
                  </a:lnTo>
                  <a:lnTo>
                    <a:pt x="422" y="630"/>
                  </a:lnTo>
                  <a:lnTo>
                    <a:pt x="387" y="622"/>
                  </a:lnTo>
                  <a:lnTo>
                    <a:pt x="352" y="613"/>
                  </a:lnTo>
                  <a:lnTo>
                    <a:pt x="317" y="605"/>
                  </a:lnTo>
                  <a:lnTo>
                    <a:pt x="281" y="595"/>
                  </a:lnTo>
                  <a:lnTo>
                    <a:pt x="247" y="585"/>
                  </a:lnTo>
                  <a:lnTo>
                    <a:pt x="215" y="572"/>
                  </a:lnTo>
                  <a:lnTo>
                    <a:pt x="183" y="558"/>
                  </a:lnTo>
                  <a:lnTo>
                    <a:pt x="153" y="542"/>
                  </a:lnTo>
                  <a:lnTo>
                    <a:pt x="125" y="524"/>
                  </a:lnTo>
                  <a:lnTo>
                    <a:pt x="99" y="504"/>
                  </a:lnTo>
                  <a:lnTo>
                    <a:pt x="77" y="480"/>
                  </a:lnTo>
                  <a:lnTo>
                    <a:pt x="58" y="453"/>
                  </a:lnTo>
                  <a:lnTo>
                    <a:pt x="42" y="423"/>
                  </a:lnTo>
                  <a:lnTo>
                    <a:pt x="31" y="389"/>
                  </a:lnTo>
                  <a:lnTo>
                    <a:pt x="24" y="350"/>
                  </a:lnTo>
                  <a:lnTo>
                    <a:pt x="21" y="308"/>
                  </a:lnTo>
                  <a:lnTo>
                    <a:pt x="24" y="267"/>
                  </a:lnTo>
                  <a:lnTo>
                    <a:pt x="31" y="228"/>
                  </a:lnTo>
                  <a:lnTo>
                    <a:pt x="43" y="193"/>
                  </a:lnTo>
                  <a:lnTo>
                    <a:pt x="60" y="161"/>
                  </a:lnTo>
                  <a:lnTo>
                    <a:pt x="80" y="132"/>
                  </a:lnTo>
                  <a:lnTo>
                    <a:pt x="103" y="107"/>
                  </a:lnTo>
                  <a:lnTo>
                    <a:pt x="130" y="84"/>
                  </a:lnTo>
                  <a:lnTo>
                    <a:pt x="159" y="63"/>
                  </a:lnTo>
                  <a:lnTo>
                    <a:pt x="190" y="46"/>
                  </a:lnTo>
                  <a:lnTo>
                    <a:pt x="223" y="32"/>
                  </a:lnTo>
                  <a:lnTo>
                    <a:pt x="257" y="21"/>
                  </a:lnTo>
                  <a:lnTo>
                    <a:pt x="292" y="12"/>
                  </a:lnTo>
                  <a:lnTo>
                    <a:pt x="327" y="6"/>
                  </a:lnTo>
                  <a:lnTo>
                    <a:pt x="364" y="2"/>
                  </a:lnTo>
                  <a:lnTo>
                    <a:pt x="39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7"/>
            <p:cNvSpPr>
              <a:spLocks noEditPoints="1"/>
            </p:cNvSpPr>
            <p:nvPr userDrawn="1"/>
          </p:nvSpPr>
          <p:spPr bwMode="auto">
            <a:xfrm>
              <a:off x="6994526" y="4454526"/>
              <a:ext cx="377825" cy="449263"/>
            </a:xfrm>
            <a:custGeom>
              <a:avLst/>
              <a:gdLst>
                <a:gd name="T0" fmla="*/ 629 w 951"/>
                <a:gd name="T1" fmla="*/ 576 h 1132"/>
                <a:gd name="T2" fmla="*/ 530 w 951"/>
                <a:gd name="T3" fmla="*/ 600 h 1132"/>
                <a:gd name="T4" fmla="*/ 417 w 951"/>
                <a:gd name="T5" fmla="*/ 616 h 1132"/>
                <a:gd name="T6" fmla="*/ 322 w 951"/>
                <a:gd name="T7" fmla="*/ 636 h 1132"/>
                <a:gd name="T8" fmla="*/ 247 w 951"/>
                <a:gd name="T9" fmla="*/ 670 h 1132"/>
                <a:gd name="T10" fmla="*/ 196 w 951"/>
                <a:gd name="T11" fmla="*/ 728 h 1132"/>
                <a:gd name="T12" fmla="*/ 176 w 951"/>
                <a:gd name="T13" fmla="*/ 817 h 1132"/>
                <a:gd name="T14" fmla="*/ 194 w 951"/>
                <a:gd name="T15" fmla="*/ 897 h 1132"/>
                <a:gd name="T16" fmla="*/ 245 w 951"/>
                <a:gd name="T17" fmla="*/ 947 h 1132"/>
                <a:gd name="T18" fmla="*/ 317 w 951"/>
                <a:gd name="T19" fmla="*/ 972 h 1132"/>
                <a:gd name="T20" fmla="*/ 417 w 951"/>
                <a:gd name="T21" fmla="*/ 974 h 1132"/>
                <a:gd name="T22" fmla="*/ 528 w 951"/>
                <a:gd name="T23" fmla="*/ 944 h 1132"/>
                <a:gd name="T24" fmla="*/ 609 w 951"/>
                <a:gd name="T25" fmla="*/ 890 h 1132"/>
                <a:gd name="T26" fmla="*/ 658 w 951"/>
                <a:gd name="T27" fmla="*/ 822 h 1132"/>
                <a:gd name="T28" fmla="*/ 679 w 951"/>
                <a:gd name="T29" fmla="*/ 753 h 1132"/>
                <a:gd name="T30" fmla="*/ 468 w 951"/>
                <a:gd name="T31" fmla="*/ 0 h 1132"/>
                <a:gd name="T32" fmla="*/ 570 w 951"/>
                <a:gd name="T33" fmla="*/ 6 h 1132"/>
                <a:gd name="T34" fmla="*/ 668 w 951"/>
                <a:gd name="T35" fmla="*/ 28 h 1132"/>
                <a:gd name="T36" fmla="*/ 752 w 951"/>
                <a:gd name="T37" fmla="*/ 72 h 1132"/>
                <a:gd name="T38" fmla="*/ 814 w 951"/>
                <a:gd name="T39" fmla="*/ 145 h 1132"/>
                <a:gd name="T40" fmla="*/ 845 w 951"/>
                <a:gd name="T41" fmla="*/ 253 h 1132"/>
                <a:gd name="T42" fmla="*/ 848 w 951"/>
                <a:gd name="T43" fmla="*/ 884 h 1132"/>
                <a:gd name="T44" fmla="*/ 854 w 951"/>
                <a:gd name="T45" fmla="*/ 947 h 1132"/>
                <a:gd name="T46" fmla="*/ 883 w 951"/>
                <a:gd name="T47" fmla="*/ 974 h 1132"/>
                <a:gd name="T48" fmla="*/ 932 w 951"/>
                <a:gd name="T49" fmla="*/ 972 h 1132"/>
                <a:gd name="T50" fmla="*/ 933 w 951"/>
                <a:gd name="T51" fmla="*/ 1114 h 1132"/>
                <a:gd name="T52" fmla="*/ 861 w 951"/>
                <a:gd name="T53" fmla="*/ 1131 h 1132"/>
                <a:gd name="T54" fmla="*/ 779 w 951"/>
                <a:gd name="T55" fmla="*/ 1125 h 1132"/>
                <a:gd name="T56" fmla="*/ 721 w 951"/>
                <a:gd name="T57" fmla="*/ 1083 h 1132"/>
                <a:gd name="T58" fmla="*/ 692 w 951"/>
                <a:gd name="T59" fmla="*/ 1002 h 1132"/>
                <a:gd name="T60" fmla="*/ 616 w 951"/>
                <a:gd name="T61" fmla="*/ 1041 h 1132"/>
                <a:gd name="T62" fmla="*/ 485 w 951"/>
                <a:gd name="T63" fmla="*/ 1111 h 1132"/>
                <a:gd name="T64" fmla="*/ 334 w 951"/>
                <a:gd name="T65" fmla="*/ 1132 h 1132"/>
                <a:gd name="T66" fmla="*/ 222 w 951"/>
                <a:gd name="T67" fmla="*/ 1120 h 1132"/>
                <a:gd name="T68" fmla="*/ 125 w 951"/>
                <a:gd name="T69" fmla="*/ 1082 h 1132"/>
                <a:gd name="T70" fmla="*/ 52 w 951"/>
                <a:gd name="T71" fmla="*/ 1013 h 1132"/>
                <a:gd name="T72" fmla="*/ 9 w 951"/>
                <a:gd name="T73" fmla="*/ 914 h 1132"/>
                <a:gd name="T74" fmla="*/ 1 w 951"/>
                <a:gd name="T75" fmla="*/ 784 h 1132"/>
                <a:gd name="T76" fmla="*/ 33 w 951"/>
                <a:gd name="T77" fmla="*/ 671 h 1132"/>
                <a:gd name="T78" fmla="*/ 94 w 951"/>
                <a:gd name="T79" fmla="*/ 594 h 1132"/>
                <a:gd name="T80" fmla="*/ 176 w 951"/>
                <a:gd name="T81" fmla="*/ 545 h 1132"/>
                <a:gd name="T82" fmla="*/ 273 w 951"/>
                <a:gd name="T83" fmla="*/ 512 h 1132"/>
                <a:gd name="T84" fmla="*/ 381 w 951"/>
                <a:gd name="T85" fmla="*/ 489 h 1132"/>
                <a:gd name="T86" fmla="*/ 491 w 951"/>
                <a:gd name="T87" fmla="*/ 472 h 1132"/>
                <a:gd name="T88" fmla="*/ 582 w 951"/>
                <a:gd name="T89" fmla="*/ 453 h 1132"/>
                <a:gd name="T90" fmla="*/ 647 w 951"/>
                <a:gd name="T91" fmla="*/ 422 h 1132"/>
                <a:gd name="T92" fmla="*/ 680 w 951"/>
                <a:gd name="T93" fmla="*/ 365 h 1132"/>
                <a:gd name="T94" fmla="*/ 675 w 951"/>
                <a:gd name="T95" fmla="*/ 276 h 1132"/>
                <a:gd name="T96" fmla="*/ 638 w 951"/>
                <a:gd name="T97" fmla="*/ 210 h 1132"/>
                <a:gd name="T98" fmla="*/ 578 w 951"/>
                <a:gd name="T99" fmla="*/ 175 h 1132"/>
                <a:gd name="T100" fmla="*/ 506 w 951"/>
                <a:gd name="T101" fmla="*/ 160 h 1132"/>
                <a:gd name="T102" fmla="*/ 423 w 951"/>
                <a:gd name="T103" fmla="*/ 158 h 1132"/>
                <a:gd name="T104" fmla="*/ 332 w 951"/>
                <a:gd name="T105" fmla="*/ 175 h 1132"/>
                <a:gd name="T106" fmla="*/ 261 w 951"/>
                <a:gd name="T107" fmla="*/ 218 h 1132"/>
                <a:gd name="T108" fmla="*/ 216 w 951"/>
                <a:gd name="T109" fmla="*/ 292 h 1132"/>
                <a:gd name="T110" fmla="*/ 39 w 951"/>
                <a:gd name="T111" fmla="*/ 362 h 1132"/>
                <a:gd name="T112" fmla="*/ 66 w 951"/>
                <a:gd name="T113" fmla="*/ 222 h 1132"/>
                <a:gd name="T114" fmla="*/ 129 w 951"/>
                <a:gd name="T115" fmla="*/ 120 h 1132"/>
                <a:gd name="T116" fmla="*/ 222 w 951"/>
                <a:gd name="T117" fmla="*/ 51 h 1132"/>
                <a:gd name="T118" fmla="*/ 338 w 951"/>
                <a:gd name="T119" fmla="*/ 12 h 1132"/>
                <a:gd name="T120" fmla="*/ 468 w 951"/>
                <a:gd name="T121" fmla="*/ 0 h 1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951" h="1132">
                  <a:moveTo>
                    <a:pt x="681" y="550"/>
                  </a:moveTo>
                  <a:lnTo>
                    <a:pt x="657" y="564"/>
                  </a:lnTo>
                  <a:lnTo>
                    <a:pt x="629" y="576"/>
                  </a:lnTo>
                  <a:lnTo>
                    <a:pt x="599" y="586"/>
                  </a:lnTo>
                  <a:lnTo>
                    <a:pt x="565" y="593"/>
                  </a:lnTo>
                  <a:lnTo>
                    <a:pt x="530" y="600"/>
                  </a:lnTo>
                  <a:lnTo>
                    <a:pt x="493" y="605"/>
                  </a:lnTo>
                  <a:lnTo>
                    <a:pt x="455" y="611"/>
                  </a:lnTo>
                  <a:lnTo>
                    <a:pt x="417" y="616"/>
                  </a:lnTo>
                  <a:lnTo>
                    <a:pt x="379" y="622"/>
                  </a:lnTo>
                  <a:lnTo>
                    <a:pt x="350" y="629"/>
                  </a:lnTo>
                  <a:lnTo>
                    <a:pt x="322" y="636"/>
                  </a:lnTo>
                  <a:lnTo>
                    <a:pt x="295" y="646"/>
                  </a:lnTo>
                  <a:lnTo>
                    <a:pt x="270" y="657"/>
                  </a:lnTo>
                  <a:lnTo>
                    <a:pt x="247" y="670"/>
                  </a:lnTo>
                  <a:lnTo>
                    <a:pt x="227" y="686"/>
                  </a:lnTo>
                  <a:lnTo>
                    <a:pt x="209" y="705"/>
                  </a:lnTo>
                  <a:lnTo>
                    <a:pt x="196" y="728"/>
                  </a:lnTo>
                  <a:lnTo>
                    <a:pt x="185" y="753"/>
                  </a:lnTo>
                  <a:lnTo>
                    <a:pt x="177" y="784"/>
                  </a:lnTo>
                  <a:lnTo>
                    <a:pt x="176" y="817"/>
                  </a:lnTo>
                  <a:lnTo>
                    <a:pt x="177" y="848"/>
                  </a:lnTo>
                  <a:lnTo>
                    <a:pt x="185" y="874"/>
                  </a:lnTo>
                  <a:lnTo>
                    <a:pt x="194" y="897"/>
                  </a:lnTo>
                  <a:lnTo>
                    <a:pt x="209" y="916"/>
                  </a:lnTo>
                  <a:lnTo>
                    <a:pt x="226" y="933"/>
                  </a:lnTo>
                  <a:lnTo>
                    <a:pt x="245" y="947"/>
                  </a:lnTo>
                  <a:lnTo>
                    <a:pt x="267" y="957"/>
                  </a:lnTo>
                  <a:lnTo>
                    <a:pt x="292" y="966"/>
                  </a:lnTo>
                  <a:lnTo>
                    <a:pt x="317" y="972"/>
                  </a:lnTo>
                  <a:lnTo>
                    <a:pt x="344" y="974"/>
                  </a:lnTo>
                  <a:lnTo>
                    <a:pt x="372" y="976"/>
                  </a:lnTo>
                  <a:lnTo>
                    <a:pt x="417" y="974"/>
                  </a:lnTo>
                  <a:lnTo>
                    <a:pt x="458" y="967"/>
                  </a:lnTo>
                  <a:lnTo>
                    <a:pt x="496" y="957"/>
                  </a:lnTo>
                  <a:lnTo>
                    <a:pt x="528" y="944"/>
                  </a:lnTo>
                  <a:lnTo>
                    <a:pt x="559" y="929"/>
                  </a:lnTo>
                  <a:lnTo>
                    <a:pt x="585" y="910"/>
                  </a:lnTo>
                  <a:lnTo>
                    <a:pt x="609" y="890"/>
                  </a:lnTo>
                  <a:lnTo>
                    <a:pt x="628" y="869"/>
                  </a:lnTo>
                  <a:lnTo>
                    <a:pt x="645" y="846"/>
                  </a:lnTo>
                  <a:lnTo>
                    <a:pt x="658" y="822"/>
                  </a:lnTo>
                  <a:lnTo>
                    <a:pt x="668" y="799"/>
                  </a:lnTo>
                  <a:lnTo>
                    <a:pt x="675" y="775"/>
                  </a:lnTo>
                  <a:lnTo>
                    <a:pt x="679" y="753"/>
                  </a:lnTo>
                  <a:lnTo>
                    <a:pt x="681" y="732"/>
                  </a:lnTo>
                  <a:lnTo>
                    <a:pt x="681" y="550"/>
                  </a:lnTo>
                  <a:close/>
                  <a:moveTo>
                    <a:pt x="468" y="0"/>
                  </a:moveTo>
                  <a:lnTo>
                    <a:pt x="502" y="2"/>
                  </a:lnTo>
                  <a:lnTo>
                    <a:pt x="536" y="3"/>
                  </a:lnTo>
                  <a:lnTo>
                    <a:pt x="570" y="6"/>
                  </a:lnTo>
                  <a:lnTo>
                    <a:pt x="604" y="11"/>
                  </a:lnTo>
                  <a:lnTo>
                    <a:pt x="636" y="18"/>
                  </a:lnTo>
                  <a:lnTo>
                    <a:pt x="668" y="28"/>
                  </a:lnTo>
                  <a:lnTo>
                    <a:pt x="697" y="40"/>
                  </a:lnTo>
                  <a:lnTo>
                    <a:pt x="725" y="55"/>
                  </a:lnTo>
                  <a:lnTo>
                    <a:pt x="752" y="72"/>
                  </a:lnTo>
                  <a:lnTo>
                    <a:pt x="775" y="93"/>
                  </a:lnTo>
                  <a:lnTo>
                    <a:pt x="796" y="117"/>
                  </a:lnTo>
                  <a:lnTo>
                    <a:pt x="814" y="145"/>
                  </a:lnTo>
                  <a:lnTo>
                    <a:pt x="828" y="177"/>
                  </a:lnTo>
                  <a:lnTo>
                    <a:pt x="838" y="213"/>
                  </a:lnTo>
                  <a:lnTo>
                    <a:pt x="845" y="253"/>
                  </a:lnTo>
                  <a:lnTo>
                    <a:pt x="848" y="298"/>
                  </a:lnTo>
                  <a:lnTo>
                    <a:pt x="848" y="855"/>
                  </a:lnTo>
                  <a:lnTo>
                    <a:pt x="848" y="884"/>
                  </a:lnTo>
                  <a:lnTo>
                    <a:pt x="848" y="909"/>
                  </a:lnTo>
                  <a:lnTo>
                    <a:pt x="850" y="930"/>
                  </a:lnTo>
                  <a:lnTo>
                    <a:pt x="854" y="947"/>
                  </a:lnTo>
                  <a:lnTo>
                    <a:pt x="860" y="960"/>
                  </a:lnTo>
                  <a:lnTo>
                    <a:pt x="870" y="968"/>
                  </a:lnTo>
                  <a:lnTo>
                    <a:pt x="883" y="974"/>
                  </a:lnTo>
                  <a:lnTo>
                    <a:pt x="900" y="976"/>
                  </a:lnTo>
                  <a:lnTo>
                    <a:pt x="915" y="976"/>
                  </a:lnTo>
                  <a:lnTo>
                    <a:pt x="932" y="972"/>
                  </a:lnTo>
                  <a:lnTo>
                    <a:pt x="951" y="966"/>
                  </a:lnTo>
                  <a:lnTo>
                    <a:pt x="951" y="1104"/>
                  </a:lnTo>
                  <a:lnTo>
                    <a:pt x="933" y="1114"/>
                  </a:lnTo>
                  <a:lnTo>
                    <a:pt x="911" y="1122"/>
                  </a:lnTo>
                  <a:lnTo>
                    <a:pt x="888" y="1128"/>
                  </a:lnTo>
                  <a:lnTo>
                    <a:pt x="861" y="1131"/>
                  </a:lnTo>
                  <a:lnTo>
                    <a:pt x="832" y="1132"/>
                  </a:lnTo>
                  <a:lnTo>
                    <a:pt x="804" y="1131"/>
                  </a:lnTo>
                  <a:lnTo>
                    <a:pt x="779" y="1125"/>
                  </a:lnTo>
                  <a:lnTo>
                    <a:pt x="757" y="1116"/>
                  </a:lnTo>
                  <a:lnTo>
                    <a:pt x="737" y="1101"/>
                  </a:lnTo>
                  <a:lnTo>
                    <a:pt x="721" y="1083"/>
                  </a:lnTo>
                  <a:lnTo>
                    <a:pt x="708" y="1061"/>
                  </a:lnTo>
                  <a:lnTo>
                    <a:pt x="698" y="1034"/>
                  </a:lnTo>
                  <a:lnTo>
                    <a:pt x="692" y="1002"/>
                  </a:lnTo>
                  <a:lnTo>
                    <a:pt x="691" y="966"/>
                  </a:lnTo>
                  <a:lnTo>
                    <a:pt x="655" y="1006"/>
                  </a:lnTo>
                  <a:lnTo>
                    <a:pt x="616" y="1041"/>
                  </a:lnTo>
                  <a:lnTo>
                    <a:pt x="575" y="1069"/>
                  </a:lnTo>
                  <a:lnTo>
                    <a:pt x="531" y="1093"/>
                  </a:lnTo>
                  <a:lnTo>
                    <a:pt x="485" y="1111"/>
                  </a:lnTo>
                  <a:lnTo>
                    <a:pt x="436" y="1123"/>
                  </a:lnTo>
                  <a:lnTo>
                    <a:pt x="386" y="1130"/>
                  </a:lnTo>
                  <a:lnTo>
                    <a:pt x="334" y="1132"/>
                  </a:lnTo>
                  <a:lnTo>
                    <a:pt x="295" y="1131"/>
                  </a:lnTo>
                  <a:lnTo>
                    <a:pt x="258" y="1128"/>
                  </a:lnTo>
                  <a:lnTo>
                    <a:pt x="222" y="1120"/>
                  </a:lnTo>
                  <a:lnTo>
                    <a:pt x="187" y="1111"/>
                  </a:lnTo>
                  <a:lnTo>
                    <a:pt x="155" y="1097"/>
                  </a:lnTo>
                  <a:lnTo>
                    <a:pt x="125" y="1082"/>
                  </a:lnTo>
                  <a:lnTo>
                    <a:pt x="98" y="1062"/>
                  </a:lnTo>
                  <a:lnTo>
                    <a:pt x="73" y="1040"/>
                  </a:lnTo>
                  <a:lnTo>
                    <a:pt x="52" y="1013"/>
                  </a:lnTo>
                  <a:lnTo>
                    <a:pt x="34" y="984"/>
                  </a:lnTo>
                  <a:lnTo>
                    <a:pt x="19" y="951"/>
                  </a:lnTo>
                  <a:lnTo>
                    <a:pt x="9" y="914"/>
                  </a:lnTo>
                  <a:lnTo>
                    <a:pt x="1" y="874"/>
                  </a:lnTo>
                  <a:lnTo>
                    <a:pt x="0" y="830"/>
                  </a:lnTo>
                  <a:lnTo>
                    <a:pt x="1" y="784"/>
                  </a:lnTo>
                  <a:lnTo>
                    <a:pt x="9" y="741"/>
                  </a:lnTo>
                  <a:lnTo>
                    <a:pt x="18" y="704"/>
                  </a:lnTo>
                  <a:lnTo>
                    <a:pt x="33" y="671"/>
                  </a:lnTo>
                  <a:lnTo>
                    <a:pt x="50" y="642"/>
                  </a:lnTo>
                  <a:lnTo>
                    <a:pt x="70" y="617"/>
                  </a:lnTo>
                  <a:lnTo>
                    <a:pt x="94" y="594"/>
                  </a:lnTo>
                  <a:lnTo>
                    <a:pt x="119" y="575"/>
                  </a:lnTo>
                  <a:lnTo>
                    <a:pt x="147" y="559"/>
                  </a:lnTo>
                  <a:lnTo>
                    <a:pt x="176" y="545"/>
                  </a:lnTo>
                  <a:lnTo>
                    <a:pt x="208" y="533"/>
                  </a:lnTo>
                  <a:lnTo>
                    <a:pt x="241" y="522"/>
                  </a:lnTo>
                  <a:lnTo>
                    <a:pt x="273" y="512"/>
                  </a:lnTo>
                  <a:lnTo>
                    <a:pt x="307" y="505"/>
                  </a:lnTo>
                  <a:lnTo>
                    <a:pt x="343" y="496"/>
                  </a:lnTo>
                  <a:lnTo>
                    <a:pt x="381" y="489"/>
                  </a:lnTo>
                  <a:lnTo>
                    <a:pt x="419" y="483"/>
                  </a:lnTo>
                  <a:lnTo>
                    <a:pt x="455" y="477"/>
                  </a:lnTo>
                  <a:lnTo>
                    <a:pt x="491" y="472"/>
                  </a:lnTo>
                  <a:lnTo>
                    <a:pt x="523" y="466"/>
                  </a:lnTo>
                  <a:lnTo>
                    <a:pt x="554" y="460"/>
                  </a:lnTo>
                  <a:lnTo>
                    <a:pt x="582" y="453"/>
                  </a:lnTo>
                  <a:lnTo>
                    <a:pt x="606" y="445"/>
                  </a:lnTo>
                  <a:lnTo>
                    <a:pt x="629" y="434"/>
                  </a:lnTo>
                  <a:lnTo>
                    <a:pt x="647" y="422"/>
                  </a:lnTo>
                  <a:lnTo>
                    <a:pt x="662" y="406"/>
                  </a:lnTo>
                  <a:lnTo>
                    <a:pt x="674" y="387"/>
                  </a:lnTo>
                  <a:lnTo>
                    <a:pt x="680" y="365"/>
                  </a:lnTo>
                  <a:lnTo>
                    <a:pt x="683" y="338"/>
                  </a:lnTo>
                  <a:lnTo>
                    <a:pt x="680" y="304"/>
                  </a:lnTo>
                  <a:lnTo>
                    <a:pt x="675" y="276"/>
                  </a:lnTo>
                  <a:lnTo>
                    <a:pt x="666" y="250"/>
                  </a:lnTo>
                  <a:lnTo>
                    <a:pt x="652" y="228"/>
                  </a:lnTo>
                  <a:lnTo>
                    <a:pt x="638" y="210"/>
                  </a:lnTo>
                  <a:lnTo>
                    <a:pt x="619" y="196"/>
                  </a:lnTo>
                  <a:lnTo>
                    <a:pt x="600" y="184"/>
                  </a:lnTo>
                  <a:lnTo>
                    <a:pt x="578" y="175"/>
                  </a:lnTo>
                  <a:lnTo>
                    <a:pt x="555" y="168"/>
                  </a:lnTo>
                  <a:lnTo>
                    <a:pt x="532" y="163"/>
                  </a:lnTo>
                  <a:lnTo>
                    <a:pt x="506" y="160"/>
                  </a:lnTo>
                  <a:lnTo>
                    <a:pt x="482" y="158"/>
                  </a:lnTo>
                  <a:lnTo>
                    <a:pt x="458" y="157"/>
                  </a:lnTo>
                  <a:lnTo>
                    <a:pt x="423" y="158"/>
                  </a:lnTo>
                  <a:lnTo>
                    <a:pt x="391" y="162"/>
                  </a:lnTo>
                  <a:lnTo>
                    <a:pt x="360" y="168"/>
                  </a:lnTo>
                  <a:lnTo>
                    <a:pt x="332" y="175"/>
                  </a:lnTo>
                  <a:lnTo>
                    <a:pt x="305" y="186"/>
                  </a:lnTo>
                  <a:lnTo>
                    <a:pt x="282" y="201"/>
                  </a:lnTo>
                  <a:lnTo>
                    <a:pt x="261" y="218"/>
                  </a:lnTo>
                  <a:lnTo>
                    <a:pt x="243" y="239"/>
                  </a:lnTo>
                  <a:lnTo>
                    <a:pt x="228" y="263"/>
                  </a:lnTo>
                  <a:lnTo>
                    <a:pt x="216" y="292"/>
                  </a:lnTo>
                  <a:lnTo>
                    <a:pt x="209" y="325"/>
                  </a:lnTo>
                  <a:lnTo>
                    <a:pt x="205" y="362"/>
                  </a:lnTo>
                  <a:lnTo>
                    <a:pt x="39" y="362"/>
                  </a:lnTo>
                  <a:lnTo>
                    <a:pt x="43" y="312"/>
                  </a:lnTo>
                  <a:lnTo>
                    <a:pt x="52" y="265"/>
                  </a:lnTo>
                  <a:lnTo>
                    <a:pt x="66" y="222"/>
                  </a:lnTo>
                  <a:lnTo>
                    <a:pt x="83" y="184"/>
                  </a:lnTo>
                  <a:lnTo>
                    <a:pt x="104" y="150"/>
                  </a:lnTo>
                  <a:lnTo>
                    <a:pt x="129" y="120"/>
                  </a:lnTo>
                  <a:lnTo>
                    <a:pt x="157" y="93"/>
                  </a:lnTo>
                  <a:lnTo>
                    <a:pt x="188" y="70"/>
                  </a:lnTo>
                  <a:lnTo>
                    <a:pt x="222" y="51"/>
                  </a:lnTo>
                  <a:lnTo>
                    <a:pt x="259" y="35"/>
                  </a:lnTo>
                  <a:lnTo>
                    <a:pt x="296" y="22"/>
                  </a:lnTo>
                  <a:lnTo>
                    <a:pt x="338" y="12"/>
                  </a:lnTo>
                  <a:lnTo>
                    <a:pt x="379" y="6"/>
                  </a:lnTo>
                  <a:lnTo>
                    <a:pt x="423" y="3"/>
                  </a:lnTo>
                  <a:lnTo>
                    <a:pt x="46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8"/>
            <p:cNvSpPr>
              <a:spLocks/>
            </p:cNvSpPr>
            <p:nvPr userDrawn="1"/>
          </p:nvSpPr>
          <p:spPr bwMode="auto">
            <a:xfrm>
              <a:off x="7367588" y="4454526"/>
              <a:ext cx="341313" cy="449263"/>
            </a:xfrm>
            <a:custGeom>
              <a:avLst/>
              <a:gdLst>
                <a:gd name="T0" fmla="*/ 486 w 860"/>
                <a:gd name="T1" fmla="*/ 5 h 1132"/>
                <a:gd name="T2" fmla="*/ 604 w 860"/>
                <a:gd name="T3" fmla="*/ 31 h 1132"/>
                <a:gd name="T4" fmla="*/ 701 w 860"/>
                <a:gd name="T5" fmla="*/ 82 h 1132"/>
                <a:gd name="T6" fmla="*/ 771 w 860"/>
                <a:gd name="T7" fmla="*/ 167 h 1132"/>
                <a:gd name="T8" fmla="*/ 810 w 860"/>
                <a:gd name="T9" fmla="*/ 290 h 1132"/>
                <a:gd name="T10" fmla="*/ 644 w 860"/>
                <a:gd name="T11" fmla="*/ 307 h 1132"/>
                <a:gd name="T12" fmla="*/ 606 w 860"/>
                <a:gd name="T13" fmla="*/ 231 h 1132"/>
                <a:gd name="T14" fmla="*/ 545 w 860"/>
                <a:gd name="T15" fmla="*/ 184 h 1132"/>
                <a:gd name="T16" fmla="*/ 467 w 860"/>
                <a:gd name="T17" fmla="*/ 162 h 1132"/>
                <a:gd name="T18" fmla="*/ 386 w 860"/>
                <a:gd name="T19" fmla="*/ 158 h 1132"/>
                <a:gd name="T20" fmla="*/ 305 w 860"/>
                <a:gd name="T21" fmla="*/ 172 h 1132"/>
                <a:gd name="T22" fmla="*/ 238 w 860"/>
                <a:gd name="T23" fmla="*/ 207 h 1132"/>
                <a:gd name="T24" fmla="*/ 200 w 860"/>
                <a:gd name="T25" fmla="*/ 268 h 1132"/>
                <a:gd name="T26" fmla="*/ 208 w 860"/>
                <a:gd name="T27" fmla="*/ 344 h 1132"/>
                <a:gd name="T28" fmla="*/ 256 w 860"/>
                <a:gd name="T29" fmla="*/ 397 h 1132"/>
                <a:gd name="T30" fmla="*/ 334 w 860"/>
                <a:gd name="T31" fmla="*/ 434 h 1132"/>
                <a:gd name="T32" fmla="*/ 429 w 860"/>
                <a:gd name="T33" fmla="*/ 460 h 1132"/>
                <a:gd name="T34" fmla="*/ 528 w 860"/>
                <a:gd name="T35" fmla="*/ 484 h 1132"/>
                <a:gd name="T36" fmla="*/ 634 w 860"/>
                <a:gd name="T37" fmla="*/ 513 h 1132"/>
                <a:gd name="T38" fmla="*/ 729 w 860"/>
                <a:gd name="T39" fmla="*/ 556 h 1132"/>
                <a:gd name="T40" fmla="*/ 804 w 860"/>
                <a:gd name="T41" fmla="*/ 620 h 1132"/>
                <a:gd name="T42" fmla="*/ 850 w 860"/>
                <a:gd name="T43" fmla="*/ 711 h 1132"/>
                <a:gd name="T44" fmla="*/ 857 w 860"/>
                <a:gd name="T45" fmla="*/ 838 h 1132"/>
                <a:gd name="T46" fmla="*/ 821 w 860"/>
                <a:gd name="T47" fmla="*/ 954 h 1132"/>
                <a:gd name="T48" fmla="*/ 750 w 860"/>
                <a:gd name="T49" fmla="*/ 1037 h 1132"/>
                <a:gd name="T50" fmla="*/ 656 w 860"/>
                <a:gd name="T51" fmla="*/ 1093 h 1132"/>
                <a:gd name="T52" fmla="*/ 545 w 860"/>
                <a:gd name="T53" fmla="*/ 1124 h 1132"/>
                <a:gd name="T54" fmla="*/ 429 w 860"/>
                <a:gd name="T55" fmla="*/ 1132 h 1132"/>
                <a:gd name="T56" fmla="*/ 299 w 860"/>
                <a:gd name="T57" fmla="*/ 1120 h 1132"/>
                <a:gd name="T58" fmla="*/ 182 w 860"/>
                <a:gd name="T59" fmla="*/ 1081 h 1132"/>
                <a:gd name="T60" fmla="*/ 90 w 860"/>
                <a:gd name="T61" fmla="*/ 1012 h 1132"/>
                <a:gd name="T62" fmla="*/ 27 w 860"/>
                <a:gd name="T63" fmla="*/ 908 h 1132"/>
                <a:gd name="T64" fmla="*/ 0 w 860"/>
                <a:gd name="T65" fmla="*/ 767 h 1132"/>
                <a:gd name="T66" fmla="*/ 180 w 860"/>
                <a:gd name="T67" fmla="*/ 838 h 1132"/>
                <a:gd name="T68" fmla="*/ 229 w 860"/>
                <a:gd name="T69" fmla="*/ 913 h 1132"/>
                <a:gd name="T70" fmla="*/ 308 w 860"/>
                <a:gd name="T71" fmla="*/ 957 h 1132"/>
                <a:gd name="T72" fmla="*/ 404 w 860"/>
                <a:gd name="T73" fmla="*/ 974 h 1132"/>
                <a:gd name="T74" fmla="*/ 488 w 860"/>
                <a:gd name="T75" fmla="*/ 974 h 1132"/>
                <a:gd name="T76" fmla="*/ 565 w 860"/>
                <a:gd name="T77" fmla="*/ 960 h 1132"/>
                <a:gd name="T78" fmla="*/ 631 w 860"/>
                <a:gd name="T79" fmla="*/ 927 h 1132"/>
                <a:gd name="T80" fmla="*/ 674 w 860"/>
                <a:gd name="T81" fmla="*/ 871 h 1132"/>
                <a:gd name="T82" fmla="*/ 681 w 860"/>
                <a:gd name="T83" fmla="*/ 787 h 1132"/>
                <a:gd name="T84" fmla="*/ 647 w 860"/>
                <a:gd name="T85" fmla="*/ 722 h 1132"/>
                <a:gd name="T86" fmla="*/ 580 w 860"/>
                <a:gd name="T87" fmla="*/ 677 h 1132"/>
                <a:gd name="T88" fmla="*/ 491 w 860"/>
                <a:gd name="T89" fmla="*/ 647 h 1132"/>
                <a:gd name="T90" fmla="*/ 389 w 860"/>
                <a:gd name="T91" fmla="*/ 622 h 1132"/>
                <a:gd name="T92" fmla="*/ 283 w 860"/>
                <a:gd name="T93" fmla="*/ 595 h 1132"/>
                <a:gd name="T94" fmla="*/ 183 w 860"/>
                <a:gd name="T95" fmla="*/ 558 h 1132"/>
                <a:gd name="T96" fmla="*/ 99 w 860"/>
                <a:gd name="T97" fmla="*/ 504 h 1132"/>
                <a:gd name="T98" fmla="*/ 42 w 860"/>
                <a:gd name="T99" fmla="*/ 423 h 1132"/>
                <a:gd name="T100" fmla="*/ 22 w 860"/>
                <a:gd name="T101" fmla="*/ 308 h 1132"/>
                <a:gd name="T102" fmla="*/ 44 w 860"/>
                <a:gd name="T103" fmla="*/ 193 h 1132"/>
                <a:gd name="T104" fmla="*/ 104 w 860"/>
                <a:gd name="T105" fmla="*/ 107 h 1132"/>
                <a:gd name="T106" fmla="*/ 191 w 860"/>
                <a:gd name="T107" fmla="*/ 46 h 1132"/>
                <a:gd name="T108" fmla="*/ 293 w 860"/>
                <a:gd name="T109" fmla="*/ 12 h 1132"/>
                <a:gd name="T110" fmla="*/ 399 w 860"/>
                <a:gd name="T111" fmla="*/ 0 h 1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860" h="1132">
                  <a:moveTo>
                    <a:pt x="399" y="0"/>
                  </a:moveTo>
                  <a:lnTo>
                    <a:pt x="443" y="2"/>
                  </a:lnTo>
                  <a:lnTo>
                    <a:pt x="486" y="5"/>
                  </a:lnTo>
                  <a:lnTo>
                    <a:pt x="527" y="11"/>
                  </a:lnTo>
                  <a:lnTo>
                    <a:pt x="566" y="20"/>
                  </a:lnTo>
                  <a:lnTo>
                    <a:pt x="604" y="31"/>
                  </a:lnTo>
                  <a:lnTo>
                    <a:pt x="639" y="44"/>
                  </a:lnTo>
                  <a:lnTo>
                    <a:pt x="670" y="62"/>
                  </a:lnTo>
                  <a:lnTo>
                    <a:pt x="701" y="82"/>
                  </a:lnTo>
                  <a:lnTo>
                    <a:pt x="727" y="107"/>
                  </a:lnTo>
                  <a:lnTo>
                    <a:pt x="750" y="134"/>
                  </a:lnTo>
                  <a:lnTo>
                    <a:pt x="771" y="167"/>
                  </a:lnTo>
                  <a:lnTo>
                    <a:pt x="788" y="203"/>
                  </a:lnTo>
                  <a:lnTo>
                    <a:pt x="800" y="244"/>
                  </a:lnTo>
                  <a:lnTo>
                    <a:pt x="810" y="290"/>
                  </a:lnTo>
                  <a:lnTo>
                    <a:pt x="815" y="339"/>
                  </a:lnTo>
                  <a:lnTo>
                    <a:pt x="648" y="339"/>
                  </a:lnTo>
                  <a:lnTo>
                    <a:pt x="644" y="307"/>
                  </a:lnTo>
                  <a:lnTo>
                    <a:pt x="634" y="278"/>
                  </a:lnTo>
                  <a:lnTo>
                    <a:pt x="622" y="254"/>
                  </a:lnTo>
                  <a:lnTo>
                    <a:pt x="606" y="231"/>
                  </a:lnTo>
                  <a:lnTo>
                    <a:pt x="588" y="213"/>
                  </a:lnTo>
                  <a:lnTo>
                    <a:pt x="567" y="197"/>
                  </a:lnTo>
                  <a:lnTo>
                    <a:pt x="545" y="184"/>
                  </a:lnTo>
                  <a:lnTo>
                    <a:pt x="520" y="174"/>
                  </a:lnTo>
                  <a:lnTo>
                    <a:pt x="494" y="167"/>
                  </a:lnTo>
                  <a:lnTo>
                    <a:pt x="467" y="162"/>
                  </a:lnTo>
                  <a:lnTo>
                    <a:pt x="441" y="158"/>
                  </a:lnTo>
                  <a:lnTo>
                    <a:pt x="413" y="157"/>
                  </a:lnTo>
                  <a:lnTo>
                    <a:pt x="386" y="158"/>
                  </a:lnTo>
                  <a:lnTo>
                    <a:pt x="358" y="161"/>
                  </a:lnTo>
                  <a:lnTo>
                    <a:pt x="330" y="166"/>
                  </a:lnTo>
                  <a:lnTo>
                    <a:pt x="305" y="172"/>
                  </a:lnTo>
                  <a:lnTo>
                    <a:pt x="279" y="180"/>
                  </a:lnTo>
                  <a:lnTo>
                    <a:pt x="257" y="192"/>
                  </a:lnTo>
                  <a:lnTo>
                    <a:pt x="238" y="207"/>
                  </a:lnTo>
                  <a:lnTo>
                    <a:pt x="221" y="224"/>
                  </a:lnTo>
                  <a:lnTo>
                    <a:pt x="209" y="244"/>
                  </a:lnTo>
                  <a:lnTo>
                    <a:pt x="200" y="268"/>
                  </a:lnTo>
                  <a:lnTo>
                    <a:pt x="198" y="296"/>
                  </a:lnTo>
                  <a:lnTo>
                    <a:pt x="200" y="321"/>
                  </a:lnTo>
                  <a:lnTo>
                    <a:pt x="208" y="344"/>
                  </a:lnTo>
                  <a:lnTo>
                    <a:pt x="220" y="365"/>
                  </a:lnTo>
                  <a:lnTo>
                    <a:pt x="237" y="382"/>
                  </a:lnTo>
                  <a:lnTo>
                    <a:pt x="256" y="397"/>
                  </a:lnTo>
                  <a:lnTo>
                    <a:pt x="279" y="411"/>
                  </a:lnTo>
                  <a:lnTo>
                    <a:pt x="305" y="423"/>
                  </a:lnTo>
                  <a:lnTo>
                    <a:pt x="334" y="434"/>
                  </a:lnTo>
                  <a:lnTo>
                    <a:pt x="364" y="443"/>
                  </a:lnTo>
                  <a:lnTo>
                    <a:pt x="396" y="452"/>
                  </a:lnTo>
                  <a:lnTo>
                    <a:pt x="429" y="460"/>
                  </a:lnTo>
                  <a:lnTo>
                    <a:pt x="461" y="467"/>
                  </a:lnTo>
                  <a:lnTo>
                    <a:pt x="495" y="476"/>
                  </a:lnTo>
                  <a:lnTo>
                    <a:pt x="528" y="484"/>
                  </a:lnTo>
                  <a:lnTo>
                    <a:pt x="565" y="493"/>
                  </a:lnTo>
                  <a:lnTo>
                    <a:pt x="600" y="502"/>
                  </a:lnTo>
                  <a:lnTo>
                    <a:pt x="634" y="513"/>
                  </a:lnTo>
                  <a:lnTo>
                    <a:pt x="667" y="527"/>
                  </a:lnTo>
                  <a:lnTo>
                    <a:pt x="699" y="540"/>
                  </a:lnTo>
                  <a:lnTo>
                    <a:pt x="729" y="556"/>
                  </a:lnTo>
                  <a:lnTo>
                    <a:pt x="757" y="575"/>
                  </a:lnTo>
                  <a:lnTo>
                    <a:pt x="782" y="595"/>
                  </a:lnTo>
                  <a:lnTo>
                    <a:pt x="804" y="620"/>
                  </a:lnTo>
                  <a:lnTo>
                    <a:pt x="823" y="646"/>
                  </a:lnTo>
                  <a:lnTo>
                    <a:pt x="839" y="676"/>
                  </a:lnTo>
                  <a:lnTo>
                    <a:pt x="850" y="711"/>
                  </a:lnTo>
                  <a:lnTo>
                    <a:pt x="857" y="750"/>
                  </a:lnTo>
                  <a:lnTo>
                    <a:pt x="860" y="792"/>
                  </a:lnTo>
                  <a:lnTo>
                    <a:pt x="857" y="838"/>
                  </a:lnTo>
                  <a:lnTo>
                    <a:pt x="850" y="880"/>
                  </a:lnTo>
                  <a:lnTo>
                    <a:pt x="838" y="919"/>
                  </a:lnTo>
                  <a:lnTo>
                    <a:pt x="821" y="954"/>
                  </a:lnTo>
                  <a:lnTo>
                    <a:pt x="801" y="985"/>
                  </a:lnTo>
                  <a:lnTo>
                    <a:pt x="777" y="1013"/>
                  </a:lnTo>
                  <a:lnTo>
                    <a:pt x="750" y="1037"/>
                  </a:lnTo>
                  <a:lnTo>
                    <a:pt x="721" y="1059"/>
                  </a:lnTo>
                  <a:lnTo>
                    <a:pt x="690" y="1077"/>
                  </a:lnTo>
                  <a:lnTo>
                    <a:pt x="656" y="1093"/>
                  </a:lnTo>
                  <a:lnTo>
                    <a:pt x="621" y="1106"/>
                  </a:lnTo>
                  <a:lnTo>
                    <a:pt x="583" y="1116"/>
                  </a:lnTo>
                  <a:lnTo>
                    <a:pt x="545" y="1124"/>
                  </a:lnTo>
                  <a:lnTo>
                    <a:pt x="506" y="1129"/>
                  </a:lnTo>
                  <a:lnTo>
                    <a:pt x="467" y="1132"/>
                  </a:lnTo>
                  <a:lnTo>
                    <a:pt x="429" y="1132"/>
                  </a:lnTo>
                  <a:lnTo>
                    <a:pt x="384" y="1131"/>
                  </a:lnTo>
                  <a:lnTo>
                    <a:pt x="340" y="1128"/>
                  </a:lnTo>
                  <a:lnTo>
                    <a:pt x="299" y="1120"/>
                  </a:lnTo>
                  <a:lnTo>
                    <a:pt x="257" y="1111"/>
                  </a:lnTo>
                  <a:lnTo>
                    <a:pt x="218" y="1097"/>
                  </a:lnTo>
                  <a:lnTo>
                    <a:pt x="182" y="1081"/>
                  </a:lnTo>
                  <a:lnTo>
                    <a:pt x="149" y="1061"/>
                  </a:lnTo>
                  <a:lnTo>
                    <a:pt x="118" y="1038"/>
                  </a:lnTo>
                  <a:lnTo>
                    <a:pt x="90" y="1012"/>
                  </a:lnTo>
                  <a:lnTo>
                    <a:pt x="65" y="980"/>
                  </a:lnTo>
                  <a:lnTo>
                    <a:pt x="44" y="947"/>
                  </a:lnTo>
                  <a:lnTo>
                    <a:pt x="27" y="908"/>
                  </a:lnTo>
                  <a:lnTo>
                    <a:pt x="13" y="865"/>
                  </a:lnTo>
                  <a:lnTo>
                    <a:pt x="5" y="819"/>
                  </a:lnTo>
                  <a:lnTo>
                    <a:pt x="0" y="767"/>
                  </a:lnTo>
                  <a:lnTo>
                    <a:pt x="166" y="767"/>
                  </a:lnTo>
                  <a:lnTo>
                    <a:pt x="171" y="804"/>
                  </a:lnTo>
                  <a:lnTo>
                    <a:pt x="180" y="838"/>
                  </a:lnTo>
                  <a:lnTo>
                    <a:pt x="192" y="867"/>
                  </a:lnTo>
                  <a:lnTo>
                    <a:pt x="209" y="891"/>
                  </a:lnTo>
                  <a:lnTo>
                    <a:pt x="229" y="913"/>
                  </a:lnTo>
                  <a:lnTo>
                    <a:pt x="254" y="931"/>
                  </a:lnTo>
                  <a:lnTo>
                    <a:pt x="279" y="945"/>
                  </a:lnTo>
                  <a:lnTo>
                    <a:pt x="308" y="957"/>
                  </a:lnTo>
                  <a:lnTo>
                    <a:pt x="339" y="966"/>
                  </a:lnTo>
                  <a:lnTo>
                    <a:pt x="372" y="972"/>
                  </a:lnTo>
                  <a:lnTo>
                    <a:pt x="404" y="974"/>
                  </a:lnTo>
                  <a:lnTo>
                    <a:pt x="438" y="976"/>
                  </a:lnTo>
                  <a:lnTo>
                    <a:pt x="463" y="976"/>
                  </a:lnTo>
                  <a:lnTo>
                    <a:pt x="488" y="974"/>
                  </a:lnTo>
                  <a:lnTo>
                    <a:pt x="515" y="971"/>
                  </a:lnTo>
                  <a:lnTo>
                    <a:pt x="540" y="966"/>
                  </a:lnTo>
                  <a:lnTo>
                    <a:pt x="565" y="960"/>
                  </a:lnTo>
                  <a:lnTo>
                    <a:pt x="589" y="951"/>
                  </a:lnTo>
                  <a:lnTo>
                    <a:pt x="611" y="941"/>
                  </a:lnTo>
                  <a:lnTo>
                    <a:pt x="631" y="927"/>
                  </a:lnTo>
                  <a:lnTo>
                    <a:pt x="648" y="912"/>
                  </a:lnTo>
                  <a:lnTo>
                    <a:pt x="663" y="892"/>
                  </a:lnTo>
                  <a:lnTo>
                    <a:pt x="674" y="871"/>
                  </a:lnTo>
                  <a:lnTo>
                    <a:pt x="681" y="844"/>
                  </a:lnTo>
                  <a:lnTo>
                    <a:pt x="684" y="815"/>
                  </a:lnTo>
                  <a:lnTo>
                    <a:pt x="681" y="787"/>
                  </a:lnTo>
                  <a:lnTo>
                    <a:pt x="674" y="762"/>
                  </a:lnTo>
                  <a:lnTo>
                    <a:pt x="662" y="740"/>
                  </a:lnTo>
                  <a:lnTo>
                    <a:pt x="647" y="722"/>
                  </a:lnTo>
                  <a:lnTo>
                    <a:pt x="628" y="705"/>
                  </a:lnTo>
                  <a:lnTo>
                    <a:pt x="606" y="691"/>
                  </a:lnTo>
                  <a:lnTo>
                    <a:pt x="580" y="677"/>
                  </a:lnTo>
                  <a:lnTo>
                    <a:pt x="552" y="667"/>
                  </a:lnTo>
                  <a:lnTo>
                    <a:pt x="523" y="656"/>
                  </a:lnTo>
                  <a:lnTo>
                    <a:pt x="491" y="647"/>
                  </a:lnTo>
                  <a:lnTo>
                    <a:pt x="458" y="639"/>
                  </a:lnTo>
                  <a:lnTo>
                    <a:pt x="424" y="630"/>
                  </a:lnTo>
                  <a:lnTo>
                    <a:pt x="389" y="622"/>
                  </a:lnTo>
                  <a:lnTo>
                    <a:pt x="352" y="613"/>
                  </a:lnTo>
                  <a:lnTo>
                    <a:pt x="317" y="605"/>
                  </a:lnTo>
                  <a:lnTo>
                    <a:pt x="283" y="595"/>
                  </a:lnTo>
                  <a:lnTo>
                    <a:pt x="248" y="585"/>
                  </a:lnTo>
                  <a:lnTo>
                    <a:pt x="215" y="572"/>
                  </a:lnTo>
                  <a:lnTo>
                    <a:pt x="183" y="558"/>
                  </a:lnTo>
                  <a:lnTo>
                    <a:pt x="153" y="542"/>
                  </a:lnTo>
                  <a:lnTo>
                    <a:pt x="125" y="524"/>
                  </a:lnTo>
                  <a:lnTo>
                    <a:pt x="99" y="504"/>
                  </a:lnTo>
                  <a:lnTo>
                    <a:pt x="78" y="480"/>
                  </a:lnTo>
                  <a:lnTo>
                    <a:pt x="58" y="453"/>
                  </a:lnTo>
                  <a:lnTo>
                    <a:pt x="42" y="423"/>
                  </a:lnTo>
                  <a:lnTo>
                    <a:pt x="31" y="389"/>
                  </a:lnTo>
                  <a:lnTo>
                    <a:pt x="24" y="350"/>
                  </a:lnTo>
                  <a:lnTo>
                    <a:pt x="22" y="308"/>
                  </a:lnTo>
                  <a:lnTo>
                    <a:pt x="24" y="267"/>
                  </a:lnTo>
                  <a:lnTo>
                    <a:pt x="31" y="228"/>
                  </a:lnTo>
                  <a:lnTo>
                    <a:pt x="44" y="193"/>
                  </a:lnTo>
                  <a:lnTo>
                    <a:pt x="61" y="161"/>
                  </a:lnTo>
                  <a:lnTo>
                    <a:pt x="80" y="132"/>
                  </a:lnTo>
                  <a:lnTo>
                    <a:pt x="104" y="107"/>
                  </a:lnTo>
                  <a:lnTo>
                    <a:pt x="130" y="84"/>
                  </a:lnTo>
                  <a:lnTo>
                    <a:pt x="159" y="63"/>
                  </a:lnTo>
                  <a:lnTo>
                    <a:pt x="191" y="46"/>
                  </a:lnTo>
                  <a:lnTo>
                    <a:pt x="223" y="32"/>
                  </a:lnTo>
                  <a:lnTo>
                    <a:pt x="257" y="21"/>
                  </a:lnTo>
                  <a:lnTo>
                    <a:pt x="293" y="12"/>
                  </a:lnTo>
                  <a:lnTo>
                    <a:pt x="328" y="6"/>
                  </a:lnTo>
                  <a:lnTo>
                    <a:pt x="364" y="2"/>
                  </a:lnTo>
                  <a:lnTo>
                    <a:pt x="39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9"/>
            <p:cNvSpPr>
              <a:spLocks/>
            </p:cNvSpPr>
            <p:nvPr userDrawn="1"/>
          </p:nvSpPr>
          <p:spPr bwMode="auto">
            <a:xfrm>
              <a:off x="6146801" y="4554538"/>
              <a:ext cx="434975" cy="479425"/>
            </a:xfrm>
            <a:custGeom>
              <a:avLst/>
              <a:gdLst>
                <a:gd name="T0" fmla="*/ 621 w 1095"/>
                <a:gd name="T1" fmla="*/ 1 h 1208"/>
                <a:gd name="T2" fmla="*/ 664 w 1095"/>
                <a:gd name="T3" fmla="*/ 18 h 1208"/>
                <a:gd name="T4" fmla="*/ 709 w 1095"/>
                <a:gd name="T5" fmla="*/ 67 h 1208"/>
                <a:gd name="T6" fmla="*/ 947 w 1095"/>
                <a:gd name="T7" fmla="*/ 353 h 1208"/>
                <a:gd name="T8" fmla="*/ 1027 w 1095"/>
                <a:gd name="T9" fmla="*/ 469 h 1208"/>
                <a:gd name="T10" fmla="*/ 1076 w 1095"/>
                <a:gd name="T11" fmla="*/ 580 h 1208"/>
                <a:gd name="T12" fmla="*/ 1095 w 1095"/>
                <a:gd name="T13" fmla="*/ 687 h 1208"/>
                <a:gd name="T14" fmla="*/ 1090 w 1095"/>
                <a:gd name="T15" fmla="*/ 786 h 1208"/>
                <a:gd name="T16" fmla="*/ 1064 w 1095"/>
                <a:gd name="T17" fmla="*/ 877 h 1208"/>
                <a:gd name="T18" fmla="*/ 1020 w 1095"/>
                <a:gd name="T19" fmla="*/ 959 h 1208"/>
                <a:gd name="T20" fmla="*/ 962 w 1095"/>
                <a:gd name="T21" fmla="*/ 1032 h 1208"/>
                <a:gd name="T22" fmla="*/ 892 w 1095"/>
                <a:gd name="T23" fmla="*/ 1093 h 1208"/>
                <a:gd name="T24" fmla="*/ 817 w 1095"/>
                <a:gd name="T25" fmla="*/ 1142 h 1208"/>
                <a:gd name="T26" fmla="*/ 738 w 1095"/>
                <a:gd name="T27" fmla="*/ 1177 h 1208"/>
                <a:gd name="T28" fmla="*/ 630 w 1095"/>
                <a:gd name="T29" fmla="*/ 1202 h 1208"/>
                <a:gd name="T30" fmla="*/ 498 w 1095"/>
                <a:gd name="T31" fmla="*/ 1207 h 1208"/>
                <a:gd name="T32" fmla="*/ 374 w 1095"/>
                <a:gd name="T33" fmla="*/ 1187 h 1208"/>
                <a:gd name="T34" fmla="*/ 261 w 1095"/>
                <a:gd name="T35" fmla="*/ 1144 h 1208"/>
                <a:gd name="T36" fmla="*/ 162 w 1095"/>
                <a:gd name="T37" fmla="*/ 1080 h 1208"/>
                <a:gd name="T38" fmla="*/ 82 w 1095"/>
                <a:gd name="T39" fmla="*/ 998 h 1208"/>
                <a:gd name="T40" fmla="*/ 22 w 1095"/>
                <a:gd name="T41" fmla="*/ 901 h 1208"/>
                <a:gd name="T42" fmla="*/ 25 w 1095"/>
                <a:gd name="T43" fmla="*/ 883 h 1208"/>
                <a:gd name="T44" fmla="*/ 90 w 1095"/>
                <a:gd name="T45" fmla="*/ 940 h 1208"/>
                <a:gd name="T46" fmla="*/ 170 w 1095"/>
                <a:gd name="T47" fmla="*/ 982 h 1208"/>
                <a:gd name="T48" fmla="*/ 258 w 1095"/>
                <a:gd name="T49" fmla="*/ 1009 h 1208"/>
                <a:gd name="T50" fmla="*/ 353 w 1095"/>
                <a:gd name="T51" fmla="*/ 1020 h 1208"/>
                <a:gd name="T52" fmla="*/ 447 w 1095"/>
                <a:gd name="T53" fmla="*/ 1015 h 1208"/>
                <a:gd name="T54" fmla="*/ 534 w 1095"/>
                <a:gd name="T55" fmla="*/ 994 h 1208"/>
                <a:gd name="T56" fmla="*/ 612 w 1095"/>
                <a:gd name="T57" fmla="*/ 958 h 1208"/>
                <a:gd name="T58" fmla="*/ 694 w 1095"/>
                <a:gd name="T59" fmla="*/ 894 h 1208"/>
                <a:gd name="T60" fmla="*/ 756 w 1095"/>
                <a:gd name="T61" fmla="*/ 821 h 1208"/>
                <a:gd name="T62" fmla="*/ 796 w 1095"/>
                <a:gd name="T63" fmla="*/ 738 h 1208"/>
                <a:gd name="T64" fmla="*/ 811 w 1095"/>
                <a:gd name="T65" fmla="*/ 652 h 1208"/>
                <a:gd name="T66" fmla="*/ 800 w 1095"/>
                <a:gd name="T67" fmla="*/ 563 h 1208"/>
                <a:gd name="T68" fmla="*/ 761 w 1095"/>
                <a:gd name="T69" fmla="*/ 478 h 1208"/>
                <a:gd name="T70" fmla="*/ 728 w 1095"/>
                <a:gd name="T71" fmla="*/ 433 h 1208"/>
                <a:gd name="T72" fmla="*/ 714 w 1095"/>
                <a:gd name="T73" fmla="*/ 415 h 1208"/>
                <a:gd name="T74" fmla="*/ 687 w 1095"/>
                <a:gd name="T75" fmla="*/ 382 h 1208"/>
                <a:gd name="T76" fmla="*/ 651 w 1095"/>
                <a:gd name="T77" fmla="*/ 340 h 1208"/>
                <a:gd name="T78" fmla="*/ 609 w 1095"/>
                <a:gd name="T79" fmla="*/ 291 h 1208"/>
                <a:gd name="T80" fmla="*/ 567 w 1095"/>
                <a:gd name="T81" fmla="*/ 239 h 1208"/>
                <a:gd name="T82" fmla="*/ 524 w 1095"/>
                <a:gd name="T83" fmla="*/ 188 h 1208"/>
                <a:gd name="T84" fmla="*/ 521 w 1095"/>
                <a:gd name="T85" fmla="*/ 184 h 1208"/>
                <a:gd name="T86" fmla="*/ 515 w 1095"/>
                <a:gd name="T87" fmla="*/ 177 h 1208"/>
                <a:gd name="T88" fmla="*/ 512 w 1095"/>
                <a:gd name="T89" fmla="*/ 175 h 1208"/>
                <a:gd name="T90" fmla="*/ 492 w 1095"/>
                <a:gd name="T91" fmla="*/ 131 h 1208"/>
                <a:gd name="T92" fmla="*/ 494 w 1095"/>
                <a:gd name="T93" fmla="*/ 87 h 1208"/>
                <a:gd name="T94" fmla="*/ 517 w 1095"/>
                <a:gd name="T95" fmla="*/ 44 h 1208"/>
                <a:gd name="T96" fmla="*/ 555 w 1095"/>
                <a:gd name="T97" fmla="*/ 13 h 1208"/>
                <a:gd name="T98" fmla="*/ 600 w 1095"/>
                <a:gd name="T99" fmla="*/ 0 h 1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95" h="1208">
                  <a:moveTo>
                    <a:pt x="600" y="0"/>
                  </a:moveTo>
                  <a:lnTo>
                    <a:pt x="621" y="1"/>
                  </a:lnTo>
                  <a:lnTo>
                    <a:pt x="643" y="7"/>
                  </a:lnTo>
                  <a:lnTo>
                    <a:pt x="664" y="18"/>
                  </a:lnTo>
                  <a:lnTo>
                    <a:pt x="682" y="35"/>
                  </a:lnTo>
                  <a:lnTo>
                    <a:pt x="709" y="67"/>
                  </a:lnTo>
                  <a:lnTo>
                    <a:pt x="694" y="50"/>
                  </a:lnTo>
                  <a:lnTo>
                    <a:pt x="947" y="353"/>
                  </a:lnTo>
                  <a:lnTo>
                    <a:pt x="991" y="411"/>
                  </a:lnTo>
                  <a:lnTo>
                    <a:pt x="1027" y="469"/>
                  </a:lnTo>
                  <a:lnTo>
                    <a:pt x="1055" y="525"/>
                  </a:lnTo>
                  <a:lnTo>
                    <a:pt x="1076" y="580"/>
                  </a:lnTo>
                  <a:lnTo>
                    <a:pt x="1088" y="633"/>
                  </a:lnTo>
                  <a:lnTo>
                    <a:pt x="1095" y="687"/>
                  </a:lnTo>
                  <a:lnTo>
                    <a:pt x="1095" y="737"/>
                  </a:lnTo>
                  <a:lnTo>
                    <a:pt x="1090" y="786"/>
                  </a:lnTo>
                  <a:lnTo>
                    <a:pt x="1079" y="833"/>
                  </a:lnTo>
                  <a:lnTo>
                    <a:pt x="1064" y="877"/>
                  </a:lnTo>
                  <a:lnTo>
                    <a:pt x="1044" y="920"/>
                  </a:lnTo>
                  <a:lnTo>
                    <a:pt x="1020" y="959"/>
                  </a:lnTo>
                  <a:lnTo>
                    <a:pt x="992" y="998"/>
                  </a:lnTo>
                  <a:lnTo>
                    <a:pt x="962" y="1032"/>
                  </a:lnTo>
                  <a:lnTo>
                    <a:pt x="929" y="1064"/>
                  </a:lnTo>
                  <a:lnTo>
                    <a:pt x="892" y="1093"/>
                  </a:lnTo>
                  <a:lnTo>
                    <a:pt x="856" y="1119"/>
                  </a:lnTo>
                  <a:lnTo>
                    <a:pt x="817" y="1142"/>
                  </a:lnTo>
                  <a:lnTo>
                    <a:pt x="778" y="1161"/>
                  </a:lnTo>
                  <a:lnTo>
                    <a:pt x="738" y="1177"/>
                  </a:lnTo>
                  <a:lnTo>
                    <a:pt x="698" y="1189"/>
                  </a:lnTo>
                  <a:lnTo>
                    <a:pt x="630" y="1202"/>
                  </a:lnTo>
                  <a:lnTo>
                    <a:pt x="563" y="1208"/>
                  </a:lnTo>
                  <a:lnTo>
                    <a:pt x="498" y="1207"/>
                  </a:lnTo>
                  <a:lnTo>
                    <a:pt x="434" y="1201"/>
                  </a:lnTo>
                  <a:lnTo>
                    <a:pt x="374" y="1187"/>
                  </a:lnTo>
                  <a:lnTo>
                    <a:pt x="315" y="1168"/>
                  </a:lnTo>
                  <a:lnTo>
                    <a:pt x="261" y="1144"/>
                  </a:lnTo>
                  <a:lnTo>
                    <a:pt x="210" y="1114"/>
                  </a:lnTo>
                  <a:lnTo>
                    <a:pt x="162" y="1080"/>
                  </a:lnTo>
                  <a:lnTo>
                    <a:pt x="120" y="1040"/>
                  </a:lnTo>
                  <a:lnTo>
                    <a:pt x="82" y="998"/>
                  </a:lnTo>
                  <a:lnTo>
                    <a:pt x="49" y="951"/>
                  </a:lnTo>
                  <a:lnTo>
                    <a:pt x="22" y="901"/>
                  </a:lnTo>
                  <a:lnTo>
                    <a:pt x="0" y="848"/>
                  </a:lnTo>
                  <a:lnTo>
                    <a:pt x="25" y="883"/>
                  </a:lnTo>
                  <a:lnTo>
                    <a:pt x="56" y="913"/>
                  </a:lnTo>
                  <a:lnTo>
                    <a:pt x="90" y="940"/>
                  </a:lnTo>
                  <a:lnTo>
                    <a:pt x="128" y="963"/>
                  </a:lnTo>
                  <a:lnTo>
                    <a:pt x="170" y="982"/>
                  </a:lnTo>
                  <a:lnTo>
                    <a:pt x="213" y="997"/>
                  </a:lnTo>
                  <a:lnTo>
                    <a:pt x="258" y="1009"/>
                  </a:lnTo>
                  <a:lnTo>
                    <a:pt x="306" y="1016"/>
                  </a:lnTo>
                  <a:lnTo>
                    <a:pt x="353" y="1020"/>
                  </a:lnTo>
                  <a:lnTo>
                    <a:pt x="399" y="1019"/>
                  </a:lnTo>
                  <a:lnTo>
                    <a:pt x="447" y="1015"/>
                  </a:lnTo>
                  <a:lnTo>
                    <a:pt x="492" y="1006"/>
                  </a:lnTo>
                  <a:lnTo>
                    <a:pt x="534" y="994"/>
                  </a:lnTo>
                  <a:lnTo>
                    <a:pt x="575" y="979"/>
                  </a:lnTo>
                  <a:lnTo>
                    <a:pt x="612" y="958"/>
                  </a:lnTo>
                  <a:lnTo>
                    <a:pt x="655" y="928"/>
                  </a:lnTo>
                  <a:lnTo>
                    <a:pt x="694" y="894"/>
                  </a:lnTo>
                  <a:lnTo>
                    <a:pt x="728" y="858"/>
                  </a:lnTo>
                  <a:lnTo>
                    <a:pt x="756" y="821"/>
                  </a:lnTo>
                  <a:lnTo>
                    <a:pt x="779" y="780"/>
                  </a:lnTo>
                  <a:lnTo>
                    <a:pt x="796" y="738"/>
                  </a:lnTo>
                  <a:lnTo>
                    <a:pt x="806" y="695"/>
                  </a:lnTo>
                  <a:lnTo>
                    <a:pt x="811" y="652"/>
                  </a:lnTo>
                  <a:lnTo>
                    <a:pt x="809" y="608"/>
                  </a:lnTo>
                  <a:lnTo>
                    <a:pt x="800" y="563"/>
                  </a:lnTo>
                  <a:lnTo>
                    <a:pt x="784" y="520"/>
                  </a:lnTo>
                  <a:lnTo>
                    <a:pt x="761" y="478"/>
                  </a:lnTo>
                  <a:lnTo>
                    <a:pt x="731" y="436"/>
                  </a:lnTo>
                  <a:lnTo>
                    <a:pt x="728" y="433"/>
                  </a:lnTo>
                  <a:lnTo>
                    <a:pt x="724" y="426"/>
                  </a:lnTo>
                  <a:lnTo>
                    <a:pt x="714" y="415"/>
                  </a:lnTo>
                  <a:lnTo>
                    <a:pt x="702" y="401"/>
                  </a:lnTo>
                  <a:lnTo>
                    <a:pt x="687" y="382"/>
                  </a:lnTo>
                  <a:lnTo>
                    <a:pt x="670" y="363"/>
                  </a:lnTo>
                  <a:lnTo>
                    <a:pt x="651" y="340"/>
                  </a:lnTo>
                  <a:lnTo>
                    <a:pt x="631" y="316"/>
                  </a:lnTo>
                  <a:lnTo>
                    <a:pt x="609" y="291"/>
                  </a:lnTo>
                  <a:lnTo>
                    <a:pt x="589" y="265"/>
                  </a:lnTo>
                  <a:lnTo>
                    <a:pt x="567" y="239"/>
                  </a:lnTo>
                  <a:lnTo>
                    <a:pt x="545" y="213"/>
                  </a:lnTo>
                  <a:lnTo>
                    <a:pt x="524" y="188"/>
                  </a:lnTo>
                  <a:lnTo>
                    <a:pt x="526" y="189"/>
                  </a:lnTo>
                  <a:lnTo>
                    <a:pt x="521" y="184"/>
                  </a:lnTo>
                  <a:lnTo>
                    <a:pt x="517" y="180"/>
                  </a:lnTo>
                  <a:lnTo>
                    <a:pt x="515" y="177"/>
                  </a:lnTo>
                  <a:lnTo>
                    <a:pt x="513" y="175"/>
                  </a:lnTo>
                  <a:lnTo>
                    <a:pt x="512" y="175"/>
                  </a:lnTo>
                  <a:lnTo>
                    <a:pt x="499" y="154"/>
                  </a:lnTo>
                  <a:lnTo>
                    <a:pt x="492" y="131"/>
                  </a:lnTo>
                  <a:lnTo>
                    <a:pt x="490" y="110"/>
                  </a:lnTo>
                  <a:lnTo>
                    <a:pt x="494" y="87"/>
                  </a:lnTo>
                  <a:lnTo>
                    <a:pt x="502" y="65"/>
                  </a:lnTo>
                  <a:lnTo>
                    <a:pt x="517" y="44"/>
                  </a:lnTo>
                  <a:lnTo>
                    <a:pt x="534" y="28"/>
                  </a:lnTo>
                  <a:lnTo>
                    <a:pt x="555" y="13"/>
                  </a:lnTo>
                  <a:lnTo>
                    <a:pt x="577" y="5"/>
                  </a:lnTo>
                  <a:lnTo>
                    <a:pt x="60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10"/>
            <p:cNvSpPr>
              <a:spLocks/>
            </p:cNvSpPr>
            <p:nvPr userDrawn="1"/>
          </p:nvSpPr>
          <p:spPr bwMode="auto">
            <a:xfrm>
              <a:off x="6145213" y="4384676"/>
              <a:ext cx="434975" cy="476250"/>
            </a:xfrm>
            <a:custGeom>
              <a:avLst/>
              <a:gdLst>
                <a:gd name="T0" fmla="*/ 599 w 1096"/>
                <a:gd name="T1" fmla="*/ 0 h 1202"/>
                <a:gd name="T2" fmla="*/ 723 w 1096"/>
                <a:gd name="T3" fmla="*/ 21 h 1202"/>
                <a:gd name="T4" fmla="*/ 834 w 1096"/>
                <a:gd name="T5" fmla="*/ 64 h 1202"/>
                <a:gd name="T6" fmla="*/ 933 w 1096"/>
                <a:gd name="T7" fmla="*/ 128 h 1202"/>
                <a:gd name="T8" fmla="*/ 1014 w 1096"/>
                <a:gd name="T9" fmla="*/ 210 h 1202"/>
                <a:gd name="T10" fmla="*/ 1075 w 1096"/>
                <a:gd name="T11" fmla="*/ 307 h 1202"/>
                <a:gd name="T12" fmla="*/ 1071 w 1096"/>
                <a:gd name="T13" fmla="*/ 325 h 1202"/>
                <a:gd name="T14" fmla="*/ 1007 w 1096"/>
                <a:gd name="T15" fmla="*/ 268 h 1202"/>
                <a:gd name="T16" fmla="*/ 927 w 1096"/>
                <a:gd name="T17" fmla="*/ 226 h 1202"/>
                <a:gd name="T18" fmla="*/ 838 w 1096"/>
                <a:gd name="T19" fmla="*/ 199 h 1202"/>
                <a:gd name="T20" fmla="*/ 743 w 1096"/>
                <a:gd name="T21" fmla="*/ 188 h 1202"/>
                <a:gd name="T22" fmla="*/ 650 w 1096"/>
                <a:gd name="T23" fmla="*/ 193 h 1202"/>
                <a:gd name="T24" fmla="*/ 561 w 1096"/>
                <a:gd name="T25" fmla="*/ 214 h 1202"/>
                <a:gd name="T26" fmla="*/ 483 w 1096"/>
                <a:gd name="T27" fmla="*/ 249 h 1202"/>
                <a:gd name="T28" fmla="*/ 401 w 1096"/>
                <a:gd name="T29" fmla="*/ 313 h 1202"/>
                <a:gd name="T30" fmla="*/ 339 w 1096"/>
                <a:gd name="T31" fmla="*/ 388 h 1202"/>
                <a:gd name="T32" fmla="*/ 300 w 1096"/>
                <a:gd name="T33" fmla="*/ 470 h 1202"/>
                <a:gd name="T34" fmla="*/ 285 w 1096"/>
                <a:gd name="T35" fmla="*/ 555 h 1202"/>
                <a:gd name="T36" fmla="*/ 296 w 1096"/>
                <a:gd name="T37" fmla="*/ 643 h 1202"/>
                <a:gd name="T38" fmla="*/ 335 w 1096"/>
                <a:gd name="T39" fmla="*/ 730 h 1202"/>
                <a:gd name="T40" fmla="*/ 367 w 1096"/>
                <a:gd name="T41" fmla="*/ 775 h 1202"/>
                <a:gd name="T42" fmla="*/ 383 w 1096"/>
                <a:gd name="T43" fmla="*/ 793 h 1202"/>
                <a:gd name="T44" fmla="*/ 411 w 1096"/>
                <a:gd name="T45" fmla="*/ 827 h 1202"/>
                <a:gd name="T46" fmla="*/ 447 w 1096"/>
                <a:gd name="T47" fmla="*/ 870 h 1202"/>
                <a:gd name="T48" fmla="*/ 489 w 1096"/>
                <a:gd name="T49" fmla="*/ 921 h 1202"/>
                <a:gd name="T50" fmla="*/ 534 w 1096"/>
                <a:gd name="T51" fmla="*/ 974 h 1202"/>
                <a:gd name="T52" fmla="*/ 523 w 1096"/>
                <a:gd name="T53" fmla="*/ 962 h 1202"/>
                <a:gd name="T54" fmla="*/ 551 w 1096"/>
                <a:gd name="T55" fmla="*/ 996 h 1202"/>
                <a:gd name="T56" fmla="*/ 571 w 1096"/>
                <a:gd name="T57" fmla="*/ 1020 h 1202"/>
                <a:gd name="T58" fmla="*/ 578 w 1096"/>
                <a:gd name="T59" fmla="*/ 1028 h 1202"/>
                <a:gd name="T60" fmla="*/ 599 w 1096"/>
                <a:gd name="T61" fmla="*/ 1071 h 1202"/>
                <a:gd name="T62" fmla="*/ 596 w 1096"/>
                <a:gd name="T63" fmla="*/ 1115 h 1202"/>
                <a:gd name="T64" fmla="*/ 574 w 1096"/>
                <a:gd name="T65" fmla="*/ 1158 h 1202"/>
                <a:gd name="T66" fmla="*/ 536 w 1096"/>
                <a:gd name="T67" fmla="*/ 1189 h 1202"/>
                <a:gd name="T68" fmla="*/ 491 w 1096"/>
                <a:gd name="T69" fmla="*/ 1202 h 1202"/>
                <a:gd name="T70" fmla="*/ 447 w 1096"/>
                <a:gd name="T71" fmla="*/ 1196 h 1202"/>
                <a:gd name="T72" fmla="*/ 409 w 1096"/>
                <a:gd name="T73" fmla="*/ 1168 h 1202"/>
                <a:gd name="T74" fmla="*/ 390 w 1096"/>
                <a:gd name="T75" fmla="*/ 1143 h 1202"/>
                <a:gd name="T76" fmla="*/ 104 w 1096"/>
                <a:gd name="T77" fmla="*/ 796 h 1202"/>
                <a:gd name="T78" fmla="*/ 41 w 1096"/>
                <a:gd name="T79" fmla="*/ 682 h 1202"/>
                <a:gd name="T80" fmla="*/ 7 w 1096"/>
                <a:gd name="T81" fmla="*/ 573 h 1202"/>
                <a:gd name="T82" fmla="*/ 0 w 1096"/>
                <a:gd name="T83" fmla="*/ 471 h 1202"/>
                <a:gd name="T84" fmla="*/ 17 w 1096"/>
                <a:gd name="T85" fmla="*/ 375 h 1202"/>
                <a:gd name="T86" fmla="*/ 52 w 1096"/>
                <a:gd name="T87" fmla="*/ 287 h 1202"/>
                <a:gd name="T88" fmla="*/ 103 w 1096"/>
                <a:gd name="T89" fmla="*/ 210 h 1202"/>
                <a:gd name="T90" fmla="*/ 168 w 1096"/>
                <a:gd name="T91" fmla="*/ 144 h 1202"/>
                <a:gd name="T92" fmla="*/ 240 w 1096"/>
                <a:gd name="T93" fmla="*/ 88 h 1202"/>
                <a:gd name="T94" fmla="*/ 318 w 1096"/>
                <a:gd name="T95" fmla="*/ 47 h 1202"/>
                <a:gd name="T96" fmla="*/ 398 w 1096"/>
                <a:gd name="T97" fmla="*/ 19 h 1202"/>
                <a:gd name="T98" fmla="*/ 533 w 1096"/>
                <a:gd name="T99" fmla="*/ 0 h 1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96" h="1202">
                  <a:moveTo>
                    <a:pt x="533" y="0"/>
                  </a:moveTo>
                  <a:lnTo>
                    <a:pt x="599" y="0"/>
                  </a:lnTo>
                  <a:lnTo>
                    <a:pt x="662" y="7"/>
                  </a:lnTo>
                  <a:lnTo>
                    <a:pt x="723" y="21"/>
                  </a:lnTo>
                  <a:lnTo>
                    <a:pt x="780" y="40"/>
                  </a:lnTo>
                  <a:lnTo>
                    <a:pt x="834" y="64"/>
                  </a:lnTo>
                  <a:lnTo>
                    <a:pt x="887" y="94"/>
                  </a:lnTo>
                  <a:lnTo>
                    <a:pt x="933" y="128"/>
                  </a:lnTo>
                  <a:lnTo>
                    <a:pt x="976" y="167"/>
                  </a:lnTo>
                  <a:lnTo>
                    <a:pt x="1014" y="210"/>
                  </a:lnTo>
                  <a:lnTo>
                    <a:pt x="1047" y="256"/>
                  </a:lnTo>
                  <a:lnTo>
                    <a:pt x="1075" y="307"/>
                  </a:lnTo>
                  <a:lnTo>
                    <a:pt x="1096" y="360"/>
                  </a:lnTo>
                  <a:lnTo>
                    <a:pt x="1071" y="325"/>
                  </a:lnTo>
                  <a:lnTo>
                    <a:pt x="1041" y="295"/>
                  </a:lnTo>
                  <a:lnTo>
                    <a:pt x="1007" y="268"/>
                  </a:lnTo>
                  <a:lnTo>
                    <a:pt x="968" y="245"/>
                  </a:lnTo>
                  <a:lnTo>
                    <a:pt x="927" y="226"/>
                  </a:lnTo>
                  <a:lnTo>
                    <a:pt x="883" y="210"/>
                  </a:lnTo>
                  <a:lnTo>
                    <a:pt x="838" y="199"/>
                  </a:lnTo>
                  <a:lnTo>
                    <a:pt x="791" y="192"/>
                  </a:lnTo>
                  <a:lnTo>
                    <a:pt x="743" y="188"/>
                  </a:lnTo>
                  <a:lnTo>
                    <a:pt x="696" y="188"/>
                  </a:lnTo>
                  <a:lnTo>
                    <a:pt x="650" y="193"/>
                  </a:lnTo>
                  <a:lnTo>
                    <a:pt x="605" y="202"/>
                  </a:lnTo>
                  <a:lnTo>
                    <a:pt x="561" y="214"/>
                  </a:lnTo>
                  <a:lnTo>
                    <a:pt x="521" y="229"/>
                  </a:lnTo>
                  <a:lnTo>
                    <a:pt x="483" y="249"/>
                  </a:lnTo>
                  <a:lnTo>
                    <a:pt x="440" y="280"/>
                  </a:lnTo>
                  <a:lnTo>
                    <a:pt x="401" y="313"/>
                  </a:lnTo>
                  <a:lnTo>
                    <a:pt x="368" y="349"/>
                  </a:lnTo>
                  <a:lnTo>
                    <a:pt x="339" y="388"/>
                  </a:lnTo>
                  <a:lnTo>
                    <a:pt x="317" y="427"/>
                  </a:lnTo>
                  <a:lnTo>
                    <a:pt x="300" y="470"/>
                  </a:lnTo>
                  <a:lnTo>
                    <a:pt x="289" y="512"/>
                  </a:lnTo>
                  <a:lnTo>
                    <a:pt x="285" y="555"/>
                  </a:lnTo>
                  <a:lnTo>
                    <a:pt x="287" y="600"/>
                  </a:lnTo>
                  <a:lnTo>
                    <a:pt x="296" y="643"/>
                  </a:lnTo>
                  <a:lnTo>
                    <a:pt x="312" y="687"/>
                  </a:lnTo>
                  <a:lnTo>
                    <a:pt x="335" y="730"/>
                  </a:lnTo>
                  <a:lnTo>
                    <a:pt x="366" y="773"/>
                  </a:lnTo>
                  <a:lnTo>
                    <a:pt x="367" y="775"/>
                  </a:lnTo>
                  <a:lnTo>
                    <a:pt x="373" y="782"/>
                  </a:lnTo>
                  <a:lnTo>
                    <a:pt x="383" y="793"/>
                  </a:lnTo>
                  <a:lnTo>
                    <a:pt x="396" y="809"/>
                  </a:lnTo>
                  <a:lnTo>
                    <a:pt x="411" y="827"/>
                  </a:lnTo>
                  <a:lnTo>
                    <a:pt x="429" y="847"/>
                  </a:lnTo>
                  <a:lnTo>
                    <a:pt x="447" y="870"/>
                  </a:lnTo>
                  <a:lnTo>
                    <a:pt x="468" y="896"/>
                  </a:lnTo>
                  <a:lnTo>
                    <a:pt x="489" y="921"/>
                  </a:lnTo>
                  <a:lnTo>
                    <a:pt x="511" y="948"/>
                  </a:lnTo>
                  <a:lnTo>
                    <a:pt x="534" y="974"/>
                  </a:lnTo>
                  <a:lnTo>
                    <a:pt x="556" y="999"/>
                  </a:lnTo>
                  <a:lnTo>
                    <a:pt x="523" y="962"/>
                  </a:lnTo>
                  <a:lnTo>
                    <a:pt x="538" y="980"/>
                  </a:lnTo>
                  <a:lnTo>
                    <a:pt x="551" y="996"/>
                  </a:lnTo>
                  <a:lnTo>
                    <a:pt x="562" y="1009"/>
                  </a:lnTo>
                  <a:lnTo>
                    <a:pt x="571" y="1020"/>
                  </a:lnTo>
                  <a:lnTo>
                    <a:pt x="577" y="1026"/>
                  </a:lnTo>
                  <a:lnTo>
                    <a:pt x="578" y="1028"/>
                  </a:lnTo>
                  <a:lnTo>
                    <a:pt x="591" y="1049"/>
                  </a:lnTo>
                  <a:lnTo>
                    <a:pt x="599" y="1071"/>
                  </a:lnTo>
                  <a:lnTo>
                    <a:pt x="600" y="1094"/>
                  </a:lnTo>
                  <a:lnTo>
                    <a:pt x="596" y="1115"/>
                  </a:lnTo>
                  <a:lnTo>
                    <a:pt x="588" y="1137"/>
                  </a:lnTo>
                  <a:lnTo>
                    <a:pt x="574" y="1158"/>
                  </a:lnTo>
                  <a:lnTo>
                    <a:pt x="556" y="1176"/>
                  </a:lnTo>
                  <a:lnTo>
                    <a:pt x="536" y="1189"/>
                  </a:lnTo>
                  <a:lnTo>
                    <a:pt x="514" y="1199"/>
                  </a:lnTo>
                  <a:lnTo>
                    <a:pt x="491" y="1202"/>
                  </a:lnTo>
                  <a:lnTo>
                    <a:pt x="469" y="1202"/>
                  </a:lnTo>
                  <a:lnTo>
                    <a:pt x="447" y="1196"/>
                  </a:lnTo>
                  <a:lnTo>
                    <a:pt x="428" y="1184"/>
                  </a:lnTo>
                  <a:lnTo>
                    <a:pt x="409" y="1168"/>
                  </a:lnTo>
                  <a:lnTo>
                    <a:pt x="352" y="1098"/>
                  </a:lnTo>
                  <a:lnTo>
                    <a:pt x="390" y="1143"/>
                  </a:lnTo>
                  <a:lnTo>
                    <a:pt x="149" y="855"/>
                  </a:lnTo>
                  <a:lnTo>
                    <a:pt x="104" y="796"/>
                  </a:lnTo>
                  <a:lnTo>
                    <a:pt x="69" y="739"/>
                  </a:lnTo>
                  <a:lnTo>
                    <a:pt x="41" y="682"/>
                  </a:lnTo>
                  <a:lnTo>
                    <a:pt x="21" y="628"/>
                  </a:lnTo>
                  <a:lnTo>
                    <a:pt x="7" y="573"/>
                  </a:lnTo>
                  <a:lnTo>
                    <a:pt x="1" y="522"/>
                  </a:lnTo>
                  <a:lnTo>
                    <a:pt x="0" y="471"/>
                  </a:lnTo>
                  <a:lnTo>
                    <a:pt x="6" y="421"/>
                  </a:lnTo>
                  <a:lnTo>
                    <a:pt x="17" y="375"/>
                  </a:lnTo>
                  <a:lnTo>
                    <a:pt x="33" y="331"/>
                  </a:lnTo>
                  <a:lnTo>
                    <a:pt x="52" y="287"/>
                  </a:lnTo>
                  <a:lnTo>
                    <a:pt x="77" y="248"/>
                  </a:lnTo>
                  <a:lnTo>
                    <a:pt x="103" y="210"/>
                  </a:lnTo>
                  <a:lnTo>
                    <a:pt x="135" y="175"/>
                  </a:lnTo>
                  <a:lnTo>
                    <a:pt x="168" y="144"/>
                  </a:lnTo>
                  <a:lnTo>
                    <a:pt x="203" y="115"/>
                  </a:lnTo>
                  <a:lnTo>
                    <a:pt x="240" y="88"/>
                  </a:lnTo>
                  <a:lnTo>
                    <a:pt x="279" y="65"/>
                  </a:lnTo>
                  <a:lnTo>
                    <a:pt x="318" y="47"/>
                  </a:lnTo>
                  <a:lnTo>
                    <a:pt x="358" y="31"/>
                  </a:lnTo>
                  <a:lnTo>
                    <a:pt x="398" y="19"/>
                  </a:lnTo>
                  <a:lnTo>
                    <a:pt x="466" y="6"/>
                  </a:lnTo>
                  <a:lnTo>
                    <a:pt x="53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1"/>
            <p:cNvSpPr>
              <a:spLocks noEditPoints="1"/>
            </p:cNvSpPr>
            <p:nvPr userDrawn="1"/>
          </p:nvSpPr>
          <p:spPr bwMode="auto">
            <a:xfrm>
              <a:off x="7675563" y="4867276"/>
              <a:ext cx="52388" cy="50800"/>
            </a:xfrm>
            <a:custGeom>
              <a:avLst/>
              <a:gdLst>
                <a:gd name="T0" fmla="*/ 51 w 130"/>
                <a:gd name="T1" fmla="*/ 60 h 128"/>
                <a:gd name="T2" fmla="*/ 70 w 130"/>
                <a:gd name="T3" fmla="*/ 60 h 128"/>
                <a:gd name="T4" fmla="*/ 77 w 130"/>
                <a:gd name="T5" fmla="*/ 59 h 128"/>
                <a:gd name="T6" fmla="*/ 82 w 130"/>
                <a:gd name="T7" fmla="*/ 55 h 128"/>
                <a:gd name="T8" fmla="*/ 83 w 130"/>
                <a:gd name="T9" fmla="*/ 48 h 128"/>
                <a:gd name="T10" fmla="*/ 82 w 130"/>
                <a:gd name="T11" fmla="*/ 42 h 128"/>
                <a:gd name="T12" fmla="*/ 77 w 130"/>
                <a:gd name="T13" fmla="*/ 38 h 128"/>
                <a:gd name="T14" fmla="*/ 71 w 130"/>
                <a:gd name="T15" fmla="*/ 37 h 128"/>
                <a:gd name="T16" fmla="*/ 51 w 130"/>
                <a:gd name="T17" fmla="*/ 37 h 128"/>
                <a:gd name="T18" fmla="*/ 68 w 130"/>
                <a:gd name="T19" fmla="*/ 28 h 128"/>
                <a:gd name="T20" fmla="*/ 89 w 130"/>
                <a:gd name="T21" fmla="*/ 32 h 128"/>
                <a:gd name="T22" fmla="*/ 95 w 130"/>
                <a:gd name="T23" fmla="*/ 48 h 128"/>
                <a:gd name="T24" fmla="*/ 90 w 130"/>
                <a:gd name="T25" fmla="*/ 63 h 128"/>
                <a:gd name="T26" fmla="*/ 76 w 130"/>
                <a:gd name="T27" fmla="*/ 69 h 128"/>
                <a:gd name="T28" fmla="*/ 84 w 130"/>
                <a:gd name="T29" fmla="*/ 101 h 128"/>
                <a:gd name="T30" fmla="*/ 51 w 130"/>
                <a:gd name="T31" fmla="*/ 69 h 128"/>
                <a:gd name="T32" fmla="*/ 40 w 130"/>
                <a:gd name="T33" fmla="*/ 101 h 128"/>
                <a:gd name="T34" fmla="*/ 66 w 130"/>
                <a:gd name="T35" fmla="*/ 11 h 128"/>
                <a:gd name="T36" fmla="*/ 34 w 130"/>
                <a:gd name="T37" fmla="*/ 20 h 128"/>
                <a:gd name="T38" fmla="*/ 16 w 130"/>
                <a:gd name="T39" fmla="*/ 47 h 128"/>
                <a:gd name="T40" fmla="*/ 16 w 130"/>
                <a:gd name="T41" fmla="*/ 82 h 128"/>
                <a:gd name="T42" fmla="*/ 34 w 130"/>
                <a:gd name="T43" fmla="*/ 107 h 128"/>
                <a:gd name="T44" fmla="*/ 66 w 130"/>
                <a:gd name="T45" fmla="*/ 117 h 128"/>
                <a:gd name="T46" fmla="*/ 96 w 130"/>
                <a:gd name="T47" fmla="*/ 107 h 128"/>
                <a:gd name="T48" fmla="*/ 115 w 130"/>
                <a:gd name="T49" fmla="*/ 82 h 128"/>
                <a:gd name="T50" fmla="*/ 115 w 130"/>
                <a:gd name="T51" fmla="*/ 47 h 128"/>
                <a:gd name="T52" fmla="*/ 96 w 130"/>
                <a:gd name="T53" fmla="*/ 20 h 128"/>
                <a:gd name="T54" fmla="*/ 66 w 130"/>
                <a:gd name="T55" fmla="*/ 11 h 128"/>
                <a:gd name="T56" fmla="*/ 85 w 130"/>
                <a:gd name="T57" fmla="*/ 3 h 128"/>
                <a:gd name="T58" fmla="*/ 118 w 130"/>
                <a:gd name="T59" fmla="*/ 25 h 128"/>
                <a:gd name="T60" fmla="*/ 130 w 130"/>
                <a:gd name="T61" fmla="*/ 64 h 128"/>
                <a:gd name="T62" fmla="*/ 118 w 130"/>
                <a:gd name="T63" fmla="*/ 102 h 128"/>
                <a:gd name="T64" fmla="*/ 85 w 130"/>
                <a:gd name="T65" fmla="*/ 125 h 128"/>
                <a:gd name="T66" fmla="*/ 45 w 130"/>
                <a:gd name="T67" fmla="*/ 125 h 128"/>
                <a:gd name="T68" fmla="*/ 13 w 130"/>
                <a:gd name="T69" fmla="*/ 102 h 128"/>
                <a:gd name="T70" fmla="*/ 0 w 130"/>
                <a:gd name="T71" fmla="*/ 64 h 128"/>
                <a:gd name="T72" fmla="*/ 13 w 130"/>
                <a:gd name="T73" fmla="*/ 25 h 128"/>
                <a:gd name="T74" fmla="*/ 45 w 130"/>
                <a:gd name="T75" fmla="*/ 3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0" h="128">
                  <a:moveTo>
                    <a:pt x="51" y="37"/>
                  </a:moveTo>
                  <a:lnTo>
                    <a:pt x="51" y="60"/>
                  </a:lnTo>
                  <a:lnTo>
                    <a:pt x="66" y="60"/>
                  </a:lnTo>
                  <a:lnTo>
                    <a:pt x="70" y="60"/>
                  </a:lnTo>
                  <a:lnTo>
                    <a:pt x="73" y="59"/>
                  </a:lnTo>
                  <a:lnTo>
                    <a:pt x="77" y="59"/>
                  </a:lnTo>
                  <a:lnTo>
                    <a:pt x="79" y="56"/>
                  </a:lnTo>
                  <a:lnTo>
                    <a:pt x="82" y="55"/>
                  </a:lnTo>
                  <a:lnTo>
                    <a:pt x="83" y="52"/>
                  </a:lnTo>
                  <a:lnTo>
                    <a:pt x="83" y="48"/>
                  </a:lnTo>
                  <a:lnTo>
                    <a:pt x="83" y="44"/>
                  </a:lnTo>
                  <a:lnTo>
                    <a:pt x="82" y="42"/>
                  </a:lnTo>
                  <a:lnTo>
                    <a:pt x="79" y="40"/>
                  </a:lnTo>
                  <a:lnTo>
                    <a:pt x="77" y="38"/>
                  </a:lnTo>
                  <a:lnTo>
                    <a:pt x="73" y="37"/>
                  </a:lnTo>
                  <a:lnTo>
                    <a:pt x="71" y="37"/>
                  </a:lnTo>
                  <a:lnTo>
                    <a:pt x="67" y="37"/>
                  </a:lnTo>
                  <a:lnTo>
                    <a:pt x="51" y="37"/>
                  </a:lnTo>
                  <a:close/>
                  <a:moveTo>
                    <a:pt x="40" y="28"/>
                  </a:moveTo>
                  <a:lnTo>
                    <a:pt x="68" y="28"/>
                  </a:lnTo>
                  <a:lnTo>
                    <a:pt x="81" y="29"/>
                  </a:lnTo>
                  <a:lnTo>
                    <a:pt x="89" y="32"/>
                  </a:lnTo>
                  <a:lnTo>
                    <a:pt x="94" y="38"/>
                  </a:lnTo>
                  <a:lnTo>
                    <a:pt x="95" y="48"/>
                  </a:lnTo>
                  <a:lnTo>
                    <a:pt x="94" y="56"/>
                  </a:lnTo>
                  <a:lnTo>
                    <a:pt x="90" y="63"/>
                  </a:lnTo>
                  <a:lnTo>
                    <a:pt x="83" y="66"/>
                  </a:lnTo>
                  <a:lnTo>
                    <a:pt x="76" y="69"/>
                  </a:lnTo>
                  <a:lnTo>
                    <a:pt x="98" y="101"/>
                  </a:lnTo>
                  <a:lnTo>
                    <a:pt x="84" y="101"/>
                  </a:lnTo>
                  <a:lnTo>
                    <a:pt x="65" y="69"/>
                  </a:lnTo>
                  <a:lnTo>
                    <a:pt x="51" y="69"/>
                  </a:lnTo>
                  <a:lnTo>
                    <a:pt x="51" y="101"/>
                  </a:lnTo>
                  <a:lnTo>
                    <a:pt x="40" y="101"/>
                  </a:lnTo>
                  <a:lnTo>
                    <a:pt x="40" y="28"/>
                  </a:lnTo>
                  <a:close/>
                  <a:moveTo>
                    <a:pt x="66" y="11"/>
                  </a:moveTo>
                  <a:lnTo>
                    <a:pt x="49" y="13"/>
                  </a:lnTo>
                  <a:lnTo>
                    <a:pt x="34" y="20"/>
                  </a:lnTo>
                  <a:lnTo>
                    <a:pt x="23" y="32"/>
                  </a:lnTo>
                  <a:lnTo>
                    <a:pt x="16" y="47"/>
                  </a:lnTo>
                  <a:lnTo>
                    <a:pt x="14" y="64"/>
                  </a:lnTo>
                  <a:lnTo>
                    <a:pt x="16" y="82"/>
                  </a:lnTo>
                  <a:lnTo>
                    <a:pt x="23" y="96"/>
                  </a:lnTo>
                  <a:lnTo>
                    <a:pt x="34" y="107"/>
                  </a:lnTo>
                  <a:lnTo>
                    <a:pt x="49" y="114"/>
                  </a:lnTo>
                  <a:lnTo>
                    <a:pt x="66" y="117"/>
                  </a:lnTo>
                  <a:lnTo>
                    <a:pt x="82" y="114"/>
                  </a:lnTo>
                  <a:lnTo>
                    <a:pt x="96" y="107"/>
                  </a:lnTo>
                  <a:lnTo>
                    <a:pt x="107" y="96"/>
                  </a:lnTo>
                  <a:lnTo>
                    <a:pt x="115" y="82"/>
                  </a:lnTo>
                  <a:lnTo>
                    <a:pt x="118" y="64"/>
                  </a:lnTo>
                  <a:lnTo>
                    <a:pt x="115" y="47"/>
                  </a:lnTo>
                  <a:lnTo>
                    <a:pt x="107" y="32"/>
                  </a:lnTo>
                  <a:lnTo>
                    <a:pt x="96" y="20"/>
                  </a:lnTo>
                  <a:lnTo>
                    <a:pt x="82" y="13"/>
                  </a:lnTo>
                  <a:lnTo>
                    <a:pt x="66" y="11"/>
                  </a:lnTo>
                  <a:close/>
                  <a:moveTo>
                    <a:pt x="66" y="0"/>
                  </a:moveTo>
                  <a:lnTo>
                    <a:pt x="85" y="3"/>
                  </a:lnTo>
                  <a:lnTo>
                    <a:pt x="104" y="12"/>
                  </a:lnTo>
                  <a:lnTo>
                    <a:pt x="118" y="25"/>
                  </a:lnTo>
                  <a:lnTo>
                    <a:pt x="127" y="43"/>
                  </a:lnTo>
                  <a:lnTo>
                    <a:pt x="130" y="64"/>
                  </a:lnTo>
                  <a:lnTo>
                    <a:pt x="127" y="84"/>
                  </a:lnTo>
                  <a:lnTo>
                    <a:pt x="118" y="102"/>
                  </a:lnTo>
                  <a:lnTo>
                    <a:pt x="104" y="116"/>
                  </a:lnTo>
                  <a:lnTo>
                    <a:pt x="85" y="125"/>
                  </a:lnTo>
                  <a:lnTo>
                    <a:pt x="66" y="128"/>
                  </a:lnTo>
                  <a:lnTo>
                    <a:pt x="45" y="125"/>
                  </a:lnTo>
                  <a:lnTo>
                    <a:pt x="27" y="116"/>
                  </a:lnTo>
                  <a:lnTo>
                    <a:pt x="13" y="102"/>
                  </a:lnTo>
                  <a:lnTo>
                    <a:pt x="4" y="84"/>
                  </a:lnTo>
                  <a:lnTo>
                    <a:pt x="0" y="64"/>
                  </a:lnTo>
                  <a:lnTo>
                    <a:pt x="4" y="43"/>
                  </a:lnTo>
                  <a:lnTo>
                    <a:pt x="13" y="25"/>
                  </a:lnTo>
                  <a:lnTo>
                    <a:pt x="27" y="12"/>
                  </a:lnTo>
                  <a:lnTo>
                    <a:pt x="45" y="3"/>
                  </a:lnTo>
                  <a:lnTo>
                    <a:pt x="6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2"/>
            <p:cNvSpPr>
              <a:spLocks noEditPoints="1"/>
            </p:cNvSpPr>
            <p:nvPr userDrawn="1"/>
          </p:nvSpPr>
          <p:spPr bwMode="auto">
            <a:xfrm>
              <a:off x="6591301" y="4867276"/>
              <a:ext cx="52388" cy="50800"/>
            </a:xfrm>
            <a:custGeom>
              <a:avLst/>
              <a:gdLst>
                <a:gd name="T0" fmla="*/ 51 w 130"/>
                <a:gd name="T1" fmla="*/ 60 h 128"/>
                <a:gd name="T2" fmla="*/ 69 w 130"/>
                <a:gd name="T3" fmla="*/ 60 h 128"/>
                <a:gd name="T4" fmla="*/ 75 w 130"/>
                <a:gd name="T5" fmla="*/ 59 h 128"/>
                <a:gd name="T6" fmla="*/ 81 w 130"/>
                <a:gd name="T7" fmla="*/ 55 h 128"/>
                <a:gd name="T8" fmla="*/ 82 w 130"/>
                <a:gd name="T9" fmla="*/ 48 h 128"/>
                <a:gd name="T10" fmla="*/ 81 w 130"/>
                <a:gd name="T11" fmla="*/ 42 h 128"/>
                <a:gd name="T12" fmla="*/ 76 w 130"/>
                <a:gd name="T13" fmla="*/ 38 h 128"/>
                <a:gd name="T14" fmla="*/ 70 w 130"/>
                <a:gd name="T15" fmla="*/ 37 h 128"/>
                <a:gd name="T16" fmla="*/ 51 w 130"/>
                <a:gd name="T17" fmla="*/ 37 h 128"/>
                <a:gd name="T18" fmla="*/ 68 w 130"/>
                <a:gd name="T19" fmla="*/ 28 h 128"/>
                <a:gd name="T20" fmla="*/ 88 w 130"/>
                <a:gd name="T21" fmla="*/ 32 h 128"/>
                <a:gd name="T22" fmla="*/ 94 w 130"/>
                <a:gd name="T23" fmla="*/ 48 h 128"/>
                <a:gd name="T24" fmla="*/ 88 w 130"/>
                <a:gd name="T25" fmla="*/ 63 h 128"/>
                <a:gd name="T26" fmla="*/ 75 w 130"/>
                <a:gd name="T27" fmla="*/ 69 h 128"/>
                <a:gd name="T28" fmla="*/ 83 w 130"/>
                <a:gd name="T29" fmla="*/ 101 h 128"/>
                <a:gd name="T30" fmla="*/ 51 w 130"/>
                <a:gd name="T31" fmla="*/ 69 h 128"/>
                <a:gd name="T32" fmla="*/ 40 w 130"/>
                <a:gd name="T33" fmla="*/ 101 h 128"/>
                <a:gd name="T34" fmla="*/ 64 w 130"/>
                <a:gd name="T35" fmla="*/ 11 h 128"/>
                <a:gd name="T36" fmla="*/ 34 w 130"/>
                <a:gd name="T37" fmla="*/ 20 h 128"/>
                <a:gd name="T38" fmla="*/ 14 w 130"/>
                <a:gd name="T39" fmla="*/ 47 h 128"/>
                <a:gd name="T40" fmla="*/ 14 w 130"/>
                <a:gd name="T41" fmla="*/ 82 h 128"/>
                <a:gd name="T42" fmla="*/ 34 w 130"/>
                <a:gd name="T43" fmla="*/ 107 h 128"/>
                <a:gd name="T44" fmla="*/ 64 w 130"/>
                <a:gd name="T45" fmla="*/ 117 h 128"/>
                <a:gd name="T46" fmla="*/ 96 w 130"/>
                <a:gd name="T47" fmla="*/ 107 h 128"/>
                <a:gd name="T48" fmla="*/ 114 w 130"/>
                <a:gd name="T49" fmla="*/ 82 h 128"/>
                <a:gd name="T50" fmla="*/ 114 w 130"/>
                <a:gd name="T51" fmla="*/ 47 h 128"/>
                <a:gd name="T52" fmla="*/ 96 w 130"/>
                <a:gd name="T53" fmla="*/ 20 h 128"/>
                <a:gd name="T54" fmla="*/ 64 w 130"/>
                <a:gd name="T55" fmla="*/ 11 h 128"/>
                <a:gd name="T56" fmla="*/ 85 w 130"/>
                <a:gd name="T57" fmla="*/ 3 h 128"/>
                <a:gd name="T58" fmla="*/ 117 w 130"/>
                <a:gd name="T59" fmla="*/ 25 h 128"/>
                <a:gd name="T60" fmla="*/ 130 w 130"/>
                <a:gd name="T61" fmla="*/ 64 h 128"/>
                <a:gd name="T62" fmla="*/ 117 w 130"/>
                <a:gd name="T63" fmla="*/ 102 h 128"/>
                <a:gd name="T64" fmla="*/ 85 w 130"/>
                <a:gd name="T65" fmla="*/ 125 h 128"/>
                <a:gd name="T66" fmla="*/ 45 w 130"/>
                <a:gd name="T67" fmla="*/ 125 h 128"/>
                <a:gd name="T68" fmla="*/ 12 w 130"/>
                <a:gd name="T69" fmla="*/ 102 h 128"/>
                <a:gd name="T70" fmla="*/ 0 w 130"/>
                <a:gd name="T71" fmla="*/ 64 h 128"/>
                <a:gd name="T72" fmla="*/ 12 w 130"/>
                <a:gd name="T73" fmla="*/ 25 h 128"/>
                <a:gd name="T74" fmla="*/ 45 w 130"/>
                <a:gd name="T75" fmla="*/ 3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0" h="128">
                  <a:moveTo>
                    <a:pt x="51" y="37"/>
                  </a:moveTo>
                  <a:lnTo>
                    <a:pt x="51" y="60"/>
                  </a:lnTo>
                  <a:lnTo>
                    <a:pt x="64" y="60"/>
                  </a:lnTo>
                  <a:lnTo>
                    <a:pt x="69" y="60"/>
                  </a:lnTo>
                  <a:lnTo>
                    <a:pt x="73" y="59"/>
                  </a:lnTo>
                  <a:lnTo>
                    <a:pt x="75" y="59"/>
                  </a:lnTo>
                  <a:lnTo>
                    <a:pt x="79" y="56"/>
                  </a:lnTo>
                  <a:lnTo>
                    <a:pt x="81" y="55"/>
                  </a:lnTo>
                  <a:lnTo>
                    <a:pt x="82" y="52"/>
                  </a:lnTo>
                  <a:lnTo>
                    <a:pt x="82" y="48"/>
                  </a:lnTo>
                  <a:lnTo>
                    <a:pt x="82" y="44"/>
                  </a:lnTo>
                  <a:lnTo>
                    <a:pt x="81" y="42"/>
                  </a:lnTo>
                  <a:lnTo>
                    <a:pt x="79" y="40"/>
                  </a:lnTo>
                  <a:lnTo>
                    <a:pt x="76" y="38"/>
                  </a:lnTo>
                  <a:lnTo>
                    <a:pt x="73" y="37"/>
                  </a:lnTo>
                  <a:lnTo>
                    <a:pt x="70" y="37"/>
                  </a:lnTo>
                  <a:lnTo>
                    <a:pt x="66" y="37"/>
                  </a:lnTo>
                  <a:lnTo>
                    <a:pt x="51" y="37"/>
                  </a:lnTo>
                  <a:close/>
                  <a:moveTo>
                    <a:pt x="40" y="28"/>
                  </a:moveTo>
                  <a:lnTo>
                    <a:pt x="68" y="28"/>
                  </a:lnTo>
                  <a:lnTo>
                    <a:pt x="80" y="29"/>
                  </a:lnTo>
                  <a:lnTo>
                    <a:pt x="88" y="32"/>
                  </a:lnTo>
                  <a:lnTo>
                    <a:pt x="93" y="38"/>
                  </a:lnTo>
                  <a:lnTo>
                    <a:pt x="94" y="48"/>
                  </a:lnTo>
                  <a:lnTo>
                    <a:pt x="93" y="56"/>
                  </a:lnTo>
                  <a:lnTo>
                    <a:pt x="88" y="63"/>
                  </a:lnTo>
                  <a:lnTo>
                    <a:pt x="82" y="66"/>
                  </a:lnTo>
                  <a:lnTo>
                    <a:pt x="75" y="69"/>
                  </a:lnTo>
                  <a:lnTo>
                    <a:pt x="96" y="101"/>
                  </a:lnTo>
                  <a:lnTo>
                    <a:pt x="83" y="101"/>
                  </a:lnTo>
                  <a:lnTo>
                    <a:pt x="64" y="69"/>
                  </a:lnTo>
                  <a:lnTo>
                    <a:pt x="51" y="69"/>
                  </a:lnTo>
                  <a:lnTo>
                    <a:pt x="51" y="101"/>
                  </a:lnTo>
                  <a:lnTo>
                    <a:pt x="40" y="101"/>
                  </a:lnTo>
                  <a:lnTo>
                    <a:pt x="40" y="28"/>
                  </a:lnTo>
                  <a:close/>
                  <a:moveTo>
                    <a:pt x="64" y="11"/>
                  </a:moveTo>
                  <a:lnTo>
                    <a:pt x="48" y="13"/>
                  </a:lnTo>
                  <a:lnTo>
                    <a:pt x="34" y="20"/>
                  </a:lnTo>
                  <a:lnTo>
                    <a:pt x="22" y="32"/>
                  </a:lnTo>
                  <a:lnTo>
                    <a:pt x="14" y="47"/>
                  </a:lnTo>
                  <a:lnTo>
                    <a:pt x="12" y="64"/>
                  </a:lnTo>
                  <a:lnTo>
                    <a:pt x="14" y="82"/>
                  </a:lnTo>
                  <a:lnTo>
                    <a:pt x="22" y="96"/>
                  </a:lnTo>
                  <a:lnTo>
                    <a:pt x="34" y="107"/>
                  </a:lnTo>
                  <a:lnTo>
                    <a:pt x="48" y="114"/>
                  </a:lnTo>
                  <a:lnTo>
                    <a:pt x="64" y="117"/>
                  </a:lnTo>
                  <a:lnTo>
                    <a:pt x="81" y="114"/>
                  </a:lnTo>
                  <a:lnTo>
                    <a:pt x="96" y="107"/>
                  </a:lnTo>
                  <a:lnTo>
                    <a:pt x="107" y="96"/>
                  </a:lnTo>
                  <a:lnTo>
                    <a:pt x="114" y="82"/>
                  </a:lnTo>
                  <a:lnTo>
                    <a:pt x="116" y="64"/>
                  </a:lnTo>
                  <a:lnTo>
                    <a:pt x="114" y="47"/>
                  </a:lnTo>
                  <a:lnTo>
                    <a:pt x="107" y="32"/>
                  </a:lnTo>
                  <a:lnTo>
                    <a:pt x="96" y="20"/>
                  </a:lnTo>
                  <a:lnTo>
                    <a:pt x="81" y="13"/>
                  </a:lnTo>
                  <a:lnTo>
                    <a:pt x="64" y="11"/>
                  </a:lnTo>
                  <a:close/>
                  <a:moveTo>
                    <a:pt x="64" y="0"/>
                  </a:moveTo>
                  <a:lnTo>
                    <a:pt x="85" y="3"/>
                  </a:lnTo>
                  <a:lnTo>
                    <a:pt x="103" y="12"/>
                  </a:lnTo>
                  <a:lnTo>
                    <a:pt x="117" y="25"/>
                  </a:lnTo>
                  <a:lnTo>
                    <a:pt x="126" y="43"/>
                  </a:lnTo>
                  <a:lnTo>
                    <a:pt x="130" y="64"/>
                  </a:lnTo>
                  <a:lnTo>
                    <a:pt x="126" y="84"/>
                  </a:lnTo>
                  <a:lnTo>
                    <a:pt x="117" y="102"/>
                  </a:lnTo>
                  <a:lnTo>
                    <a:pt x="103" y="116"/>
                  </a:lnTo>
                  <a:lnTo>
                    <a:pt x="85" y="125"/>
                  </a:lnTo>
                  <a:lnTo>
                    <a:pt x="64" y="128"/>
                  </a:lnTo>
                  <a:lnTo>
                    <a:pt x="45" y="125"/>
                  </a:lnTo>
                  <a:lnTo>
                    <a:pt x="26" y="116"/>
                  </a:lnTo>
                  <a:lnTo>
                    <a:pt x="12" y="102"/>
                  </a:lnTo>
                  <a:lnTo>
                    <a:pt x="2" y="84"/>
                  </a:lnTo>
                  <a:lnTo>
                    <a:pt x="0" y="64"/>
                  </a:lnTo>
                  <a:lnTo>
                    <a:pt x="2" y="43"/>
                  </a:lnTo>
                  <a:lnTo>
                    <a:pt x="12" y="25"/>
                  </a:lnTo>
                  <a:lnTo>
                    <a:pt x="26" y="12"/>
                  </a:lnTo>
                  <a:lnTo>
                    <a:pt x="45" y="3"/>
                  </a:lnTo>
                  <a:lnTo>
                    <a:pt x="6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/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AS - Black Background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4976208B-6111-490B-8CEC-FFB249DB210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310128" y="4941552"/>
            <a:ext cx="2514600" cy="169277"/>
          </a:xfrm>
          <a:prstGeom prst="rect">
            <a:avLst/>
          </a:prstGeom>
          <a:noFill/>
        </p:spPr>
        <p:txBody>
          <a:bodyPr wrap="square" anchor="b" anchorCtr="0">
            <a:spAutoFit/>
          </a:bodyPr>
          <a:lstStyle/>
          <a:p>
            <a:pPr marL="0" marR="0" lvl="0" indent="0" algn="ctr" defTabSz="274313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0" i="0" u="none" strike="noStrike" kern="300" cap="none" spc="5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Calibri" charset="0"/>
                <a:cs typeface="Arial" panose="020B0604020202020204" pitchFamily="34" charset="0"/>
              </a:rPr>
              <a:t>Copyright © SAS Institute Inc. All rights reserved.</a:t>
            </a:r>
          </a:p>
        </p:txBody>
      </p:sp>
      <p:grpSp>
        <p:nvGrpSpPr>
          <p:cNvPr id="5" name="Group 4"/>
          <p:cNvGrpSpPr/>
          <p:nvPr userDrawn="1"/>
        </p:nvGrpSpPr>
        <p:grpSpPr>
          <a:xfrm>
            <a:off x="8427835" y="4765184"/>
            <a:ext cx="526892" cy="220528"/>
            <a:chOff x="6145213" y="4384676"/>
            <a:chExt cx="1582738" cy="649287"/>
          </a:xfrm>
          <a:solidFill>
            <a:schemeClr val="tx1">
              <a:lumMod val="65000"/>
              <a:lumOff val="35000"/>
            </a:schemeClr>
          </a:solidFill>
        </p:grpSpPr>
        <p:sp>
          <p:nvSpPr>
            <p:cNvPr id="6" name="Freeform 6"/>
            <p:cNvSpPr>
              <a:spLocks/>
            </p:cNvSpPr>
            <p:nvPr userDrawn="1"/>
          </p:nvSpPr>
          <p:spPr bwMode="auto">
            <a:xfrm>
              <a:off x="6640513" y="4454526"/>
              <a:ext cx="341313" cy="449263"/>
            </a:xfrm>
            <a:custGeom>
              <a:avLst/>
              <a:gdLst>
                <a:gd name="T0" fmla="*/ 485 w 859"/>
                <a:gd name="T1" fmla="*/ 5 h 1132"/>
                <a:gd name="T2" fmla="*/ 603 w 859"/>
                <a:gd name="T3" fmla="*/ 31 h 1132"/>
                <a:gd name="T4" fmla="*/ 699 w 859"/>
                <a:gd name="T5" fmla="*/ 82 h 1132"/>
                <a:gd name="T6" fmla="*/ 771 w 859"/>
                <a:gd name="T7" fmla="*/ 167 h 1132"/>
                <a:gd name="T8" fmla="*/ 810 w 859"/>
                <a:gd name="T9" fmla="*/ 290 h 1132"/>
                <a:gd name="T10" fmla="*/ 642 w 859"/>
                <a:gd name="T11" fmla="*/ 307 h 1132"/>
                <a:gd name="T12" fmla="*/ 606 w 859"/>
                <a:gd name="T13" fmla="*/ 231 h 1132"/>
                <a:gd name="T14" fmla="*/ 544 w 859"/>
                <a:gd name="T15" fmla="*/ 184 h 1132"/>
                <a:gd name="T16" fmla="*/ 467 w 859"/>
                <a:gd name="T17" fmla="*/ 162 h 1132"/>
                <a:gd name="T18" fmla="*/ 385 w 859"/>
                <a:gd name="T19" fmla="*/ 158 h 1132"/>
                <a:gd name="T20" fmla="*/ 304 w 859"/>
                <a:gd name="T21" fmla="*/ 172 h 1132"/>
                <a:gd name="T22" fmla="*/ 236 w 859"/>
                <a:gd name="T23" fmla="*/ 207 h 1132"/>
                <a:gd name="T24" fmla="*/ 200 w 859"/>
                <a:gd name="T25" fmla="*/ 268 h 1132"/>
                <a:gd name="T26" fmla="*/ 207 w 859"/>
                <a:gd name="T27" fmla="*/ 344 h 1132"/>
                <a:gd name="T28" fmla="*/ 256 w 859"/>
                <a:gd name="T29" fmla="*/ 397 h 1132"/>
                <a:gd name="T30" fmla="*/ 334 w 859"/>
                <a:gd name="T31" fmla="*/ 434 h 1132"/>
                <a:gd name="T32" fmla="*/ 428 w 859"/>
                <a:gd name="T33" fmla="*/ 460 h 1132"/>
                <a:gd name="T34" fmla="*/ 528 w 859"/>
                <a:gd name="T35" fmla="*/ 484 h 1132"/>
                <a:gd name="T36" fmla="*/ 634 w 859"/>
                <a:gd name="T37" fmla="*/ 513 h 1132"/>
                <a:gd name="T38" fmla="*/ 728 w 859"/>
                <a:gd name="T39" fmla="*/ 556 h 1132"/>
                <a:gd name="T40" fmla="*/ 804 w 859"/>
                <a:gd name="T41" fmla="*/ 620 h 1132"/>
                <a:gd name="T42" fmla="*/ 850 w 859"/>
                <a:gd name="T43" fmla="*/ 711 h 1132"/>
                <a:gd name="T44" fmla="*/ 857 w 859"/>
                <a:gd name="T45" fmla="*/ 838 h 1132"/>
                <a:gd name="T46" fmla="*/ 821 w 859"/>
                <a:gd name="T47" fmla="*/ 954 h 1132"/>
                <a:gd name="T48" fmla="*/ 750 w 859"/>
                <a:gd name="T49" fmla="*/ 1037 h 1132"/>
                <a:gd name="T50" fmla="*/ 655 w 859"/>
                <a:gd name="T51" fmla="*/ 1093 h 1132"/>
                <a:gd name="T52" fmla="*/ 545 w 859"/>
                <a:gd name="T53" fmla="*/ 1124 h 1132"/>
                <a:gd name="T54" fmla="*/ 428 w 859"/>
                <a:gd name="T55" fmla="*/ 1132 h 1132"/>
                <a:gd name="T56" fmla="*/ 297 w 859"/>
                <a:gd name="T57" fmla="*/ 1120 h 1132"/>
                <a:gd name="T58" fmla="*/ 182 w 859"/>
                <a:gd name="T59" fmla="*/ 1081 h 1132"/>
                <a:gd name="T60" fmla="*/ 89 w 859"/>
                <a:gd name="T61" fmla="*/ 1012 h 1132"/>
                <a:gd name="T62" fmla="*/ 26 w 859"/>
                <a:gd name="T63" fmla="*/ 908 h 1132"/>
                <a:gd name="T64" fmla="*/ 0 w 859"/>
                <a:gd name="T65" fmla="*/ 767 h 1132"/>
                <a:gd name="T66" fmla="*/ 178 w 859"/>
                <a:gd name="T67" fmla="*/ 838 h 1132"/>
                <a:gd name="T68" fmla="*/ 229 w 859"/>
                <a:gd name="T69" fmla="*/ 913 h 1132"/>
                <a:gd name="T70" fmla="*/ 308 w 859"/>
                <a:gd name="T71" fmla="*/ 957 h 1132"/>
                <a:gd name="T72" fmla="*/ 404 w 859"/>
                <a:gd name="T73" fmla="*/ 974 h 1132"/>
                <a:gd name="T74" fmla="*/ 488 w 859"/>
                <a:gd name="T75" fmla="*/ 974 h 1132"/>
                <a:gd name="T76" fmla="*/ 564 w 859"/>
                <a:gd name="T77" fmla="*/ 960 h 1132"/>
                <a:gd name="T78" fmla="*/ 630 w 859"/>
                <a:gd name="T79" fmla="*/ 927 h 1132"/>
                <a:gd name="T80" fmla="*/ 674 w 859"/>
                <a:gd name="T81" fmla="*/ 871 h 1132"/>
                <a:gd name="T82" fmla="*/ 681 w 859"/>
                <a:gd name="T83" fmla="*/ 787 h 1132"/>
                <a:gd name="T84" fmla="*/ 647 w 859"/>
                <a:gd name="T85" fmla="*/ 722 h 1132"/>
                <a:gd name="T86" fmla="*/ 580 w 859"/>
                <a:gd name="T87" fmla="*/ 677 h 1132"/>
                <a:gd name="T88" fmla="*/ 490 w 859"/>
                <a:gd name="T89" fmla="*/ 647 h 1132"/>
                <a:gd name="T90" fmla="*/ 387 w 859"/>
                <a:gd name="T91" fmla="*/ 622 h 1132"/>
                <a:gd name="T92" fmla="*/ 281 w 859"/>
                <a:gd name="T93" fmla="*/ 595 h 1132"/>
                <a:gd name="T94" fmla="*/ 183 w 859"/>
                <a:gd name="T95" fmla="*/ 558 h 1132"/>
                <a:gd name="T96" fmla="*/ 99 w 859"/>
                <a:gd name="T97" fmla="*/ 504 h 1132"/>
                <a:gd name="T98" fmla="*/ 42 w 859"/>
                <a:gd name="T99" fmla="*/ 423 h 1132"/>
                <a:gd name="T100" fmla="*/ 21 w 859"/>
                <a:gd name="T101" fmla="*/ 308 h 1132"/>
                <a:gd name="T102" fmla="*/ 43 w 859"/>
                <a:gd name="T103" fmla="*/ 193 h 1132"/>
                <a:gd name="T104" fmla="*/ 103 w 859"/>
                <a:gd name="T105" fmla="*/ 107 h 1132"/>
                <a:gd name="T106" fmla="*/ 190 w 859"/>
                <a:gd name="T107" fmla="*/ 46 h 1132"/>
                <a:gd name="T108" fmla="*/ 292 w 859"/>
                <a:gd name="T109" fmla="*/ 12 h 1132"/>
                <a:gd name="T110" fmla="*/ 399 w 859"/>
                <a:gd name="T111" fmla="*/ 0 h 1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859" h="1132">
                  <a:moveTo>
                    <a:pt x="399" y="0"/>
                  </a:moveTo>
                  <a:lnTo>
                    <a:pt x="443" y="2"/>
                  </a:lnTo>
                  <a:lnTo>
                    <a:pt x="485" y="5"/>
                  </a:lnTo>
                  <a:lnTo>
                    <a:pt x="527" y="11"/>
                  </a:lnTo>
                  <a:lnTo>
                    <a:pt x="566" y="20"/>
                  </a:lnTo>
                  <a:lnTo>
                    <a:pt x="603" y="31"/>
                  </a:lnTo>
                  <a:lnTo>
                    <a:pt x="637" y="44"/>
                  </a:lnTo>
                  <a:lnTo>
                    <a:pt x="670" y="62"/>
                  </a:lnTo>
                  <a:lnTo>
                    <a:pt x="699" y="82"/>
                  </a:lnTo>
                  <a:lnTo>
                    <a:pt x="726" y="107"/>
                  </a:lnTo>
                  <a:lnTo>
                    <a:pt x="750" y="134"/>
                  </a:lnTo>
                  <a:lnTo>
                    <a:pt x="771" y="167"/>
                  </a:lnTo>
                  <a:lnTo>
                    <a:pt x="787" y="203"/>
                  </a:lnTo>
                  <a:lnTo>
                    <a:pt x="800" y="244"/>
                  </a:lnTo>
                  <a:lnTo>
                    <a:pt x="810" y="290"/>
                  </a:lnTo>
                  <a:lnTo>
                    <a:pt x="815" y="339"/>
                  </a:lnTo>
                  <a:lnTo>
                    <a:pt x="648" y="339"/>
                  </a:lnTo>
                  <a:lnTo>
                    <a:pt x="642" y="307"/>
                  </a:lnTo>
                  <a:lnTo>
                    <a:pt x="634" y="278"/>
                  </a:lnTo>
                  <a:lnTo>
                    <a:pt x="621" y="254"/>
                  </a:lnTo>
                  <a:lnTo>
                    <a:pt x="606" y="231"/>
                  </a:lnTo>
                  <a:lnTo>
                    <a:pt x="587" y="213"/>
                  </a:lnTo>
                  <a:lnTo>
                    <a:pt x="567" y="197"/>
                  </a:lnTo>
                  <a:lnTo>
                    <a:pt x="544" y="184"/>
                  </a:lnTo>
                  <a:lnTo>
                    <a:pt x="519" y="174"/>
                  </a:lnTo>
                  <a:lnTo>
                    <a:pt x="494" y="167"/>
                  </a:lnTo>
                  <a:lnTo>
                    <a:pt x="467" y="162"/>
                  </a:lnTo>
                  <a:lnTo>
                    <a:pt x="440" y="158"/>
                  </a:lnTo>
                  <a:lnTo>
                    <a:pt x="412" y="157"/>
                  </a:lnTo>
                  <a:lnTo>
                    <a:pt x="385" y="158"/>
                  </a:lnTo>
                  <a:lnTo>
                    <a:pt x="358" y="161"/>
                  </a:lnTo>
                  <a:lnTo>
                    <a:pt x="330" y="166"/>
                  </a:lnTo>
                  <a:lnTo>
                    <a:pt x="304" y="172"/>
                  </a:lnTo>
                  <a:lnTo>
                    <a:pt x="279" y="180"/>
                  </a:lnTo>
                  <a:lnTo>
                    <a:pt x="257" y="192"/>
                  </a:lnTo>
                  <a:lnTo>
                    <a:pt x="236" y="207"/>
                  </a:lnTo>
                  <a:lnTo>
                    <a:pt x="221" y="224"/>
                  </a:lnTo>
                  <a:lnTo>
                    <a:pt x="208" y="244"/>
                  </a:lnTo>
                  <a:lnTo>
                    <a:pt x="200" y="268"/>
                  </a:lnTo>
                  <a:lnTo>
                    <a:pt x="198" y="296"/>
                  </a:lnTo>
                  <a:lnTo>
                    <a:pt x="200" y="321"/>
                  </a:lnTo>
                  <a:lnTo>
                    <a:pt x="207" y="344"/>
                  </a:lnTo>
                  <a:lnTo>
                    <a:pt x="219" y="365"/>
                  </a:lnTo>
                  <a:lnTo>
                    <a:pt x="236" y="382"/>
                  </a:lnTo>
                  <a:lnTo>
                    <a:pt x="256" y="397"/>
                  </a:lnTo>
                  <a:lnTo>
                    <a:pt x="279" y="411"/>
                  </a:lnTo>
                  <a:lnTo>
                    <a:pt x="304" y="423"/>
                  </a:lnTo>
                  <a:lnTo>
                    <a:pt x="334" y="434"/>
                  </a:lnTo>
                  <a:lnTo>
                    <a:pt x="363" y="443"/>
                  </a:lnTo>
                  <a:lnTo>
                    <a:pt x="395" y="452"/>
                  </a:lnTo>
                  <a:lnTo>
                    <a:pt x="428" y="460"/>
                  </a:lnTo>
                  <a:lnTo>
                    <a:pt x="461" y="467"/>
                  </a:lnTo>
                  <a:lnTo>
                    <a:pt x="495" y="476"/>
                  </a:lnTo>
                  <a:lnTo>
                    <a:pt x="528" y="484"/>
                  </a:lnTo>
                  <a:lnTo>
                    <a:pt x="564" y="493"/>
                  </a:lnTo>
                  <a:lnTo>
                    <a:pt x="600" y="502"/>
                  </a:lnTo>
                  <a:lnTo>
                    <a:pt x="634" y="513"/>
                  </a:lnTo>
                  <a:lnTo>
                    <a:pt x="666" y="527"/>
                  </a:lnTo>
                  <a:lnTo>
                    <a:pt x="698" y="540"/>
                  </a:lnTo>
                  <a:lnTo>
                    <a:pt x="728" y="556"/>
                  </a:lnTo>
                  <a:lnTo>
                    <a:pt x="756" y="575"/>
                  </a:lnTo>
                  <a:lnTo>
                    <a:pt x="782" y="595"/>
                  </a:lnTo>
                  <a:lnTo>
                    <a:pt x="804" y="620"/>
                  </a:lnTo>
                  <a:lnTo>
                    <a:pt x="823" y="646"/>
                  </a:lnTo>
                  <a:lnTo>
                    <a:pt x="838" y="676"/>
                  </a:lnTo>
                  <a:lnTo>
                    <a:pt x="850" y="711"/>
                  </a:lnTo>
                  <a:lnTo>
                    <a:pt x="857" y="750"/>
                  </a:lnTo>
                  <a:lnTo>
                    <a:pt x="859" y="792"/>
                  </a:lnTo>
                  <a:lnTo>
                    <a:pt x="857" y="838"/>
                  </a:lnTo>
                  <a:lnTo>
                    <a:pt x="849" y="880"/>
                  </a:lnTo>
                  <a:lnTo>
                    <a:pt x="838" y="919"/>
                  </a:lnTo>
                  <a:lnTo>
                    <a:pt x="821" y="954"/>
                  </a:lnTo>
                  <a:lnTo>
                    <a:pt x="801" y="985"/>
                  </a:lnTo>
                  <a:lnTo>
                    <a:pt x="777" y="1013"/>
                  </a:lnTo>
                  <a:lnTo>
                    <a:pt x="750" y="1037"/>
                  </a:lnTo>
                  <a:lnTo>
                    <a:pt x="721" y="1059"/>
                  </a:lnTo>
                  <a:lnTo>
                    <a:pt x="689" y="1077"/>
                  </a:lnTo>
                  <a:lnTo>
                    <a:pt x="655" y="1093"/>
                  </a:lnTo>
                  <a:lnTo>
                    <a:pt x="619" y="1106"/>
                  </a:lnTo>
                  <a:lnTo>
                    <a:pt x="583" y="1116"/>
                  </a:lnTo>
                  <a:lnTo>
                    <a:pt x="545" y="1124"/>
                  </a:lnTo>
                  <a:lnTo>
                    <a:pt x="506" y="1129"/>
                  </a:lnTo>
                  <a:lnTo>
                    <a:pt x="467" y="1132"/>
                  </a:lnTo>
                  <a:lnTo>
                    <a:pt x="428" y="1132"/>
                  </a:lnTo>
                  <a:lnTo>
                    <a:pt x="383" y="1131"/>
                  </a:lnTo>
                  <a:lnTo>
                    <a:pt x="340" y="1128"/>
                  </a:lnTo>
                  <a:lnTo>
                    <a:pt x="297" y="1120"/>
                  </a:lnTo>
                  <a:lnTo>
                    <a:pt x="257" y="1111"/>
                  </a:lnTo>
                  <a:lnTo>
                    <a:pt x="218" y="1097"/>
                  </a:lnTo>
                  <a:lnTo>
                    <a:pt x="182" y="1081"/>
                  </a:lnTo>
                  <a:lnTo>
                    <a:pt x="148" y="1061"/>
                  </a:lnTo>
                  <a:lnTo>
                    <a:pt x="117" y="1038"/>
                  </a:lnTo>
                  <a:lnTo>
                    <a:pt x="89" y="1012"/>
                  </a:lnTo>
                  <a:lnTo>
                    <a:pt x="65" y="980"/>
                  </a:lnTo>
                  <a:lnTo>
                    <a:pt x="43" y="947"/>
                  </a:lnTo>
                  <a:lnTo>
                    <a:pt x="26" y="908"/>
                  </a:lnTo>
                  <a:lnTo>
                    <a:pt x="13" y="865"/>
                  </a:lnTo>
                  <a:lnTo>
                    <a:pt x="4" y="819"/>
                  </a:lnTo>
                  <a:lnTo>
                    <a:pt x="0" y="767"/>
                  </a:lnTo>
                  <a:lnTo>
                    <a:pt x="166" y="767"/>
                  </a:lnTo>
                  <a:lnTo>
                    <a:pt x="170" y="804"/>
                  </a:lnTo>
                  <a:lnTo>
                    <a:pt x="178" y="838"/>
                  </a:lnTo>
                  <a:lnTo>
                    <a:pt x="191" y="867"/>
                  </a:lnTo>
                  <a:lnTo>
                    <a:pt x="208" y="891"/>
                  </a:lnTo>
                  <a:lnTo>
                    <a:pt x="229" y="913"/>
                  </a:lnTo>
                  <a:lnTo>
                    <a:pt x="253" y="931"/>
                  </a:lnTo>
                  <a:lnTo>
                    <a:pt x="279" y="945"/>
                  </a:lnTo>
                  <a:lnTo>
                    <a:pt x="308" y="957"/>
                  </a:lnTo>
                  <a:lnTo>
                    <a:pt x="338" y="966"/>
                  </a:lnTo>
                  <a:lnTo>
                    <a:pt x="371" y="972"/>
                  </a:lnTo>
                  <a:lnTo>
                    <a:pt x="404" y="974"/>
                  </a:lnTo>
                  <a:lnTo>
                    <a:pt x="438" y="976"/>
                  </a:lnTo>
                  <a:lnTo>
                    <a:pt x="462" y="976"/>
                  </a:lnTo>
                  <a:lnTo>
                    <a:pt x="488" y="974"/>
                  </a:lnTo>
                  <a:lnTo>
                    <a:pt x="513" y="971"/>
                  </a:lnTo>
                  <a:lnTo>
                    <a:pt x="539" y="966"/>
                  </a:lnTo>
                  <a:lnTo>
                    <a:pt x="564" y="960"/>
                  </a:lnTo>
                  <a:lnTo>
                    <a:pt x="589" y="951"/>
                  </a:lnTo>
                  <a:lnTo>
                    <a:pt x="610" y="941"/>
                  </a:lnTo>
                  <a:lnTo>
                    <a:pt x="630" y="927"/>
                  </a:lnTo>
                  <a:lnTo>
                    <a:pt x="648" y="912"/>
                  </a:lnTo>
                  <a:lnTo>
                    <a:pt x="663" y="892"/>
                  </a:lnTo>
                  <a:lnTo>
                    <a:pt x="674" y="871"/>
                  </a:lnTo>
                  <a:lnTo>
                    <a:pt x="681" y="844"/>
                  </a:lnTo>
                  <a:lnTo>
                    <a:pt x="683" y="815"/>
                  </a:lnTo>
                  <a:lnTo>
                    <a:pt x="681" y="787"/>
                  </a:lnTo>
                  <a:lnTo>
                    <a:pt x="674" y="762"/>
                  </a:lnTo>
                  <a:lnTo>
                    <a:pt x="661" y="740"/>
                  </a:lnTo>
                  <a:lnTo>
                    <a:pt x="647" y="722"/>
                  </a:lnTo>
                  <a:lnTo>
                    <a:pt x="627" y="705"/>
                  </a:lnTo>
                  <a:lnTo>
                    <a:pt x="606" y="691"/>
                  </a:lnTo>
                  <a:lnTo>
                    <a:pt x="580" y="677"/>
                  </a:lnTo>
                  <a:lnTo>
                    <a:pt x="552" y="667"/>
                  </a:lnTo>
                  <a:lnTo>
                    <a:pt x="522" y="656"/>
                  </a:lnTo>
                  <a:lnTo>
                    <a:pt x="490" y="647"/>
                  </a:lnTo>
                  <a:lnTo>
                    <a:pt x="457" y="639"/>
                  </a:lnTo>
                  <a:lnTo>
                    <a:pt x="422" y="630"/>
                  </a:lnTo>
                  <a:lnTo>
                    <a:pt x="387" y="622"/>
                  </a:lnTo>
                  <a:lnTo>
                    <a:pt x="352" y="613"/>
                  </a:lnTo>
                  <a:lnTo>
                    <a:pt x="317" y="605"/>
                  </a:lnTo>
                  <a:lnTo>
                    <a:pt x="281" y="595"/>
                  </a:lnTo>
                  <a:lnTo>
                    <a:pt x="247" y="585"/>
                  </a:lnTo>
                  <a:lnTo>
                    <a:pt x="215" y="572"/>
                  </a:lnTo>
                  <a:lnTo>
                    <a:pt x="183" y="558"/>
                  </a:lnTo>
                  <a:lnTo>
                    <a:pt x="153" y="542"/>
                  </a:lnTo>
                  <a:lnTo>
                    <a:pt x="125" y="524"/>
                  </a:lnTo>
                  <a:lnTo>
                    <a:pt x="99" y="504"/>
                  </a:lnTo>
                  <a:lnTo>
                    <a:pt x="77" y="480"/>
                  </a:lnTo>
                  <a:lnTo>
                    <a:pt x="58" y="453"/>
                  </a:lnTo>
                  <a:lnTo>
                    <a:pt x="42" y="423"/>
                  </a:lnTo>
                  <a:lnTo>
                    <a:pt x="31" y="389"/>
                  </a:lnTo>
                  <a:lnTo>
                    <a:pt x="24" y="350"/>
                  </a:lnTo>
                  <a:lnTo>
                    <a:pt x="21" y="308"/>
                  </a:lnTo>
                  <a:lnTo>
                    <a:pt x="24" y="267"/>
                  </a:lnTo>
                  <a:lnTo>
                    <a:pt x="31" y="228"/>
                  </a:lnTo>
                  <a:lnTo>
                    <a:pt x="43" y="193"/>
                  </a:lnTo>
                  <a:lnTo>
                    <a:pt x="60" y="161"/>
                  </a:lnTo>
                  <a:lnTo>
                    <a:pt x="80" y="132"/>
                  </a:lnTo>
                  <a:lnTo>
                    <a:pt x="103" y="107"/>
                  </a:lnTo>
                  <a:lnTo>
                    <a:pt x="130" y="84"/>
                  </a:lnTo>
                  <a:lnTo>
                    <a:pt x="159" y="63"/>
                  </a:lnTo>
                  <a:lnTo>
                    <a:pt x="190" y="46"/>
                  </a:lnTo>
                  <a:lnTo>
                    <a:pt x="223" y="32"/>
                  </a:lnTo>
                  <a:lnTo>
                    <a:pt x="257" y="21"/>
                  </a:lnTo>
                  <a:lnTo>
                    <a:pt x="292" y="12"/>
                  </a:lnTo>
                  <a:lnTo>
                    <a:pt x="327" y="6"/>
                  </a:lnTo>
                  <a:lnTo>
                    <a:pt x="364" y="2"/>
                  </a:lnTo>
                  <a:lnTo>
                    <a:pt x="39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7"/>
            <p:cNvSpPr>
              <a:spLocks noEditPoints="1"/>
            </p:cNvSpPr>
            <p:nvPr userDrawn="1"/>
          </p:nvSpPr>
          <p:spPr bwMode="auto">
            <a:xfrm>
              <a:off x="6994526" y="4454526"/>
              <a:ext cx="377825" cy="449263"/>
            </a:xfrm>
            <a:custGeom>
              <a:avLst/>
              <a:gdLst>
                <a:gd name="T0" fmla="*/ 629 w 951"/>
                <a:gd name="T1" fmla="*/ 576 h 1132"/>
                <a:gd name="T2" fmla="*/ 530 w 951"/>
                <a:gd name="T3" fmla="*/ 600 h 1132"/>
                <a:gd name="T4" fmla="*/ 417 w 951"/>
                <a:gd name="T5" fmla="*/ 616 h 1132"/>
                <a:gd name="T6" fmla="*/ 322 w 951"/>
                <a:gd name="T7" fmla="*/ 636 h 1132"/>
                <a:gd name="T8" fmla="*/ 247 w 951"/>
                <a:gd name="T9" fmla="*/ 670 h 1132"/>
                <a:gd name="T10" fmla="*/ 196 w 951"/>
                <a:gd name="T11" fmla="*/ 728 h 1132"/>
                <a:gd name="T12" fmla="*/ 176 w 951"/>
                <a:gd name="T13" fmla="*/ 817 h 1132"/>
                <a:gd name="T14" fmla="*/ 194 w 951"/>
                <a:gd name="T15" fmla="*/ 897 h 1132"/>
                <a:gd name="T16" fmla="*/ 245 w 951"/>
                <a:gd name="T17" fmla="*/ 947 h 1132"/>
                <a:gd name="T18" fmla="*/ 317 w 951"/>
                <a:gd name="T19" fmla="*/ 972 h 1132"/>
                <a:gd name="T20" fmla="*/ 417 w 951"/>
                <a:gd name="T21" fmla="*/ 974 h 1132"/>
                <a:gd name="T22" fmla="*/ 528 w 951"/>
                <a:gd name="T23" fmla="*/ 944 h 1132"/>
                <a:gd name="T24" fmla="*/ 609 w 951"/>
                <a:gd name="T25" fmla="*/ 890 h 1132"/>
                <a:gd name="T26" fmla="*/ 658 w 951"/>
                <a:gd name="T27" fmla="*/ 822 h 1132"/>
                <a:gd name="T28" fmla="*/ 679 w 951"/>
                <a:gd name="T29" fmla="*/ 753 h 1132"/>
                <a:gd name="T30" fmla="*/ 468 w 951"/>
                <a:gd name="T31" fmla="*/ 0 h 1132"/>
                <a:gd name="T32" fmla="*/ 570 w 951"/>
                <a:gd name="T33" fmla="*/ 6 h 1132"/>
                <a:gd name="T34" fmla="*/ 668 w 951"/>
                <a:gd name="T35" fmla="*/ 28 h 1132"/>
                <a:gd name="T36" fmla="*/ 752 w 951"/>
                <a:gd name="T37" fmla="*/ 72 h 1132"/>
                <a:gd name="T38" fmla="*/ 814 w 951"/>
                <a:gd name="T39" fmla="*/ 145 h 1132"/>
                <a:gd name="T40" fmla="*/ 845 w 951"/>
                <a:gd name="T41" fmla="*/ 253 h 1132"/>
                <a:gd name="T42" fmla="*/ 848 w 951"/>
                <a:gd name="T43" fmla="*/ 884 h 1132"/>
                <a:gd name="T44" fmla="*/ 854 w 951"/>
                <a:gd name="T45" fmla="*/ 947 h 1132"/>
                <a:gd name="T46" fmla="*/ 883 w 951"/>
                <a:gd name="T47" fmla="*/ 974 h 1132"/>
                <a:gd name="T48" fmla="*/ 932 w 951"/>
                <a:gd name="T49" fmla="*/ 972 h 1132"/>
                <a:gd name="T50" fmla="*/ 933 w 951"/>
                <a:gd name="T51" fmla="*/ 1114 h 1132"/>
                <a:gd name="T52" fmla="*/ 861 w 951"/>
                <a:gd name="T53" fmla="*/ 1131 h 1132"/>
                <a:gd name="T54" fmla="*/ 779 w 951"/>
                <a:gd name="T55" fmla="*/ 1125 h 1132"/>
                <a:gd name="T56" fmla="*/ 721 w 951"/>
                <a:gd name="T57" fmla="*/ 1083 h 1132"/>
                <a:gd name="T58" fmla="*/ 692 w 951"/>
                <a:gd name="T59" fmla="*/ 1002 h 1132"/>
                <a:gd name="T60" fmla="*/ 616 w 951"/>
                <a:gd name="T61" fmla="*/ 1041 h 1132"/>
                <a:gd name="T62" fmla="*/ 485 w 951"/>
                <a:gd name="T63" fmla="*/ 1111 h 1132"/>
                <a:gd name="T64" fmla="*/ 334 w 951"/>
                <a:gd name="T65" fmla="*/ 1132 h 1132"/>
                <a:gd name="T66" fmla="*/ 222 w 951"/>
                <a:gd name="T67" fmla="*/ 1120 h 1132"/>
                <a:gd name="T68" fmla="*/ 125 w 951"/>
                <a:gd name="T69" fmla="*/ 1082 h 1132"/>
                <a:gd name="T70" fmla="*/ 52 w 951"/>
                <a:gd name="T71" fmla="*/ 1013 h 1132"/>
                <a:gd name="T72" fmla="*/ 9 w 951"/>
                <a:gd name="T73" fmla="*/ 914 h 1132"/>
                <a:gd name="T74" fmla="*/ 1 w 951"/>
                <a:gd name="T75" fmla="*/ 784 h 1132"/>
                <a:gd name="T76" fmla="*/ 33 w 951"/>
                <a:gd name="T77" fmla="*/ 671 h 1132"/>
                <a:gd name="T78" fmla="*/ 94 w 951"/>
                <a:gd name="T79" fmla="*/ 594 h 1132"/>
                <a:gd name="T80" fmla="*/ 176 w 951"/>
                <a:gd name="T81" fmla="*/ 545 h 1132"/>
                <a:gd name="T82" fmla="*/ 273 w 951"/>
                <a:gd name="T83" fmla="*/ 512 h 1132"/>
                <a:gd name="T84" fmla="*/ 381 w 951"/>
                <a:gd name="T85" fmla="*/ 489 h 1132"/>
                <a:gd name="T86" fmla="*/ 491 w 951"/>
                <a:gd name="T87" fmla="*/ 472 h 1132"/>
                <a:gd name="T88" fmla="*/ 582 w 951"/>
                <a:gd name="T89" fmla="*/ 453 h 1132"/>
                <a:gd name="T90" fmla="*/ 647 w 951"/>
                <a:gd name="T91" fmla="*/ 422 h 1132"/>
                <a:gd name="T92" fmla="*/ 680 w 951"/>
                <a:gd name="T93" fmla="*/ 365 h 1132"/>
                <a:gd name="T94" fmla="*/ 675 w 951"/>
                <a:gd name="T95" fmla="*/ 276 h 1132"/>
                <a:gd name="T96" fmla="*/ 638 w 951"/>
                <a:gd name="T97" fmla="*/ 210 h 1132"/>
                <a:gd name="T98" fmla="*/ 578 w 951"/>
                <a:gd name="T99" fmla="*/ 175 h 1132"/>
                <a:gd name="T100" fmla="*/ 506 w 951"/>
                <a:gd name="T101" fmla="*/ 160 h 1132"/>
                <a:gd name="T102" fmla="*/ 423 w 951"/>
                <a:gd name="T103" fmla="*/ 158 h 1132"/>
                <a:gd name="T104" fmla="*/ 332 w 951"/>
                <a:gd name="T105" fmla="*/ 175 h 1132"/>
                <a:gd name="T106" fmla="*/ 261 w 951"/>
                <a:gd name="T107" fmla="*/ 218 h 1132"/>
                <a:gd name="T108" fmla="*/ 216 w 951"/>
                <a:gd name="T109" fmla="*/ 292 h 1132"/>
                <a:gd name="T110" fmla="*/ 39 w 951"/>
                <a:gd name="T111" fmla="*/ 362 h 1132"/>
                <a:gd name="T112" fmla="*/ 66 w 951"/>
                <a:gd name="T113" fmla="*/ 222 h 1132"/>
                <a:gd name="T114" fmla="*/ 129 w 951"/>
                <a:gd name="T115" fmla="*/ 120 h 1132"/>
                <a:gd name="T116" fmla="*/ 222 w 951"/>
                <a:gd name="T117" fmla="*/ 51 h 1132"/>
                <a:gd name="T118" fmla="*/ 338 w 951"/>
                <a:gd name="T119" fmla="*/ 12 h 1132"/>
                <a:gd name="T120" fmla="*/ 468 w 951"/>
                <a:gd name="T121" fmla="*/ 0 h 1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951" h="1132">
                  <a:moveTo>
                    <a:pt x="681" y="550"/>
                  </a:moveTo>
                  <a:lnTo>
                    <a:pt x="657" y="564"/>
                  </a:lnTo>
                  <a:lnTo>
                    <a:pt x="629" y="576"/>
                  </a:lnTo>
                  <a:lnTo>
                    <a:pt x="599" y="586"/>
                  </a:lnTo>
                  <a:lnTo>
                    <a:pt x="565" y="593"/>
                  </a:lnTo>
                  <a:lnTo>
                    <a:pt x="530" y="600"/>
                  </a:lnTo>
                  <a:lnTo>
                    <a:pt x="493" y="605"/>
                  </a:lnTo>
                  <a:lnTo>
                    <a:pt x="455" y="611"/>
                  </a:lnTo>
                  <a:lnTo>
                    <a:pt x="417" y="616"/>
                  </a:lnTo>
                  <a:lnTo>
                    <a:pt x="379" y="622"/>
                  </a:lnTo>
                  <a:lnTo>
                    <a:pt x="350" y="629"/>
                  </a:lnTo>
                  <a:lnTo>
                    <a:pt x="322" y="636"/>
                  </a:lnTo>
                  <a:lnTo>
                    <a:pt x="295" y="646"/>
                  </a:lnTo>
                  <a:lnTo>
                    <a:pt x="270" y="657"/>
                  </a:lnTo>
                  <a:lnTo>
                    <a:pt x="247" y="670"/>
                  </a:lnTo>
                  <a:lnTo>
                    <a:pt x="227" y="686"/>
                  </a:lnTo>
                  <a:lnTo>
                    <a:pt x="209" y="705"/>
                  </a:lnTo>
                  <a:lnTo>
                    <a:pt x="196" y="728"/>
                  </a:lnTo>
                  <a:lnTo>
                    <a:pt x="185" y="753"/>
                  </a:lnTo>
                  <a:lnTo>
                    <a:pt x="177" y="784"/>
                  </a:lnTo>
                  <a:lnTo>
                    <a:pt x="176" y="817"/>
                  </a:lnTo>
                  <a:lnTo>
                    <a:pt x="177" y="848"/>
                  </a:lnTo>
                  <a:lnTo>
                    <a:pt x="185" y="874"/>
                  </a:lnTo>
                  <a:lnTo>
                    <a:pt x="194" y="897"/>
                  </a:lnTo>
                  <a:lnTo>
                    <a:pt x="209" y="916"/>
                  </a:lnTo>
                  <a:lnTo>
                    <a:pt x="226" y="933"/>
                  </a:lnTo>
                  <a:lnTo>
                    <a:pt x="245" y="947"/>
                  </a:lnTo>
                  <a:lnTo>
                    <a:pt x="267" y="957"/>
                  </a:lnTo>
                  <a:lnTo>
                    <a:pt x="292" y="966"/>
                  </a:lnTo>
                  <a:lnTo>
                    <a:pt x="317" y="972"/>
                  </a:lnTo>
                  <a:lnTo>
                    <a:pt x="344" y="974"/>
                  </a:lnTo>
                  <a:lnTo>
                    <a:pt x="372" y="976"/>
                  </a:lnTo>
                  <a:lnTo>
                    <a:pt x="417" y="974"/>
                  </a:lnTo>
                  <a:lnTo>
                    <a:pt x="458" y="967"/>
                  </a:lnTo>
                  <a:lnTo>
                    <a:pt x="496" y="957"/>
                  </a:lnTo>
                  <a:lnTo>
                    <a:pt x="528" y="944"/>
                  </a:lnTo>
                  <a:lnTo>
                    <a:pt x="559" y="929"/>
                  </a:lnTo>
                  <a:lnTo>
                    <a:pt x="585" y="910"/>
                  </a:lnTo>
                  <a:lnTo>
                    <a:pt x="609" y="890"/>
                  </a:lnTo>
                  <a:lnTo>
                    <a:pt x="628" y="869"/>
                  </a:lnTo>
                  <a:lnTo>
                    <a:pt x="645" y="846"/>
                  </a:lnTo>
                  <a:lnTo>
                    <a:pt x="658" y="822"/>
                  </a:lnTo>
                  <a:lnTo>
                    <a:pt x="668" y="799"/>
                  </a:lnTo>
                  <a:lnTo>
                    <a:pt x="675" y="775"/>
                  </a:lnTo>
                  <a:lnTo>
                    <a:pt x="679" y="753"/>
                  </a:lnTo>
                  <a:lnTo>
                    <a:pt x="681" y="732"/>
                  </a:lnTo>
                  <a:lnTo>
                    <a:pt x="681" y="550"/>
                  </a:lnTo>
                  <a:close/>
                  <a:moveTo>
                    <a:pt x="468" y="0"/>
                  </a:moveTo>
                  <a:lnTo>
                    <a:pt x="502" y="2"/>
                  </a:lnTo>
                  <a:lnTo>
                    <a:pt x="536" y="3"/>
                  </a:lnTo>
                  <a:lnTo>
                    <a:pt x="570" y="6"/>
                  </a:lnTo>
                  <a:lnTo>
                    <a:pt x="604" y="11"/>
                  </a:lnTo>
                  <a:lnTo>
                    <a:pt x="636" y="18"/>
                  </a:lnTo>
                  <a:lnTo>
                    <a:pt x="668" y="28"/>
                  </a:lnTo>
                  <a:lnTo>
                    <a:pt x="697" y="40"/>
                  </a:lnTo>
                  <a:lnTo>
                    <a:pt x="725" y="55"/>
                  </a:lnTo>
                  <a:lnTo>
                    <a:pt x="752" y="72"/>
                  </a:lnTo>
                  <a:lnTo>
                    <a:pt x="775" y="93"/>
                  </a:lnTo>
                  <a:lnTo>
                    <a:pt x="796" y="117"/>
                  </a:lnTo>
                  <a:lnTo>
                    <a:pt x="814" y="145"/>
                  </a:lnTo>
                  <a:lnTo>
                    <a:pt x="828" y="177"/>
                  </a:lnTo>
                  <a:lnTo>
                    <a:pt x="838" y="213"/>
                  </a:lnTo>
                  <a:lnTo>
                    <a:pt x="845" y="253"/>
                  </a:lnTo>
                  <a:lnTo>
                    <a:pt x="848" y="298"/>
                  </a:lnTo>
                  <a:lnTo>
                    <a:pt x="848" y="855"/>
                  </a:lnTo>
                  <a:lnTo>
                    <a:pt x="848" y="884"/>
                  </a:lnTo>
                  <a:lnTo>
                    <a:pt x="848" y="909"/>
                  </a:lnTo>
                  <a:lnTo>
                    <a:pt x="850" y="930"/>
                  </a:lnTo>
                  <a:lnTo>
                    <a:pt x="854" y="947"/>
                  </a:lnTo>
                  <a:lnTo>
                    <a:pt x="860" y="960"/>
                  </a:lnTo>
                  <a:lnTo>
                    <a:pt x="870" y="968"/>
                  </a:lnTo>
                  <a:lnTo>
                    <a:pt x="883" y="974"/>
                  </a:lnTo>
                  <a:lnTo>
                    <a:pt x="900" y="976"/>
                  </a:lnTo>
                  <a:lnTo>
                    <a:pt x="915" y="976"/>
                  </a:lnTo>
                  <a:lnTo>
                    <a:pt x="932" y="972"/>
                  </a:lnTo>
                  <a:lnTo>
                    <a:pt x="951" y="966"/>
                  </a:lnTo>
                  <a:lnTo>
                    <a:pt x="951" y="1104"/>
                  </a:lnTo>
                  <a:lnTo>
                    <a:pt x="933" y="1114"/>
                  </a:lnTo>
                  <a:lnTo>
                    <a:pt x="911" y="1122"/>
                  </a:lnTo>
                  <a:lnTo>
                    <a:pt x="888" y="1128"/>
                  </a:lnTo>
                  <a:lnTo>
                    <a:pt x="861" y="1131"/>
                  </a:lnTo>
                  <a:lnTo>
                    <a:pt x="832" y="1132"/>
                  </a:lnTo>
                  <a:lnTo>
                    <a:pt x="804" y="1131"/>
                  </a:lnTo>
                  <a:lnTo>
                    <a:pt x="779" y="1125"/>
                  </a:lnTo>
                  <a:lnTo>
                    <a:pt x="757" y="1116"/>
                  </a:lnTo>
                  <a:lnTo>
                    <a:pt x="737" y="1101"/>
                  </a:lnTo>
                  <a:lnTo>
                    <a:pt x="721" y="1083"/>
                  </a:lnTo>
                  <a:lnTo>
                    <a:pt x="708" y="1061"/>
                  </a:lnTo>
                  <a:lnTo>
                    <a:pt x="698" y="1034"/>
                  </a:lnTo>
                  <a:lnTo>
                    <a:pt x="692" y="1002"/>
                  </a:lnTo>
                  <a:lnTo>
                    <a:pt x="691" y="966"/>
                  </a:lnTo>
                  <a:lnTo>
                    <a:pt x="655" y="1006"/>
                  </a:lnTo>
                  <a:lnTo>
                    <a:pt x="616" y="1041"/>
                  </a:lnTo>
                  <a:lnTo>
                    <a:pt x="575" y="1069"/>
                  </a:lnTo>
                  <a:lnTo>
                    <a:pt x="531" y="1093"/>
                  </a:lnTo>
                  <a:lnTo>
                    <a:pt x="485" y="1111"/>
                  </a:lnTo>
                  <a:lnTo>
                    <a:pt x="436" y="1123"/>
                  </a:lnTo>
                  <a:lnTo>
                    <a:pt x="386" y="1130"/>
                  </a:lnTo>
                  <a:lnTo>
                    <a:pt x="334" y="1132"/>
                  </a:lnTo>
                  <a:lnTo>
                    <a:pt x="295" y="1131"/>
                  </a:lnTo>
                  <a:lnTo>
                    <a:pt x="258" y="1128"/>
                  </a:lnTo>
                  <a:lnTo>
                    <a:pt x="222" y="1120"/>
                  </a:lnTo>
                  <a:lnTo>
                    <a:pt x="187" y="1111"/>
                  </a:lnTo>
                  <a:lnTo>
                    <a:pt x="155" y="1097"/>
                  </a:lnTo>
                  <a:lnTo>
                    <a:pt x="125" y="1082"/>
                  </a:lnTo>
                  <a:lnTo>
                    <a:pt x="98" y="1062"/>
                  </a:lnTo>
                  <a:lnTo>
                    <a:pt x="73" y="1040"/>
                  </a:lnTo>
                  <a:lnTo>
                    <a:pt x="52" y="1013"/>
                  </a:lnTo>
                  <a:lnTo>
                    <a:pt x="34" y="984"/>
                  </a:lnTo>
                  <a:lnTo>
                    <a:pt x="19" y="951"/>
                  </a:lnTo>
                  <a:lnTo>
                    <a:pt x="9" y="914"/>
                  </a:lnTo>
                  <a:lnTo>
                    <a:pt x="1" y="874"/>
                  </a:lnTo>
                  <a:lnTo>
                    <a:pt x="0" y="830"/>
                  </a:lnTo>
                  <a:lnTo>
                    <a:pt x="1" y="784"/>
                  </a:lnTo>
                  <a:lnTo>
                    <a:pt x="9" y="741"/>
                  </a:lnTo>
                  <a:lnTo>
                    <a:pt x="18" y="704"/>
                  </a:lnTo>
                  <a:lnTo>
                    <a:pt x="33" y="671"/>
                  </a:lnTo>
                  <a:lnTo>
                    <a:pt x="50" y="642"/>
                  </a:lnTo>
                  <a:lnTo>
                    <a:pt x="70" y="617"/>
                  </a:lnTo>
                  <a:lnTo>
                    <a:pt x="94" y="594"/>
                  </a:lnTo>
                  <a:lnTo>
                    <a:pt x="119" y="575"/>
                  </a:lnTo>
                  <a:lnTo>
                    <a:pt x="147" y="559"/>
                  </a:lnTo>
                  <a:lnTo>
                    <a:pt x="176" y="545"/>
                  </a:lnTo>
                  <a:lnTo>
                    <a:pt x="208" y="533"/>
                  </a:lnTo>
                  <a:lnTo>
                    <a:pt x="241" y="522"/>
                  </a:lnTo>
                  <a:lnTo>
                    <a:pt x="273" y="512"/>
                  </a:lnTo>
                  <a:lnTo>
                    <a:pt x="307" y="505"/>
                  </a:lnTo>
                  <a:lnTo>
                    <a:pt x="343" y="496"/>
                  </a:lnTo>
                  <a:lnTo>
                    <a:pt x="381" y="489"/>
                  </a:lnTo>
                  <a:lnTo>
                    <a:pt x="419" y="483"/>
                  </a:lnTo>
                  <a:lnTo>
                    <a:pt x="455" y="477"/>
                  </a:lnTo>
                  <a:lnTo>
                    <a:pt x="491" y="472"/>
                  </a:lnTo>
                  <a:lnTo>
                    <a:pt x="523" y="466"/>
                  </a:lnTo>
                  <a:lnTo>
                    <a:pt x="554" y="460"/>
                  </a:lnTo>
                  <a:lnTo>
                    <a:pt x="582" y="453"/>
                  </a:lnTo>
                  <a:lnTo>
                    <a:pt x="606" y="445"/>
                  </a:lnTo>
                  <a:lnTo>
                    <a:pt x="629" y="434"/>
                  </a:lnTo>
                  <a:lnTo>
                    <a:pt x="647" y="422"/>
                  </a:lnTo>
                  <a:lnTo>
                    <a:pt x="662" y="406"/>
                  </a:lnTo>
                  <a:lnTo>
                    <a:pt x="674" y="387"/>
                  </a:lnTo>
                  <a:lnTo>
                    <a:pt x="680" y="365"/>
                  </a:lnTo>
                  <a:lnTo>
                    <a:pt x="683" y="338"/>
                  </a:lnTo>
                  <a:lnTo>
                    <a:pt x="680" y="304"/>
                  </a:lnTo>
                  <a:lnTo>
                    <a:pt x="675" y="276"/>
                  </a:lnTo>
                  <a:lnTo>
                    <a:pt x="666" y="250"/>
                  </a:lnTo>
                  <a:lnTo>
                    <a:pt x="652" y="228"/>
                  </a:lnTo>
                  <a:lnTo>
                    <a:pt x="638" y="210"/>
                  </a:lnTo>
                  <a:lnTo>
                    <a:pt x="619" y="196"/>
                  </a:lnTo>
                  <a:lnTo>
                    <a:pt x="600" y="184"/>
                  </a:lnTo>
                  <a:lnTo>
                    <a:pt x="578" y="175"/>
                  </a:lnTo>
                  <a:lnTo>
                    <a:pt x="555" y="168"/>
                  </a:lnTo>
                  <a:lnTo>
                    <a:pt x="532" y="163"/>
                  </a:lnTo>
                  <a:lnTo>
                    <a:pt x="506" y="160"/>
                  </a:lnTo>
                  <a:lnTo>
                    <a:pt x="482" y="158"/>
                  </a:lnTo>
                  <a:lnTo>
                    <a:pt x="458" y="157"/>
                  </a:lnTo>
                  <a:lnTo>
                    <a:pt x="423" y="158"/>
                  </a:lnTo>
                  <a:lnTo>
                    <a:pt x="391" y="162"/>
                  </a:lnTo>
                  <a:lnTo>
                    <a:pt x="360" y="168"/>
                  </a:lnTo>
                  <a:lnTo>
                    <a:pt x="332" y="175"/>
                  </a:lnTo>
                  <a:lnTo>
                    <a:pt x="305" y="186"/>
                  </a:lnTo>
                  <a:lnTo>
                    <a:pt x="282" y="201"/>
                  </a:lnTo>
                  <a:lnTo>
                    <a:pt x="261" y="218"/>
                  </a:lnTo>
                  <a:lnTo>
                    <a:pt x="243" y="239"/>
                  </a:lnTo>
                  <a:lnTo>
                    <a:pt x="228" y="263"/>
                  </a:lnTo>
                  <a:lnTo>
                    <a:pt x="216" y="292"/>
                  </a:lnTo>
                  <a:lnTo>
                    <a:pt x="209" y="325"/>
                  </a:lnTo>
                  <a:lnTo>
                    <a:pt x="205" y="362"/>
                  </a:lnTo>
                  <a:lnTo>
                    <a:pt x="39" y="362"/>
                  </a:lnTo>
                  <a:lnTo>
                    <a:pt x="43" y="312"/>
                  </a:lnTo>
                  <a:lnTo>
                    <a:pt x="52" y="265"/>
                  </a:lnTo>
                  <a:lnTo>
                    <a:pt x="66" y="222"/>
                  </a:lnTo>
                  <a:lnTo>
                    <a:pt x="83" y="184"/>
                  </a:lnTo>
                  <a:lnTo>
                    <a:pt x="104" y="150"/>
                  </a:lnTo>
                  <a:lnTo>
                    <a:pt x="129" y="120"/>
                  </a:lnTo>
                  <a:lnTo>
                    <a:pt x="157" y="93"/>
                  </a:lnTo>
                  <a:lnTo>
                    <a:pt x="188" y="70"/>
                  </a:lnTo>
                  <a:lnTo>
                    <a:pt x="222" y="51"/>
                  </a:lnTo>
                  <a:lnTo>
                    <a:pt x="259" y="35"/>
                  </a:lnTo>
                  <a:lnTo>
                    <a:pt x="296" y="22"/>
                  </a:lnTo>
                  <a:lnTo>
                    <a:pt x="338" y="12"/>
                  </a:lnTo>
                  <a:lnTo>
                    <a:pt x="379" y="6"/>
                  </a:lnTo>
                  <a:lnTo>
                    <a:pt x="423" y="3"/>
                  </a:lnTo>
                  <a:lnTo>
                    <a:pt x="46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8"/>
            <p:cNvSpPr>
              <a:spLocks/>
            </p:cNvSpPr>
            <p:nvPr userDrawn="1"/>
          </p:nvSpPr>
          <p:spPr bwMode="auto">
            <a:xfrm>
              <a:off x="7367588" y="4454526"/>
              <a:ext cx="341313" cy="449263"/>
            </a:xfrm>
            <a:custGeom>
              <a:avLst/>
              <a:gdLst>
                <a:gd name="T0" fmla="*/ 486 w 860"/>
                <a:gd name="T1" fmla="*/ 5 h 1132"/>
                <a:gd name="T2" fmla="*/ 604 w 860"/>
                <a:gd name="T3" fmla="*/ 31 h 1132"/>
                <a:gd name="T4" fmla="*/ 701 w 860"/>
                <a:gd name="T5" fmla="*/ 82 h 1132"/>
                <a:gd name="T6" fmla="*/ 771 w 860"/>
                <a:gd name="T7" fmla="*/ 167 h 1132"/>
                <a:gd name="T8" fmla="*/ 810 w 860"/>
                <a:gd name="T9" fmla="*/ 290 h 1132"/>
                <a:gd name="T10" fmla="*/ 644 w 860"/>
                <a:gd name="T11" fmla="*/ 307 h 1132"/>
                <a:gd name="T12" fmla="*/ 606 w 860"/>
                <a:gd name="T13" fmla="*/ 231 h 1132"/>
                <a:gd name="T14" fmla="*/ 545 w 860"/>
                <a:gd name="T15" fmla="*/ 184 h 1132"/>
                <a:gd name="T16" fmla="*/ 467 w 860"/>
                <a:gd name="T17" fmla="*/ 162 h 1132"/>
                <a:gd name="T18" fmla="*/ 386 w 860"/>
                <a:gd name="T19" fmla="*/ 158 h 1132"/>
                <a:gd name="T20" fmla="*/ 305 w 860"/>
                <a:gd name="T21" fmla="*/ 172 h 1132"/>
                <a:gd name="T22" fmla="*/ 238 w 860"/>
                <a:gd name="T23" fmla="*/ 207 h 1132"/>
                <a:gd name="T24" fmla="*/ 200 w 860"/>
                <a:gd name="T25" fmla="*/ 268 h 1132"/>
                <a:gd name="T26" fmla="*/ 208 w 860"/>
                <a:gd name="T27" fmla="*/ 344 h 1132"/>
                <a:gd name="T28" fmla="*/ 256 w 860"/>
                <a:gd name="T29" fmla="*/ 397 h 1132"/>
                <a:gd name="T30" fmla="*/ 334 w 860"/>
                <a:gd name="T31" fmla="*/ 434 h 1132"/>
                <a:gd name="T32" fmla="*/ 429 w 860"/>
                <a:gd name="T33" fmla="*/ 460 h 1132"/>
                <a:gd name="T34" fmla="*/ 528 w 860"/>
                <a:gd name="T35" fmla="*/ 484 h 1132"/>
                <a:gd name="T36" fmla="*/ 634 w 860"/>
                <a:gd name="T37" fmla="*/ 513 h 1132"/>
                <a:gd name="T38" fmla="*/ 729 w 860"/>
                <a:gd name="T39" fmla="*/ 556 h 1132"/>
                <a:gd name="T40" fmla="*/ 804 w 860"/>
                <a:gd name="T41" fmla="*/ 620 h 1132"/>
                <a:gd name="T42" fmla="*/ 850 w 860"/>
                <a:gd name="T43" fmla="*/ 711 h 1132"/>
                <a:gd name="T44" fmla="*/ 857 w 860"/>
                <a:gd name="T45" fmla="*/ 838 h 1132"/>
                <a:gd name="T46" fmla="*/ 821 w 860"/>
                <a:gd name="T47" fmla="*/ 954 h 1132"/>
                <a:gd name="T48" fmla="*/ 750 w 860"/>
                <a:gd name="T49" fmla="*/ 1037 h 1132"/>
                <a:gd name="T50" fmla="*/ 656 w 860"/>
                <a:gd name="T51" fmla="*/ 1093 h 1132"/>
                <a:gd name="T52" fmla="*/ 545 w 860"/>
                <a:gd name="T53" fmla="*/ 1124 h 1132"/>
                <a:gd name="T54" fmla="*/ 429 w 860"/>
                <a:gd name="T55" fmla="*/ 1132 h 1132"/>
                <a:gd name="T56" fmla="*/ 299 w 860"/>
                <a:gd name="T57" fmla="*/ 1120 h 1132"/>
                <a:gd name="T58" fmla="*/ 182 w 860"/>
                <a:gd name="T59" fmla="*/ 1081 h 1132"/>
                <a:gd name="T60" fmla="*/ 90 w 860"/>
                <a:gd name="T61" fmla="*/ 1012 h 1132"/>
                <a:gd name="T62" fmla="*/ 27 w 860"/>
                <a:gd name="T63" fmla="*/ 908 h 1132"/>
                <a:gd name="T64" fmla="*/ 0 w 860"/>
                <a:gd name="T65" fmla="*/ 767 h 1132"/>
                <a:gd name="T66" fmla="*/ 180 w 860"/>
                <a:gd name="T67" fmla="*/ 838 h 1132"/>
                <a:gd name="T68" fmla="*/ 229 w 860"/>
                <a:gd name="T69" fmla="*/ 913 h 1132"/>
                <a:gd name="T70" fmla="*/ 308 w 860"/>
                <a:gd name="T71" fmla="*/ 957 h 1132"/>
                <a:gd name="T72" fmla="*/ 404 w 860"/>
                <a:gd name="T73" fmla="*/ 974 h 1132"/>
                <a:gd name="T74" fmla="*/ 488 w 860"/>
                <a:gd name="T75" fmla="*/ 974 h 1132"/>
                <a:gd name="T76" fmla="*/ 565 w 860"/>
                <a:gd name="T77" fmla="*/ 960 h 1132"/>
                <a:gd name="T78" fmla="*/ 631 w 860"/>
                <a:gd name="T79" fmla="*/ 927 h 1132"/>
                <a:gd name="T80" fmla="*/ 674 w 860"/>
                <a:gd name="T81" fmla="*/ 871 h 1132"/>
                <a:gd name="T82" fmla="*/ 681 w 860"/>
                <a:gd name="T83" fmla="*/ 787 h 1132"/>
                <a:gd name="T84" fmla="*/ 647 w 860"/>
                <a:gd name="T85" fmla="*/ 722 h 1132"/>
                <a:gd name="T86" fmla="*/ 580 w 860"/>
                <a:gd name="T87" fmla="*/ 677 h 1132"/>
                <a:gd name="T88" fmla="*/ 491 w 860"/>
                <a:gd name="T89" fmla="*/ 647 h 1132"/>
                <a:gd name="T90" fmla="*/ 389 w 860"/>
                <a:gd name="T91" fmla="*/ 622 h 1132"/>
                <a:gd name="T92" fmla="*/ 283 w 860"/>
                <a:gd name="T93" fmla="*/ 595 h 1132"/>
                <a:gd name="T94" fmla="*/ 183 w 860"/>
                <a:gd name="T95" fmla="*/ 558 h 1132"/>
                <a:gd name="T96" fmla="*/ 99 w 860"/>
                <a:gd name="T97" fmla="*/ 504 h 1132"/>
                <a:gd name="T98" fmla="*/ 42 w 860"/>
                <a:gd name="T99" fmla="*/ 423 h 1132"/>
                <a:gd name="T100" fmla="*/ 22 w 860"/>
                <a:gd name="T101" fmla="*/ 308 h 1132"/>
                <a:gd name="T102" fmla="*/ 44 w 860"/>
                <a:gd name="T103" fmla="*/ 193 h 1132"/>
                <a:gd name="T104" fmla="*/ 104 w 860"/>
                <a:gd name="T105" fmla="*/ 107 h 1132"/>
                <a:gd name="T106" fmla="*/ 191 w 860"/>
                <a:gd name="T107" fmla="*/ 46 h 1132"/>
                <a:gd name="T108" fmla="*/ 293 w 860"/>
                <a:gd name="T109" fmla="*/ 12 h 1132"/>
                <a:gd name="T110" fmla="*/ 399 w 860"/>
                <a:gd name="T111" fmla="*/ 0 h 1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860" h="1132">
                  <a:moveTo>
                    <a:pt x="399" y="0"/>
                  </a:moveTo>
                  <a:lnTo>
                    <a:pt x="443" y="2"/>
                  </a:lnTo>
                  <a:lnTo>
                    <a:pt x="486" y="5"/>
                  </a:lnTo>
                  <a:lnTo>
                    <a:pt x="527" y="11"/>
                  </a:lnTo>
                  <a:lnTo>
                    <a:pt x="566" y="20"/>
                  </a:lnTo>
                  <a:lnTo>
                    <a:pt x="604" y="31"/>
                  </a:lnTo>
                  <a:lnTo>
                    <a:pt x="639" y="44"/>
                  </a:lnTo>
                  <a:lnTo>
                    <a:pt x="670" y="62"/>
                  </a:lnTo>
                  <a:lnTo>
                    <a:pt x="701" y="82"/>
                  </a:lnTo>
                  <a:lnTo>
                    <a:pt x="727" y="107"/>
                  </a:lnTo>
                  <a:lnTo>
                    <a:pt x="750" y="134"/>
                  </a:lnTo>
                  <a:lnTo>
                    <a:pt x="771" y="167"/>
                  </a:lnTo>
                  <a:lnTo>
                    <a:pt x="788" y="203"/>
                  </a:lnTo>
                  <a:lnTo>
                    <a:pt x="800" y="244"/>
                  </a:lnTo>
                  <a:lnTo>
                    <a:pt x="810" y="290"/>
                  </a:lnTo>
                  <a:lnTo>
                    <a:pt x="815" y="339"/>
                  </a:lnTo>
                  <a:lnTo>
                    <a:pt x="648" y="339"/>
                  </a:lnTo>
                  <a:lnTo>
                    <a:pt x="644" y="307"/>
                  </a:lnTo>
                  <a:lnTo>
                    <a:pt x="634" y="278"/>
                  </a:lnTo>
                  <a:lnTo>
                    <a:pt x="622" y="254"/>
                  </a:lnTo>
                  <a:lnTo>
                    <a:pt x="606" y="231"/>
                  </a:lnTo>
                  <a:lnTo>
                    <a:pt x="588" y="213"/>
                  </a:lnTo>
                  <a:lnTo>
                    <a:pt x="567" y="197"/>
                  </a:lnTo>
                  <a:lnTo>
                    <a:pt x="545" y="184"/>
                  </a:lnTo>
                  <a:lnTo>
                    <a:pt x="520" y="174"/>
                  </a:lnTo>
                  <a:lnTo>
                    <a:pt x="494" y="167"/>
                  </a:lnTo>
                  <a:lnTo>
                    <a:pt x="467" y="162"/>
                  </a:lnTo>
                  <a:lnTo>
                    <a:pt x="441" y="158"/>
                  </a:lnTo>
                  <a:lnTo>
                    <a:pt x="413" y="157"/>
                  </a:lnTo>
                  <a:lnTo>
                    <a:pt x="386" y="158"/>
                  </a:lnTo>
                  <a:lnTo>
                    <a:pt x="358" y="161"/>
                  </a:lnTo>
                  <a:lnTo>
                    <a:pt x="330" y="166"/>
                  </a:lnTo>
                  <a:lnTo>
                    <a:pt x="305" y="172"/>
                  </a:lnTo>
                  <a:lnTo>
                    <a:pt x="279" y="180"/>
                  </a:lnTo>
                  <a:lnTo>
                    <a:pt x="257" y="192"/>
                  </a:lnTo>
                  <a:lnTo>
                    <a:pt x="238" y="207"/>
                  </a:lnTo>
                  <a:lnTo>
                    <a:pt x="221" y="224"/>
                  </a:lnTo>
                  <a:lnTo>
                    <a:pt x="209" y="244"/>
                  </a:lnTo>
                  <a:lnTo>
                    <a:pt x="200" y="268"/>
                  </a:lnTo>
                  <a:lnTo>
                    <a:pt x="198" y="296"/>
                  </a:lnTo>
                  <a:lnTo>
                    <a:pt x="200" y="321"/>
                  </a:lnTo>
                  <a:lnTo>
                    <a:pt x="208" y="344"/>
                  </a:lnTo>
                  <a:lnTo>
                    <a:pt x="220" y="365"/>
                  </a:lnTo>
                  <a:lnTo>
                    <a:pt x="237" y="382"/>
                  </a:lnTo>
                  <a:lnTo>
                    <a:pt x="256" y="397"/>
                  </a:lnTo>
                  <a:lnTo>
                    <a:pt x="279" y="411"/>
                  </a:lnTo>
                  <a:lnTo>
                    <a:pt x="305" y="423"/>
                  </a:lnTo>
                  <a:lnTo>
                    <a:pt x="334" y="434"/>
                  </a:lnTo>
                  <a:lnTo>
                    <a:pt x="364" y="443"/>
                  </a:lnTo>
                  <a:lnTo>
                    <a:pt x="396" y="452"/>
                  </a:lnTo>
                  <a:lnTo>
                    <a:pt x="429" y="460"/>
                  </a:lnTo>
                  <a:lnTo>
                    <a:pt x="461" y="467"/>
                  </a:lnTo>
                  <a:lnTo>
                    <a:pt x="495" y="476"/>
                  </a:lnTo>
                  <a:lnTo>
                    <a:pt x="528" y="484"/>
                  </a:lnTo>
                  <a:lnTo>
                    <a:pt x="565" y="493"/>
                  </a:lnTo>
                  <a:lnTo>
                    <a:pt x="600" y="502"/>
                  </a:lnTo>
                  <a:lnTo>
                    <a:pt x="634" y="513"/>
                  </a:lnTo>
                  <a:lnTo>
                    <a:pt x="667" y="527"/>
                  </a:lnTo>
                  <a:lnTo>
                    <a:pt x="699" y="540"/>
                  </a:lnTo>
                  <a:lnTo>
                    <a:pt x="729" y="556"/>
                  </a:lnTo>
                  <a:lnTo>
                    <a:pt x="757" y="575"/>
                  </a:lnTo>
                  <a:lnTo>
                    <a:pt x="782" y="595"/>
                  </a:lnTo>
                  <a:lnTo>
                    <a:pt x="804" y="620"/>
                  </a:lnTo>
                  <a:lnTo>
                    <a:pt x="823" y="646"/>
                  </a:lnTo>
                  <a:lnTo>
                    <a:pt x="839" y="676"/>
                  </a:lnTo>
                  <a:lnTo>
                    <a:pt x="850" y="711"/>
                  </a:lnTo>
                  <a:lnTo>
                    <a:pt x="857" y="750"/>
                  </a:lnTo>
                  <a:lnTo>
                    <a:pt x="860" y="792"/>
                  </a:lnTo>
                  <a:lnTo>
                    <a:pt x="857" y="838"/>
                  </a:lnTo>
                  <a:lnTo>
                    <a:pt x="850" y="880"/>
                  </a:lnTo>
                  <a:lnTo>
                    <a:pt x="838" y="919"/>
                  </a:lnTo>
                  <a:lnTo>
                    <a:pt x="821" y="954"/>
                  </a:lnTo>
                  <a:lnTo>
                    <a:pt x="801" y="985"/>
                  </a:lnTo>
                  <a:lnTo>
                    <a:pt x="777" y="1013"/>
                  </a:lnTo>
                  <a:lnTo>
                    <a:pt x="750" y="1037"/>
                  </a:lnTo>
                  <a:lnTo>
                    <a:pt x="721" y="1059"/>
                  </a:lnTo>
                  <a:lnTo>
                    <a:pt x="690" y="1077"/>
                  </a:lnTo>
                  <a:lnTo>
                    <a:pt x="656" y="1093"/>
                  </a:lnTo>
                  <a:lnTo>
                    <a:pt x="621" y="1106"/>
                  </a:lnTo>
                  <a:lnTo>
                    <a:pt x="583" y="1116"/>
                  </a:lnTo>
                  <a:lnTo>
                    <a:pt x="545" y="1124"/>
                  </a:lnTo>
                  <a:lnTo>
                    <a:pt x="506" y="1129"/>
                  </a:lnTo>
                  <a:lnTo>
                    <a:pt x="467" y="1132"/>
                  </a:lnTo>
                  <a:lnTo>
                    <a:pt x="429" y="1132"/>
                  </a:lnTo>
                  <a:lnTo>
                    <a:pt x="384" y="1131"/>
                  </a:lnTo>
                  <a:lnTo>
                    <a:pt x="340" y="1128"/>
                  </a:lnTo>
                  <a:lnTo>
                    <a:pt x="299" y="1120"/>
                  </a:lnTo>
                  <a:lnTo>
                    <a:pt x="257" y="1111"/>
                  </a:lnTo>
                  <a:lnTo>
                    <a:pt x="218" y="1097"/>
                  </a:lnTo>
                  <a:lnTo>
                    <a:pt x="182" y="1081"/>
                  </a:lnTo>
                  <a:lnTo>
                    <a:pt x="149" y="1061"/>
                  </a:lnTo>
                  <a:lnTo>
                    <a:pt x="118" y="1038"/>
                  </a:lnTo>
                  <a:lnTo>
                    <a:pt x="90" y="1012"/>
                  </a:lnTo>
                  <a:lnTo>
                    <a:pt x="65" y="980"/>
                  </a:lnTo>
                  <a:lnTo>
                    <a:pt x="44" y="947"/>
                  </a:lnTo>
                  <a:lnTo>
                    <a:pt x="27" y="908"/>
                  </a:lnTo>
                  <a:lnTo>
                    <a:pt x="13" y="865"/>
                  </a:lnTo>
                  <a:lnTo>
                    <a:pt x="5" y="819"/>
                  </a:lnTo>
                  <a:lnTo>
                    <a:pt x="0" y="767"/>
                  </a:lnTo>
                  <a:lnTo>
                    <a:pt x="166" y="767"/>
                  </a:lnTo>
                  <a:lnTo>
                    <a:pt x="171" y="804"/>
                  </a:lnTo>
                  <a:lnTo>
                    <a:pt x="180" y="838"/>
                  </a:lnTo>
                  <a:lnTo>
                    <a:pt x="192" y="867"/>
                  </a:lnTo>
                  <a:lnTo>
                    <a:pt x="209" y="891"/>
                  </a:lnTo>
                  <a:lnTo>
                    <a:pt x="229" y="913"/>
                  </a:lnTo>
                  <a:lnTo>
                    <a:pt x="254" y="931"/>
                  </a:lnTo>
                  <a:lnTo>
                    <a:pt x="279" y="945"/>
                  </a:lnTo>
                  <a:lnTo>
                    <a:pt x="308" y="957"/>
                  </a:lnTo>
                  <a:lnTo>
                    <a:pt x="339" y="966"/>
                  </a:lnTo>
                  <a:lnTo>
                    <a:pt x="372" y="972"/>
                  </a:lnTo>
                  <a:lnTo>
                    <a:pt x="404" y="974"/>
                  </a:lnTo>
                  <a:lnTo>
                    <a:pt x="438" y="976"/>
                  </a:lnTo>
                  <a:lnTo>
                    <a:pt x="463" y="976"/>
                  </a:lnTo>
                  <a:lnTo>
                    <a:pt x="488" y="974"/>
                  </a:lnTo>
                  <a:lnTo>
                    <a:pt x="515" y="971"/>
                  </a:lnTo>
                  <a:lnTo>
                    <a:pt x="540" y="966"/>
                  </a:lnTo>
                  <a:lnTo>
                    <a:pt x="565" y="960"/>
                  </a:lnTo>
                  <a:lnTo>
                    <a:pt x="589" y="951"/>
                  </a:lnTo>
                  <a:lnTo>
                    <a:pt x="611" y="941"/>
                  </a:lnTo>
                  <a:lnTo>
                    <a:pt x="631" y="927"/>
                  </a:lnTo>
                  <a:lnTo>
                    <a:pt x="648" y="912"/>
                  </a:lnTo>
                  <a:lnTo>
                    <a:pt x="663" y="892"/>
                  </a:lnTo>
                  <a:lnTo>
                    <a:pt x="674" y="871"/>
                  </a:lnTo>
                  <a:lnTo>
                    <a:pt x="681" y="844"/>
                  </a:lnTo>
                  <a:lnTo>
                    <a:pt x="684" y="815"/>
                  </a:lnTo>
                  <a:lnTo>
                    <a:pt x="681" y="787"/>
                  </a:lnTo>
                  <a:lnTo>
                    <a:pt x="674" y="762"/>
                  </a:lnTo>
                  <a:lnTo>
                    <a:pt x="662" y="740"/>
                  </a:lnTo>
                  <a:lnTo>
                    <a:pt x="647" y="722"/>
                  </a:lnTo>
                  <a:lnTo>
                    <a:pt x="628" y="705"/>
                  </a:lnTo>
                  <a:lnTo>
                    <a:pt x="606" y="691"/>
                  </a:lnTo>
                  <a:lnTo>
                    <a:pt x="580" y="677"/>
                  </a:lnTo>
                  <a:lnTo>
                    <a:pt x="552" y="667"/>
                  </a:lnTo>
                  <a:lnTo>
                    <a:pt x="523" y="656"/>
                  </a:lnTo>
                  <a:lnTo>
                    <a:pt x="491" y="647"/>
                  </a:lnTo>
                  <a:lnTo>
                    <a:pt x="458" y="639"/>
                  </a:lnTo>
                  <a:lnTo>
                    <a:pt x="424" y="630"/>
                  </a:lnTo>
                  <a:lnTo>
                    <a:pt x="389" y="622"/>
                  </a:lnTo>
                  <a:lnTo>
                    <a:pt x="352" y="613"/>
                  </a:lnTo>
                  <a:lnTo>
                    <a:pt x="317" y="605"/>
                  </a:lnTo>
                  <a:lnTo>
                    <a:pt x="283" y="595"/>
                  </a:lnTo>
                  <a:lnTo>
                    <a:pt x="248" y="585"/>
                  </a:lnTo>
                  <a:lnTo>
                    <a:pt x="215" y="572"/>
                  </a:lnTo>
                  <a:lnTo>
                    <a:pt x="183" y="558"/>
                  </a:lnTo>
                  <a:lnTo>
                    <a:pt x="153" y="542"/>
                  </a:lnTo>
                  <a:lnTo>
                    <a:pt x="125" y="524"/>
                  </a:lnTo>
                  <a:lnTo>
                    <a:pt x="99" y="504"/>
                  </a:lnTo>
                  <a:lnTo>
                    <a:pt x="78" y="480"/>
                  </a:lnTo>
                  <a:lnTo>
                    <a:pt x="58" y="453"/>
                  </a:lnTo>
                  <a:lnTo>
                    <a:pt x="42" y="423"/>
                  </a:lnTo>
                  <a:lnTo>
                    <a:pt x="31" y="389"/>
                  </a:lnTo>
                  <a:lnTo>
                    <a:pt x="24" y="350"/>
                  </a:lnTo>
                  <a:lnTo>
                    <a:pt x="22" y="308"/>
                  </a:lnTo>
                  <a:lnTo>
                    <a:pt x="24" y="267"/>
                  </a:lnTo>
                  <a:lnTo>
                    <a:pt x="31" y="228"/>
                  </a:lnTo>
                  <a:lnTo>
                    <a:pt x="44" y="193"/>
                  </a:lnTo>
                  <a:lnTo>
                    <a:pt x="61" y="161"/>
                  </a:lnTo>
                  <a:lnTo>
                    <a:pt x="80" y="132"/>
                  </a:lnTo>
                  <a:lnTo>
                    <a:pt x="104" y="107"/>
                  </a:lnTo>
                  <a:lnTo>
                    <a:pt x="130" y="84"/>
                  </a:lnTo>
                  <a:lnTo>
                    <a:pt x="159" y="63"/>
                  </a:lnTo>
                  <a:lnTo>
                    <a:pt x="191" y="46"/>
                  </a:lnTo>
                  <a:lnTo>
                    <a:pt x="223" y="32"/>
                  </a:lnTo>
                  <a:lnTo>
                    <a:pt x="257" y="21"/>
                  </a:lnTo>
                  <a:lnTo>
                    <a:pt x="293" y="12"/>
                  </a:lnTo>
                  <a:lnTo>
                    <a:pt x="328" y="6"/>
                  </a:lnTo>
                  <a:lnTo>
                    <a:pt x="364" y="2"/>
                  </a:lnTo>
                  <a:lnTo>
                    <a:pt x="39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9"/>
            <p:cNvSpPr>
              <a:spLocks/>
            </p:cNvSpPr>
            <p:nvPr userDrawn="1"/>
          </p:nvSpPr>
          <p:spPr bwMode="auto">
            <a:xfrm>
              <a:off x="6146801" y="4554538"/>
              <a:ext cx="434975" cy="479425"/>
            </a:xfrm>
            <a:custGeom>
              <a:avLst/>
              <a:gdLst>
                <a:gd name="T0" fmla="*/ 621 w 1095"/>
                <a:gd name="T1" fmla="*/ 1 h 1208"/>
                <a:gd name="T2" fmla="*/ 664 w 1095"/>
                <a:gd name="T3" fmla="*/ 18 h 1208"/>
                <a:gd name="T4" fmla="*/ 709 w 1095"/>
                <a:gd name="T5" fmla="*/ 67 h 1208"/>
                <a:gd name="T6" fmla="*/ 947 w 1095"/>
                <a:gd name="T7" fmla="*/ 353 h 1208"/>
                <a:gd name="T8" fmla="*/ 1027 w 1095"/>
                <a:gd name="T9" fmla="*/ 469 h 1208"/>
                <a:gd name="T10" fmla="*/ 1076 w 1095"/>
                <a:gd name="T11" fmla="*/ 580 h 1208"/>
                <a:gd name="T12" fmla="*/ 1095 w 1095"/>
                <a:gd name="T13" fmla="*/ 687 h 1208"/>
                <a:gd name="T14" fmla="*/ 1090 w 1095"/>
                <a:gd name="T15" fmla="*/ 786 h 1208"/>
                <a:gd name="T16" fmla="*/ 1064 w 1095"/>
                <a:gd name="T17" fmla="*/ 877 h 1208"/>
                <a:gd name="T18" fmla="*/ 1020 w 1095"/>
                <a:gd name="T19" fmla="*/ 959 h 1208"/>
                <a:gd name="T20" fmla="*/ 962 w 1095"/>
                <a:gd name="T21" fmla="*/ 1032 h 1208"/>
                <a:gd name="T22" fmla="*/ 892 w 1095"/>
                <a:gd name="T23" fmla="*/ 1093 h 1208"/>
                <a:gd name="T24" fmla="*/ 817 w 1095"/>
                <a:gd name="T25" fmla="*/ 1142 h 1208"/>
                <a:gd name="T26" fmla="*/ 738 w 1095"/>
                <a:gd name="T27" fmla="*/ 1177 h 1208"/>
                <a:gd name="T28" fmla="*/ 630 w 1095"/>
                <a:gd name="T29" fmla="*/ 1202 h 1208"/>
                <a:gd name="T30" fmla="*/ 498 w 1095"/>
                <a:gd name="T31" fmla="*/ 1207 h 1208"/>
                <a:gd name="T32" fmla="*/ 374 w 1095"/>
                <a:gd name="T33" fmla="*/ 1187 h 1208"/>
                <a:gd name="T34" fmla="*/ 261 w 1095"/>
                <a:gd name="T35" fmla="*/ 1144 h 1208"/>
                <a:gd name="T36" fmla="*/ 162 w 1095"/>
                <a:gd name="T37" fmla="*/ 1080 h 1208"/>
                <a:gd name="T38" fmla="*/ 82 w 1095"/>
                <a:gd name="T39" fmla="*/ 998 h 1208"/>
                <a:gd name="T40" fmla="*/ 22 w 1095"/>
                <a:gd name="T41" fmla="*/ 901 h 1208"/>
                <a:gd name="T42" fmla="*/ 25 w 1095"/>
                <a:gd name="T43" fmla="*/ 883 h 1208"/>
                <a:gd name="T44" fmla="*/ 90 w 1095"/>
                <a:gd name="T45" fmla="*/ 940 h 1208"/>
                <a:gd name="T46" fmla="*/ 170 w 1095"/>
                <a:gd name="T47" fmla="*/ 982 h 1208"/>
                <a:gd name="T48" fmla="*/ 258 w 1095"/>
                <a:gd name="T49" fmla="*/ 1009 h 1208"/>
                <a:gd name="T50" fmla="*/ 353 w 1095"/>
                <a:gd name="T51" fmla="*/ 1020 h 1208"/>
                <a:gd name="T52" fmla="*/ 447 w 1095"/>
                <a:gd name="T53" fmla="*/ 1015 h 1208"/>
                <a:gd name="T54" fmla="*/ 534 w 1095"/>
                <a:gd name="T55" fmla="*/ 994 h 1208"/>
                <a:gd name="T56" fmla="*/ 612 w 1095"/>
                <a:gd name="T57" fmla="*/ 958 h 1208"/>
                <a:gd name="T58" fmla="*/ 694 w 1095"/>
                <a:gd name="T59" fmla="*/ 894 h 1208"/>
                <a:gd name="T60" fmla="*/ 756 w 1095"/>
                <a:gd name="T61" fmla="*/ 821 h 1208"/>
                <a:gd name="T62" fmla="*/ 796 w 1095"/>
                <a:gd name="T63" fmla="*/ 738 h 1208"/>
                <a:gd name="T64" fmla="*/ 811 w 1095"/>
                <a:gd name="T65" fmla="*/ 652 h 1208"/>
                <a:gd name="T66" fmla="*/ 800 w 1095"/>
                <a:gd name="T67" fmla="*/ 563 h 1208"/>
                <a:gd name="T68" fmla="*/ 761 w 1095"/>
                <a:gd name="T69" fmla="*/ 478 h 1208"/>
                <a:gd name="T70" fmla="*/ 728 w 1095"/>
                <a:gd name="T71" fmla="*/ 433 h 1208"/>
                <a:gd name="T72" fmla="*/ 714 w 1095"/>
                <a:gd name="T73" fmla="*/ 415 h 1208"/>
                <a:gd name="T74" fmla="*/ 687 w 1095"/>
                <a:gd name="T75" fmla="*/ 382 h 1208"/>
                <a:gd name="T76" fmla="*/ 651 w 1095"/>
                <a:gd name="T77" fmla="*/ 340 h 1208"/>
                <a:gd name="T78" fmla="*/ 609 w 1095"/>
                <a:gd name="T79" fmla="*/ 291 h 1208"/>
                <a:gd name="T80" fmla="*/ 567 w 1095"/>
                <a:gd name="T81" fmla="*/ 239 h 1208"/>
                <a:gd name="T82" fmla="*/ 524 w 1095"/>
                <a:gd name="T83" fmla="*/ 188 h 1208"/>
                <a:gd name="T84" fmla="*/ 521 w 1095"/>
                <a:gd name="T85" fmla="*/ 184 h 1208"/>
                <a:gd name="T86" fmla="*/ 515 w 1095"/>
                <a:gd name="T87" fmla="*/ 177 h 1208"/>
                <a:gd name="T88" fmla="*/ 512 w 1095"/>
                <a:gd name="T89" fmla="*/ 175 h 1208"/>
                <a:gd name="T90" fmla="*/ 492 w 1095"/>
                <a:gd name="T91" fmla="*/ 131 h 1208"/>
                <a:gd name="T92" fmla="*/ 494 w 1095"/>
                <a:gd name="T93" fmla="*/ 87 h 1208"/>
                <a:gd name="T94" fmla="*/ 517 w 1095"/>
                <a:gd name="T95" fmla="*/ 44 h 1208"/>
                <a:gd name="T96" fmla="*/ 555 w 1095"/>
                <a:gd name="T97" fmla="*/ 13 h 1208"/>
                <a:gd name="T98" fmla="*/ 600 w 1095"/>
                <a:gd name="T99" fmla="*/ 0 h 1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95" h="1208">
                  <a:moveTo>
                    <a:pt x="600" y="0"/>
                  </a:moveTo>
                  <a:lnTo>
                    <a:pt x="621" y="1"/>
                  </a:lnTo>
                  <a:lnTo>
                    <a:pt x="643" y="7"/>
                  </a:lnTo>
                  <a:lnTo>
                    <a:pt x="664" y="18"/>
                  </a:lnTo>
                  <a:lnTo>
                    <a:pt x="682" y="35"/>
                  </a:lnTo>
                  <a:lnTo>
                    <a:pt x="709" y="67"/>
                  </a:lnTo>
                  <a:lnTo>
                    <a:pt x="694" y="50"/>
                  </a:lnTo>
                  <a:lnTo>
                    <a:pt x="947" y="353"/>
                  </a:lnTo>
                  <a:lnTo>
                    <a:pt x="991" y="411"/>
                  </a:lnTo>
                  <a:lnTo>
                    <a:pt x="1027" y="469"/>
                  </a:lnTo>
                  <a:lnTo>
                    <a:pt x="1055" y="525"/>
                  </a:lnTo>
                  <a:lnTo>
                    <a:pt x="1076" y="580"/>
                  </a:lnTo>
                  <a:lnTo>
                    <a:pt x="1088" y="633"/>
                  </a:lnTo>
                  <a:lnTo>
                    <a:pt x="1095" y="687"/>
                  </a:lnTo>
                  <a:lnTo>
                    <a:pt x="1095" y="737"/>
                  </a:lnTo>
                  <a:lnTo>
                    <a:pt x="1090" y="786"/>
                  </a:lnTo>
                  <a:lnTo>
                    <a:pt x="1079" y="833"/>
                  </a:lnTo>
                  <a:lnTo>
                    <a:pt x="1064" y="877"/>
                  </a:lnTo>
                  <a:lnTo>
                    <a:pt x="1044" y="920"/>
                  </a:lnTo>
                  <a:lnTo>
                    <a:pt x="1020" y="959"/>
                  </a:lnTo>
                  <a:lnTo>
                    <a:pt x="992" y="998"/>
                  </a:lnTo>
                  <a:lnTo>
                    <a:pt x="962" y="1032"/>
                  </a:lnTo>
                  <a:lnTo>
                    <a:pt x="929" y="1064"/>
                  </a:lnTo>
                  <a:lnTo>
                    <a:pt x="892" y="1093"/>
                  </a:lnTo>
                  <a:lnTo>
                    <a:pt x="856" y="1119"/>
                  </a:lnTo>
                  <a:lnTo>
                    <a:pt x="817" y="1142"/>
                  </a:lnTo>
                  <a:lnTo>
                    <a:pt x="778" y="1161"/>
                  </a:lnTo>
                  <a:lnTo>
                    <a:pt x="738" y="1177"/>
                  </a:lnTo>
                  <a:lnTo>
                    <a:pt x="698" y="1189"/>
                  </a:lnTo>
                  <a:lnTo>
                    <a:pt x="630" y="1202"/>
                  </a:lnTo>
                  <a:lnTo>
                    <a:pt x="563" y="1208"/>
                  </a:lnTo>
                  <a:lnTo>
                    <a:pt x="498" y="1207"/>
                  </a:lnTo>
                  <a:lnTo>
                    <a:pt x="434" y="1201"/>
                  </a:lnTo>
                  <a:lnTo>
                    <a:pt x="374" y="1187"/>
                  </a:lnTo>
                  <a:lnTo>
                    <a:pt x="315" y="1168"/>
                  </a:lnTo>
                  <a:lnTo>
                    <a:pt x="261" y="1144"/>
                  </a:lnTo>
                  <a:lnTo>
                    <a:pt x="210" y="1114"/>
                  </a:lnTo>
                  <a:lnTo>
                    <a:pt x="162" y="1080"/>
                  </a:lnTo>
                  <a:lnTo>
                    <a:pt x="120" y="1040"/>
                  </a:lnTo>
                  <a:lnTo>
                    <a:pt x="82" y="998"/>
                  </a:lnTo>
                  <a:lnTo>
                    <a:pt x="49" y="951"/>
                  </a:lnTo>
                  <a:lnTo>
                    <a:pt x="22" y="901"/>
                  </a:lnTo>
                  <a:lnTo>
                    <a:pt x="0" y="848"/>
                  </a:lnTo>
                  <a:lnTo>
                    <a:pt x="25" y="883"/>
                  </a:lnTo>
                  <a:lnTo>
                    <a:pt x="56" y="913"/>
                  </a:lnTo>
                  <a:lnTo>
                    <a:pt x="90" y="940"/>
                  </a:lnTo>
                  <a:lnTo>
                    <a:pt x="128" y="963"/>
                  </a:lnTo>
                  <a:lnTo>
                    <a:pt x="170" y="982"/>
                  </a:lnTo>
                  <a:lnTo>
                    <a:pt x="213" y="997"/>
                  </a:lnTo>
                  <a:lnTo>
                    <a:pt x="258" y="1009"/>
                  </a:lnTo>
                  <a:lnTo>
                    <a:pt x="306" y="1016"/>
                  </a:lnTo>
                  <a:lnTo>
                    <a:pt x="353" y="1020"/>
                  </a:lnTo>
                  <a:lnTo>
                    <a:pt x="399" y="1019"/>
                  </a:lnTo>
                  <a:lnTo>
                    <a:pt x="447" y="1015"/>
                  </a:lnTo>
                  <a:lnTo>
                    <a:pt x="492" y="1006"/>
                  </a:lnTo>
                  <a:lnTo>
                    <a:pt x="534" y="994"/>
                  </a:lnTo>
                  <a:lnTo>
                    <a:pt x="575" y="979"/>
                  </a:lnTo>
                  <a:lnTo>
                    <a:pt x="612" y="958"/>
                  </a:lnTo>
                  <a:lnTo>
                    <a:pt x="655" y="928"/>
                  </a:lnTo>
                  <a:lnTo>
                    <a:pt x="694" y="894"/>
                  </a:lnTo>
                  <a:lnTo>
                    <a:pt x="728" y="858"/>
                  </a:lnTo>
                  <a:lnTo>
                    <a:pt x="756" y="821"/>
                  </a:lnTo>
                  <a:lnTo>
                    <a:pt x="779" y="780"/>
                  </a:lnTo>
                  <a:lnTo>
                    <a:pt x="796" y="738"/>
                  </a:lnTo>
                  <a:lnTo>
                    <a:pt x="806" y="695"/>
                  </a:lnTo>
                  <a:lnTo>
                    <a:pt x="811" y="652"/>
                  </a:lnTo>
                  <a:lnTo>
                    <a:pt x="809" y="608"/>
                  </a:lnTo>
                  <a:lnTo>
                    <a:pt x="800" y="563"/>
                  </a:lnTo>
                  <a:lnTo>
                    <a:pt x="784" y="520"/>
                  </a:lnTo>
                  <a:lnTo>
                    <a:pt x="761" y="478"/>
                  </a:lnTo>
                  <a:lnTo>
                    <a:pt x="731" y="436"/>
                  </a:lnTo>
                  <a:lnTo>
                    <a:pt x="728" y="433"/>
                  </a:lnTo>
                  <a:lnTo>
                    <a:pt x="724" y="426"/>
                  </a:lnTo>
                  <a:lnTo>
                    <a:pt x="714" y="415"/>
                  </a:lnTo>
                  <a:lnTo>
                    <a:pt x="702" y="401"/>
                  </a:lnTo>
                  <a:lnTo>
                    <a:pt x="687" y="382"/>
                  </a:lnTo>
                  <a:lnTo>
                    <a:pt x="670" y="363"/>
                  </a:lnTo>
                  <a:lnTo>
                    <a:pt x="651" y="340"/>
                  </a:lnTo>
                  <a:lnTo>
                    <a:pt x="631" y="316"/>
                  </a:lnTo>
                  <a:lnTo>
                    <a:pt x="609" y="291"/>
                  </a:lnTo>
                  <a:lnTo>
                    <a:pt x="589" y="265"/>
                  </a:lnTo>
                  <a:lnTo>
                    <a:pt x="567" y="239"/>
                  </a:lnTo>
                  <a:lnTo>
                    <a:pt x="545" y="213"/>
                  </a:lnTo>
                  <a:lnTo>
                    <a:pt x="524" y="188"/>
                  </a:lnTo>
                  <a:lnTo>
                    <a:pt x="526" y="189"/>
                  </a:lnTo>
                  <a:lnTo>
                    <a:pt x="521" y="184"/>
                  </a:lnTo>
                  <a:lnTo>
                    <a:pt x="517" y="180"/>
                  </a:lnTo>
                  <a:lnTo>
                    <a:pt x="515" y="177"/>
                  </a:lnTo>
                  <a:lnTo>
                    <a:pt x="513" y="175"/>
                  </a:lnTo>
                  <a:lnTo>
                    <a:pt x="512" y="175"/>
                  </a:lnTo>
                  <a:lnTo>
                    <a:pt x="499" y="154"/>
                  </a:lnTo>
                  <a:lnTo>
                    <a:pt x="492" y="131"/>
                  </a:lnTo>
                  <a:lnTo>
                    <a:pt x="490" y="110"/>
                  </a:lnTo>
                  <a:lnTo>
                    <a:pt x="494" y="87"/>
                  </a:lnTo>
                  <a:lnTo>
                    <a:pt x="502" y="65"/>
                  </a:lnTo>
                  <a:lnTo>
                    <a:pt x="517" y="44"/>
                  </a:lnTo>
                  <a:lnTo>
                    <a:pt x="534" y="28"/>
                  </a:lnTo>
                  <a:lnTo>
                    <a:pt x="555" y="13"/>
                  </a:lnTo>
                  <a:lnTo>
                    <a:pt x="577" y="5"/>
                  </a:lnTo>
                  <a:lnTo>
                    <a:pt x="60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0"/>
            <p:cNvSpPr>
              <a:spLocks/>
            </p:cNvSpPr>
            <p:nvPr userDrawn="1"/>
          </p:nvSpPr>
          <p:spPr bwMode="auto">
            <a:xfrm>
              <a:off x="6145213" y="4384676"/>
              <a:ext cx="434975" cy="476250"/>
            </a:xfrm>
            <a:custGeom>
              <a:avLst/>
              <a:gdLst>
                <a:gd name="T0" fmla="*/ 599 w 1096"/>
                <a:gd name="T1" fmla="*/ 0 h 1202"/>
                <a:gd name="T2" fmla="*/ 723 w 1096"/>
                <a:gd name="T3" fmla="*/ 21 h 1202"/>
                <a:gd name="T4" fmla="*/ 834 w 1096"/>
                <a:gd name="T5" fmla="*/ 64 h 1202"/>
                <a:gd name="T6" fmla="*/ 933 w 1096"/>
                <a:gd name="T7" fmla="*/ 128 h 1202"/>
                <a:gd name="T8" fmla="*/ 1014 w 1096"/>
                <a:gd name="T9" fmla="*/ 210 h 1202"/>
                <a:gd name="T10" fmla="*/ 1075 w 1096"/>
                <a:gd name="T11" fmla="*/ 307 h 1202"/>
                <a:gd name="T12" fmla="*/ 1071 w 1096"/>
                <a:gd name="T13" fmla="*/ 325 h 1202"/>
                <a:gd name="T14" fmla="*/ 1007 w 1096"/>
                <a:gd name="T15" fmla="*/ 268 h 1202"/>
                <a:gd name="T16" fmla="*/ 927 w 1096"/>
                <a:gd name="T17" fmla="*/ 226 h 1202"/>
                <a:gd name="T18" fmla="*/ 838 w 1096"/>
                <a:gd name="T19" fmla="*/ 199 h 1202"/>
                <a:gd name="T20" fmla="*/ 743 w 1096"/>
                <a:gd name="T21" fmla="*/ 188 h 1202"/>
                <a:gd name="T22" fmla="*/ 650 w 1096"/>
                <a:gd name="T23" fmla="*/ 193 h 1202"/>
                <a:gd name="T24" fmla="*/ 561 w 1096"/>
                <a:gd name="T25" fmla="*/ 214 h 1202"/>
                <a:gd name="T26" fmla="*/ 483 w 1096"/>
                <a:gd name="T27" fmla="*/ 249 h 1202"/>
                <a:gd name="T28" fmla="*/ 401 w 1096"/>
                <a:gd name="T29" fmla="*/ 313 h 1202"/>
                <a:gd name="T30" fmla="*/ 339 w 1096"/>
                <a:gd name="T31" fmla="*/ 388 h 1202"/>
                <a:gd name="T32" fmla="*/ 300 w 1096"/>
                <a:gd name="T33" fmla="*/ 470 h 1202"/>
                <a:gd name="T34" fmla="*/ 285 w 1096"/>
                <a:gd name="T35" fmla="*/ 555 h 1202"/>
                <a:gd name="T36" fmla="*/ 296 w 1096"/>
                <a:gd name="T37" fmla="*/ 643 h 1202"/>
                <a:gd name="T38" fmla="*/ 335 w 1096"/>
                <a:gd name="T39" fmla="*/ 730 h 1202"/>
                <a:gd name="T40" fmla="*/ 367 w 1096"/>
                <a:gd name="T41" fmla="*/ 775 h 1202"/>
                <a:gd name="T42" fmla="*/ 383 w 1096"/>
                <a:gd name="T43" fmla="*/ 793 h 1202"/>
                <a:gd name="T44" fmla="*/ 411 w 1096"/>
                <a:gd name="T45" fmla="*/ 827 h 1202"/>
                <a:gd name="T46" fmla="*/ 447 w 1096"/>
                <a:gd name="T47" fmla="*/ 870 h 1202"/>
                <a:gd name="T48" fmla="*/ 489 w 1096"/>
                <a:gd name="T49" fmla="*/ 921 h 1202"/>
                <a:gd name="T50" fmla="*/ 534 w 1096"/>
                <a:gd name="T51" fmla="*/ 974 h 1202"/>
                <a:gd name="T52" fmla="*/ 523 w 1096"/>
                <a:gd name="T53" fmla="*/ 962 h 1202"/>
                <a:gd name="T54" fmla="*/ 551 w 1096"/>
                <a:gd name="T55" fmla="*/ 996 h 1202"/>
                <a:gd name="T56" fmla="*/ 571 w 1096"/>
                <a:gd name="T57" fmla="*/ 1020 h 1202"/>
                <a:gd name="T58" fmla="*/ 578 w 1096"/>
                <a:gd name="T59" fmla="*/ 1028 h 1202"/>
                <a:gd name="T60" fmla="*/ 599 w 1096"/>
                <a:gd name="T61" fmla="*/ 1071 h 1202"/>
                <a:gd name="T62" fmla="*/ 596 w 1096"/>
                <a:gd name="T63" fmla="*/ 1115 h 1202"/>
                <a:gd name="T64" fmla="*/ 574 w 1096"/>
                <a:gd name="T65" fmla="*/ 1158 h 1202"/>
                <a:gd name="T66" fmla="*/ 536 w 1096"/>
                <a:gd name="T67" fmla="*/ 1189 h 1202"/>
                <a:gd name="T68" fmla="*/ 491 w 1096"/>
                <a:gd name="T69" fmla="*/ 1202 h 1202"/>
                <a:gd name="T70" fmla="*/ 447 w 1096"/>
                <a:gd name="T71" fmla="*/ 1196 h 1202"/>
                <a:gd name="T72" fmla="*/ 409 w 1096"/>
                <a:gd name="T73" fmla="*/ 1168 h 1202"/>
                <a:gd name="T74" fmla="*/ 390 w 1096"/>
                <a:gd name="T75" fmla="*/ 1143 h 1202"/>
                <a:gd name="T76" fmla="*/ 104 w 1096"/>
                <a:gd name="T77" fmla="*/ 796 h 1202"/>
                <a:gd name="T78" fmla="*/ 41 w 1096"/>
                <a:gd name="T79" fmla="*/ 682 h 1202"/>
                <a:gd name="T80" fmla="*/ 7 w 1096"/>
                <a:gd name="T81" fmla="*/ 573 h 1202"/>
                <a:gd name="T82" fmla="*/ 0 w 1096"/>
                <a:gd name="T83" fmla="*/ 471 h 1202"/>
                <a:gd name="T84" fmla="*/ 17 w 1096"/>
                <a:gd name="T85" fmla="*/ 375 h 1202"/>
                <a:gd name="T86" fmla="*/ 52 w 1096"/>
                <a:gd name="T87" fmla="*/ 287 h 1202"/>
                <a:gd name="T88" fmla="*/ 103 w 1096"/>
                <a:gd name="T89" fmla="*/ 210 h 1202"/>
                <a:gd name="T90" fmla="*/ 168 w 1096"/>
                <a:gd name="T91" fmla="*/ 144 h 1202"/>
                <a:gd name="T92" fmla="*/ 240 w 1096"/>
                <a:gd name="T93" fmla="*/ 88 h 1202"/>
                <a:gd name="T94" fmla="*/ 318 w 1096"/>
                <a:gd name="T95" fmla="*/ 47 h 1202"/>
                <a:gd name="T96" fmla="*/ 398 w 1096"/>
                <a:gd name="T97" fmla="*/ 19 h 1202"/>
                <a:gd name="T98" fmla="*/ 533 w 1096"/>
                <a:gd name="T99" fmla="*/ 0 h 1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96" h="1202">
                  <a:moveTo>
                    <a:pt x="533" y="0"/>
                  </a:moveTo>
                  <a:lnTo>
                    <a:pt x="599" y="0"/>
                  </a:lnTo>
                  <a:lnTo>
                    <a:pt x="662" y="7"/>
                  </a:lnTo>
                  <a:lnTo>
                    <a:pt x="723" y="21"/>
                  </a:lnTo>
                  <a:lnTo>
                    <a:pt x="780" y="40"/>
                  </a:lnTo>
                  <a:lnTo>
                    <a:pt x="834" y="64"/>
                  </a:lnTo>
                  <a:lnTo>
                    <a:pt x="887" y="94"/>
                  </a:lnTo>
                  <a:lnTo>
                    <a:pt x="933" y="128"/>
                  </a:lnTo>
                  <a:lnTo>
                    <a:pt x="976" y="167"/>
                  </a:lnTo>
                  <a:lnTo>
                    <a:pt x="1014" y="210"/>
                  </a:lnTo>
                  <a:lnTo>
                    <a:pt x="1047" y="256"/>
                  </a:lnTo>
                  <a:lnTo>
                    <a:pt x="1075" y="307"/>
                  </a:lnTo>
                  <a:lnTo>
                    <a:pt x="1096" y="360"/>
                  </a:lnTo>
                  <a:lnTo>
                    <a:pt x="1071" y="325"/>
                  </a:lnTo>
                  <a:lnTo>
                    <a:pt x="1041" y="295"/>
                  </a:lnTo>
                  <a:lnTo>
                    <a:pt x="1007" y="268"/>
                  </a:lnTo>
                  <a:lnTo>
                    <a:pt x="968" y="245"/>
                  </a:lnTo>
                  <a:lnTo>
                    <a:pt x="927" y="226"/>
                  </a:lnTo>
                  <a:lnTo>
                    <a:pt x="883" y="210"/>
                  </a:lnTo>
                  <a:lnTo>
                    <a:pt x="838" y="199"/>
                  </a:lnTo>
                  <a:lnTo>
                    <a:pt x="791" y="192"/>
                  </a:lnTo>
                  <a:lnTo>
                    <a:pt x="743" y="188"/>
                  </a:lnTo>
                  <a:lnTo>
                    <a:pt x="696" y="188"/>
                  </a:lnTo>
                  <a:lnTo>
                    <a:pt x="650" y="193"/>
                  </a:lnTo>
                  <a:lnTo>
                    <a:pt x="605" y="202"/>
                  </a:lnTo>
                  <a:lnTo>
                    <a:pt x="561" y="214"/>
                  </a:lnTo>
                  <a:lnTo>
                    <a:pt x="521" y="229"/>
                  </a:lnTo>
                  <a:lnTo>
                    <a:pt x="483" y="249"/>
                  </a:lnTo>
                  <a:lnTo>
                    <a:pt x="440" y="280"/>
                  </a:lnTo>
                  <a:lnTo>
                    <a:pt x="401" y="313"/>
                  </a:lnTo>
                  <a:lnTo>
                    <a:pt x="368" y="349"/>
                  </a:lnTo>
                  <a:lnTo>
                    <a:pt x="339" y="388"/>
                  </a:lnTo>
                  <a:lnTo>
                    <a:pt x="317" y="427"/>
                  </a:lnTo>
                  <a:lnTo>
                    <a:pt x="300" y="470"/>
                  </a:lnTo>
                  <a:lnTo>
                    <a:pt x="289" y="512"/>
                  </a:lnTo>
                  <a:lnTo>
                    <a:pt x="285" y="555"/>
                  </a:lnTo>
                  <a:lnTo>
                    <a:pt x="287" y="600"/>
                  </a:lnTo>
                  <a:lnTo>
                    <a:pt x="296" y="643"/>
                  </a:lnTo>
                  <a:lnTo>
                    <a:pt x="312" y="687"/>
                  </a:lnTo>
                  <a:lnTo>
                    <a:pt x="335" y="730"/>
                  </a:lnTo>
                  <a:lnTo>
                    <a:pt x="366" y="773"/>
                  </a:lnTo>
                  <a:lnTo>
                    <a:pt x="367" y="775"/>
                  </a:lnTo>
                  <a:lnTo>
                    <a:pt x="373" y="782"/>
                  </a:lnTo>
                  <a:lnTo>
                    <a:pt x="383" y="793"/>
                  </a:lnTo>
                  <a:lnTo>
                    <a:pt x="396" y="809"/>
                  </a:lnTo>
                  <a:lnTo>
                    <a:pt x="411" y="827"/>
                  </a:lnTo>
                  <a:lnTo>
                    <a:pt x="429" y="847"/>
                  </a:lnTo>
                  <a:lnTo>
                    <a:pt x="447" y="870"/>
                  </a:lnTo>
                  <a:lnTo>
                    <a:pt x="468" y="896"/>
                  </a:lnTo>
                  <a:lnTo>
                    <a:pt x="489" y="921"/>
                  </a:lnTo>
                  <a:lnTo>
                    <a:pt x="511" y="948"/>
                  </a:lnTo>
                  <a:lnTo>
                    <a:pt x="534" y="974"/>
                  </a:lnTo>
                  <a:lnTo>
                    <a:pt x="556" y="999"/>
                  </a:lnTo>
                  <a:lnTo>
                    <a:pt x="523" y="962"/>
                  </a:lnTo>
                  <a:lnTo>
                    <a:pt x="538" y="980"/>
                  </a:lnTo>
                  <a:lnTo>
                    <a:pt x="551" y="996"/>
                  </a:lnTo>
                  <a:lnTo>
                    <a:pt x="562" y="1009"/>
                  </a:lnTo>
                  <a:lnTo>
                    <a:pt x="571" y="1020"/>
                  </a:lnTo>
                  <a:lnTo>
                    <a:pt x="577" y="1026"/>
                  </a:lnTo>
                  <a:lnTo>
                    <a:pt x="578" y="1028"/>
                  </a:lnTo>
                  <a:lnTo>
                    <a:pt x="591" y="1049"/>
                  </a:lnTo>
                  <a:lnTo>
                    <a:pt x="599" y="1071"/>
                  </a:lnTo>
                  <a:lnTo>
                    <a:pt x="600" y="1094"/>
                  </a:lnTo>
                  <a:lnTo>
                    <a:pt x="596" y="1115"/>
                  </a:lnTo>
                  <a:lnTo>
                    <a:pt x="588" y="1137"/>
                  </a:lnTo>
                  <a:lnTo>
                    <a:pt x="574" y="1158"/>
                  </a:lnTo>
                  <a:lnTo>
                    <a:pt x="556" y="1176"/>
                  </a:lnTo>
                  <a:lnTo>
                    <a:pt x="536" y="1189"/>
                  </a:lnTo>
                  <a:lnTo>
                    <a:pt x="514" y="1199"/>
                  </a:lnTo>
                  <a:lnTo>
                    <a:pt x="491" y="1202"/>
                  </a:lnTo>
                  <a:lnTo>
                    <a:pt x="469" y="1202"/>
                  </a:lnTo>
                  <a:lnTo>
                    <a:pt x="447" y="1196"/>
                  </a:lnTo>
                  <a:lnTo>
                    <a:pt x="428" y="1184"/>
                  </a:lnTo>
                  <a:lnTo>
                    <a:pt x="409" y="1168"/>
                  </a:lnTo>
                  <a:lnTo>
                    <a:pt x="352" y="1098"/>
                  </a:lnTo>
                  <a:lnTo>
                    <a:pt x="390" y="1143"/>
                  </a:lnTo>
                  <a:lnTo>
                    <a:pt x="149" y="855"/>
                  </a:lnTo>
                  <a:lnTo>
                    <a:pt x="104" y="796"/>
                  </a:lnTo>
                  <a:lnTo>
                    <a:pt x="69" y="739"/>
                  </a:lnTo>
                  <a:lnTo>
                    <a:pt x="41" y="682"/>
                  </a:lnTo>
                  <a:lnTo>
                    <a:pt x="21" y="628"/>
                  </a:lnTo>
                  <a:lnTo>
                    <a:pt x="7" y="573"/>
                  </a:lnTo>
                  <a:lnTo>
                    <a:pt x="1" y="522"/>
                  </a:lnTo>
                  <a:lnTo>
                    <a:pt x="0" y="471"/>
                  </a:lnTo>
                  <a:lnTo>
                    <a:pt x="6" y="421"/>
                  </a:lnTo>
                  <a:lnTo>
                    <a:pt x="17" y="375"/>
                  </a:lnTo>
                  <a:lnTo>
                    <a:pt x="33" y="331"/>
                  </a:lnTo>
                  <a:lnTo>
                    <a:pt x="52" y="287"/>
                  </a:lnTo>
                  <a:lnTo>
                    <a:pt x="77" y="248"/>
                  </a:lnTo>
                  <a:lnTo>
                    <a:pt x="103" y="210"/>
                  </a:lnTo>
                  <a:lnTo>
                    <a:pt x="135" y="175"/>
                  </a:lnTo>
                  <a:lnTo>
                    <a:pt x="168" y="144"/>
                  </a:lnTo>
                  <a:lnTo>
                    <a:pt x="203" y="115"/>
                  </a:lnTo>
                  <a:lnTo>
                    <a:pt x="240" y="88"/>
                  </a:lnTo>
                  <a:lnTo>
                    <a:pt x="279" y="65"/>
                  </a:lnTo>
                  <a:lnTo>
                    <a:pt x="318" y="47"/>
                  </a:lnTo>
                  <a:lnTo>
                    <a:pt x="358" y="31"/>
                  </a:lnTo>
                  <a:lnTo>
                    <a:pt x="398" y="19"/>
                  </a:lnTo>
                  <a:lnTo>
                    <a:pt x="466" y="6"/>
                  </a:lnTo>
                  <a:lnTo>
                    <a:pt x="53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1"/>
            <p:cNvSpPr>
              <a:spLocks noEditPoints="1"/>
            </p:cNvSpPr>
            <p:nvPr userDrawn="1"/>
          </p:nvSpPr>
          <p:spPr bwMode="auto">
            <a:xfrm>
              <a:off x="7675563" y="4867276"/>
              <a:ext cx="52388" cy="50800"/>
            </a:xfrm>
            <a:custGeom>
              <a:avLst/>
              <a:gdLst>
                <a:gd name="T0" fmla="*/ 51 w 130"/>
                <a:gd name="T1" fmla="*/ 60 h 128"/>
                <a:gd name="T2" fmla="*/ 70 w 130"/>
                <a:gd name="T3" fmla="*/ 60 h 128"/>
                <a:gd name="T4" fmla="*/ 77 w 130"/>
                <a:gd name="T5" fmla="*/ 59 h 128"/>
                <a:gd name="T6" fmla="*/ 82 w 130"/>
                <a:gd name="T7" fmla="*/ 55 h 128"/>
                <a:gd name="T8" fmla="*/ 83 w 130"/>
                <a:gd name="T9" fmla="*/ 48 h 128"/>
                <a:gd name="T10" fmla="*/ 82 w 130"/>
                <a:gd name="T11" fmla="*/ 42 h 128"/>
                <a:gd name="T12" fmla="*/ 77 w 130"/>
                <a:gd name="T13" fmla="*/ 38 h 128"/>
                <a:gd name="T14" fmla="*/ 71 w 130"/>
                <a:gd name="T15" fmla="*/ 37 h 128"/>
                <a:gd name="T16" fmla="*/ 51 w 130"/>
                <a:gd name="T17" fmla="*/ 37 h 128"/>
                <a:gd name="T18" fmla="*/ 68 w 130"/>
                <a:gd name="T19" fmla="*/ 28 h 128"/>
                <a:gd name="T20" fmla="*/ 89 w 130"/>
                <a:gd name="T21" fmla="*/ 32 h 128"/>
                <a:gd name="T22" fmla="*/ 95 w 130"/>
                <a:gd name="T23" fmla="*/ 48 h 128"/>
                <a:gd name="T24" fmla="*/ 90 w 130"/>
                <a:gd name="T25" fmla="*/ 63 h 128"/>
                <a:gd name="T26" fmla="*/ 76 w 130"/>
                <a:gd name="T27" fmla="*/ 69 h 128"/>
                <a:gd name="T28" fmla="*/ 84 w 130"/>
                <a:gd name="T29" fmla="*/ 101 h 128"/>
                <a:gd name="T30" fmla="*/ 51 w 130"/>
                <a:gd name="T31" fmla="*/ 69 h 128"/>
                <a:gd name="T32" fmla="*/ 40 w 130"/>
                <a:gd name="T33" fmla="*/ 101 h 128"/>
                <a:gd name="T34" fmla="*/ 66 w 130"/>
                <a:gd name="T35" fmla="*/ 11 h 128"/>
                <a:gd name="T36" fmla="*/ 34 w 130"/>
                <a:gd name="T37" fmla="*/ 20 h 128"/>
                <a:gd name="T38" fmla="*/ 16 w 130"/>
                <a:gd name="T39" fmla="*/ 47 h 128"/>
                <a:gd name="T40" fmla="*/ 16 w 130"/>
                <a:gd name="T41" fmla="*/ 82 h 128"/>
                <a:gd name="T42" fmla="*/ 34 w 130"/>
                <a:gd name="T43" fmla="*/ 107 h 128"/>
                <a:gd name="T44" fmla="*/ 66 w 130"/>
                <a:gd name="T45" fmla="*/ 117 h 128"/>
                <a:gd name="T46" fmla="*/ 96 w 130"/>
                <a:gd name="T47" fmla="*/ 107 h 128"/>
                <a:gd name="T48" fmla="*/ 115 w 130"/>
                <a:gd name="T49" fmla="*/ 82 h 128"/>
                <a:gd name="T50" fmla="*/ 115 w 130"/>
                <a:gd name="T51" fmla="*/ 47 h 128"/>
                <a:gd name="T52" fmla="*/ 96 w 130"/>
                <a:gd name="T53" fmla="*/ 20 h 128"/>
                <a:gd name="T54" fmla="*/ 66 w 130"/>
                <a:gd name="T55" fmla="*/ 11 h 128"/>
                <a:gd name="T56" fmla="*/ 85 w 130"/>
                <a:gd name="T57" fmla="*/ 3 h 128"/>
                <a:gd name="T58" fmla="*/ 118 w 130"/>
                <a:gd name="T59" fmla="*/ 25 h 128"/>
                <a:gd name="T60" fmla="*/ 130 w 130"/>
                <a:gd name="T61" fmla="*/ 64 h 128"/>
                <a:gd name="T62" fmla="*/ 118 w 130"/>
                <a:gd name="T63" fmla="*/ 102 h 128"/>
                <a:gd name="T64" fmla="*/ 85 w 130"/>
                <a:gd name="T65" fmla="*/ 125 h 128"/>
                <a:gd name="T66" fmla="*/ 45 w 130"/>
                <a:gd name="T67" fmla="*/ 125 h 128"/>
                <a:gd name="T68" fmla="*/ 13 w 130"/>
                <a:gd name="T69" fmla="*/ 102 h 128"/>
                <a:gd name="T70" fmla="*/ 0 w 130"/>
                <a:gd name="T71" fmla="*/ 64 h 128"/>
                <a:gd name="T72" fmla="*/ 13 w 130"/>
                <a:gd name="T73" fmla="*/ 25 h 128"/>
                <a:gd name="T74" fmla="*/ 45 w 130"/>
                <a:gd name="T75" fmla="*/ 3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0" h="128">
                  <a:moveTo>
                    <a:pt x="51" y="37"/>
                  </a:moveTo>
                  <a:lnTo>
                    <a:pt x="51" y="60"/>
                  </a:lnTo>
                  <a:lnTo>
                    <a:pt x="66" y="60"/>
                  </a:lnTo>
                  <a:lnTo>
                    <a:pt x="70" y="60"/>
                  </a:lnTo>
                  <a:lnTo>
                    <a:pt x="73" y="59"/>
                  </a:lnTo>
                  <a:lnTo>
                    <a:pt x="77" y="59"/>
                  </a:lnTo>
                  <a:lnTo>
                    <a:pt x="79" y="56"/>
                  </a:lnTo>
                  <a:lnTo>
                    <a:pt x="82" y="55"/>
                  </a:lnTo>
                  <a:lnTo>
                    <a:pt x="83" y="52"/>
                  </a:lnTo>
                  <a:lnTo>
                    <a:pt x="83" y="48"/>
                  </a:lnTo>
                  <a:lnTo>
                    <a:pt x="83" y="44"/>
                  </a:lnTo>
                  <a:lnTo>
                    <a:pt x="82" y="42"/>
                  </a:lnTo>
                  <a:lnTo>
                    <a:pt x="79" y="40"/>
                  </a:lnTo>
                  <a:lnTo>
                    <a:pt x="77" y="38"/>
                  </a:lnTo>
                  <a:lnTo>
                    <a:pt x="73" y="37"/>
                  </a:lnTo>
                  <a:lnTo>
                    <a:pt x="71" y="37"/>
                  </a:lnTo>
                  <a:lnTo>
                    <a:pt x="67" y="37"/>
                  </a:lnTo>
                  <a:lnTo>
                    <a:pt x="51" y="37"/>
                  </a:lnTo>
                  <a:close/>
                  <a:moveTo>
                    <a:pt x="40" y="28"/>
                  </a:moveTo>
                  <a:lnTo>
                    <a:pt x="68" y="28"/>
                  </a:lnTo>
                  <a:lnTo>
                    <a:pt x="81" y="29"/>
                  </a:lnTo>
                  <a:lnTo>
                    <a:pt x="89" y="32"/>
                  </a:lnTo>
                  <a:lnTo>
                    <a:pt x="94" y="38"/>
                  </a:lnTo>
                  <a:lnTo>
                    <a:pt x="95" y="48"/>
                  </a:lnTo>
                  <a:lnTo>
                    <a:pt x="94" y="56"/>
                  </a:lnTo>
                  <a:lnTo>
                    <a:pt x="90" y="63"/>
                  </a:lnTo>
                  <a:lnTo>
                    <a:pt x="83" y="66"/>
                  </a:lnTo>
                  <a:lnTo>
                    <a:pt x="76" y="69"/>
                  </a:lnTo>
                  <a:lnTo>
                    <a:pt x="98" y="101"/>
                  </a:lnTo>
                  <a:lnTo>
                    <a:pt x="84" y="101"/>
                  </a:lnTo>
                  <a:lnTo>
                    <a:pt x="65" y="69"/>
                  </a:lnTo>
                  <a:lnTo>
                    <a:pt x="51" y="69"/>
                  </a:lnTo>
                  <a:lnTo>
                    <a:pt x="51" y="101"/>
                  </a:lnTo>
                  <a:lnTo>
                    <a:pt x="40" y="101"/>
                  </a:lnTo>
                  <a:lnTo>
                    <a:pt x="40" y="28"/>
                  </a:lnTo>
                  <a:close/>
                  <a:moveTo>
                    <a:pt x="66" y="11"/>
                  </a:moveTo>
                  <a:lnTo>
                    <a:pt x="49" y="13"/>
                  </a:lnTo>
                  <a:lnTo>
                    <a:pt x="34" y="20"/>
                  </a:lnTo>
                  <a:lnTo>
                    <a:pt x="23" y="32"/>
                  </a:lnTo>
                  <a:lnTo>
                    <a:pt x="16" y="47"/>
                  </a:lnTo>
                  <a:lnTo>
                    <a:pt x="14" y="64"/>
                  </a:lnTo>
                  <a:lnTo>
                    <a:pt x="16" y="82"/>
                  </a:lnTo>
                  <a:lnTo>
                    <a:pt x="23" y="96"/>
                  </a:lnTo>
                  <a:lnTo>
                    <a:pt x="34" y="107"/>
                  </a:lnTo>
                  <a:lnTo>
                    <a:pt x="49" y="114"/>
                  </a:lnTo>
                  <a:lnTo>
                    <a:pt x="66" y="117"/>
                  </a:lnTo>
                  <a:lnTo>
                    <a:pt x="82" y="114"/>
                  </a:lnTo>
                  <a:lnTo>
                    <a:pt x="96" y="107"/>
                  </a:lnTo>
                  <a:lnTo>
                    <a:pt x="107" y="96"/>
                  </a:lnTo>
                  <a:lnTo>
                    <a:pt x="115" y="82"/>
                  </a:lnTo>
                  <a:lnTo>
                    <a:pt x="118" y="64"/>
                  </a:lnTo>
                  <a:lnTo>
                    <a:pt x="115" y="47"/>
                  </a:lnTo>
                  <a:lnTo>
                    <a:pt x="107" y="32"/>
                  </a:lnTo>
                  <a:lnTo>
                    <a:pt x="96" y="20"/>
                  </a:lnTo>
                  <a:lnTo>
                    <a:pt x="82" y="13"/>
                  </a:lnTo>
                  <a:lnTo>
                    <a:pt x="66" y="11"/>
                  </a:lnTo>
                  <a:close/>
                  <a:moveTo>
                    <a:pt x="66" y="0"/>
                  </a:moveTo>
                  <a:lnTo>
                    <a:pt x="85" y="3"/>
                  </a:lnTo>
                  <a:lnTo>
                    <a:pt x="104" y="12"/>
                  </a:lnTo>
                  <a:lnTo>
                    <a:pt x="118" y="25"/>
                  </a:lnTo>
                  <a:lnTo>
                    <a:pt x="127" y="43"/>
                  </a:lnTo>
                  <a:lnTo>
                    <a:pt x="130" y="64"/>
                  </a:lnTo>
                  <a:lnTo>
                    <a:pt x="127" y="84"/>
                  </a:lnTo>
                  <a:lnTo>
                    <a:pt x="118" y="102"/>
                  </a:lnTo>
                  <a:lnTo>
                    <a:pt x="104" y="116"/>
                  </a:lnTo>
                  <a:lnTo>
                    <a:pt x="85" y="125"/>
                  </a:lnTo>
                  <a:lnTo>
                    <a:pt x="66" y="128"/>
                  </a:lnTo>
                  <a:lnTo>
                    <a:pt x="45" y="125"/>
                  </a:lnTo>
                  <a:lnTo>
                    <a:pt x="27" y="116"/>
                  </a:lnTo>
                  <a:lnTo>
                    <a:pt x="13" y="102"/>
                  </a:lnTo>
                  <a:lnTo>
                    <a:pt x="4" y="84"/>
                  </a:lnTo>
                  <a:lnTo>
                    <a:pt x="0" y="64"/>
                  </a:lnTo>
                  <a:lnTo>
                    <a:pt x="4" y="43"/>
                  </a:lnTo>
                  <a:lnTo>
                    <a:pt x="13" y="25"/>
                  </a:lnTo>
                  <a:lnTo>
                    <a:pt x="27" y="12"/>
                  </a:lnTo>
                  <a:lnTo>
                    <a:pt x="45" y="3"/>
                  </a:lnTo>
                  <a:lnTo>
                    <a:pt x="6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12"/>
            <p:cNvSpPr>
              <a:spLocks noEditPoints="1"/>
            </p:cNvSpPr>
            <p:nvPr userDrawn="1"/>
          </p:nvSpPr>
          <p:spPr bwMode="auto">
            <a:xfrm>
              <a:off x="6591301" y="4867276"/>
              <a:ext cx="52388" cy="50800"/>
            </a:xfrm>
            <a:custGeom>
              <a:avLst/>
              <a:gdLst>
                <a:gd name="T0" fmla="*/ 51 w 130"/>
                <a:gd name="T1" fmla="*/ 60 h 128"/>
                <a:gd name="T2" fmla="*/ 69 w 130"/>
                <a:gd name="T3" fmla="*/ 60 h 128"/>
                <a:gd name="T4" fmla="*/ 75 w 130"/>
                <a:gd name="T5" fmla="*/ 59 h 128"/>
                <a:gd name="T6" fmla="*/ 81 w 130"/>
                <a:gd name="T7" fmla="*/ 55 h 128"/>
                <a:gd name="T8" fmla="*/ 82 w 130"/>
                <a:gd name="T9" fmla="*/ 48 h 128"/>
                <a:gd name="T10" fmla="*/ 81 w 130"/>
                <a:gd name="T11" fmla="*/ 42 h 128"/>
                <a:gd name="T12" fmla="*/ 76 w 130"/>
                <a:gd name="T13" fmla="*/ 38 h 128"/>
                <a:gd name="T14" fmla="*/ 70 w 130"/>
                <a:gd name="T15" fmla="*/ 37 h 128"/>
                <a:gd name="T16" fmla="*/ 51 w 130"/>
                <a:gd name="T17" fmla="*/ 37 h 128"/>
                <a:gd name="T18" fmla="*/ 68 w 130"/>
                <a:gd name="T19" fmla="*/ 28 h 128"/>
                <a:gd name="T20" fmla="*/ 88 w 130"/>
                <a:gd name="T21" fmla="*/ 32 h 128"/>
                <a:gd name="T22" fmla="*/ 94 w 130"/>
                <a:gd name="T23" fmla="*/ 48 h 128"/>
                <a:gd name="T24" fmla="*/ 88 w 130"/>
                <a:gd name="T25" fmla="*/ 63 h 128"/>
                <a:gd name="T26" fmla="*/ 75 w 130"/>
                <a:gd name="T27" fmla="*/ 69 h 128"/>
                <a:gd name="T28" fmla="*/ 83 w 130"/>
                <a:gd name="T29" fmla="*/ 101 h 128"/>
                <a:gd name="T30" fmla="*/ 51 w 130"/>
                <a:gd name="T31" fmla="*/ 69 h 128"/>
                <a:gd name="T32" fmla="*/ 40 w 130"/>
                <a:gd name="T33" fmla="*/ 101 h 128"/>
                <a:gd name="T34" fmla="*/ 64 w 130"/>
                <a:gd name="T35" fmla="*/ 11 h 128"/>
                <a:gd name="T36" fmla="*/ 34 w 130"/>
                <a:gd name="T37" fmla="*/ 20 h 128"/>
                <a:gd name="T38" fmla="*/ 14 w 130"/>
                <a:gd name="T39" fmla="*/ 47 h 128"/>
                <a:gd name="T40" fmla="*/ 14 w 130"/>
                <a:gd name="T41" fmla="*/ 82 h 128"/>
                <a:gd name="T42" fmla="*/ 34 w 130"/>
                <a:gd name="T43" fmla="*/ 107 h 128"/>
                <a:gd name="T44" fmla="*/ 64 w 130"/>
                <a:gd name="T45" fmla="*/ 117 h 128"/>
                <a:gd name="T46" fmla="*/ 96 w 130"/>
                <a:gd name="T47" fmla="*/ 107 h 128"/>
                <a:gd name="T48" fmla="*/ 114 w 130"/>
                <a:gd name="T49" fmla="*/ 82 h 128"/>
                <a:gd name="T50" fmla="*/ 114 w 130"/>
                <a:gd name="T51" fmla="*/ 47 h 128"/>
                <a:gd name="T52" fmla="*/ 96 w 130"/>
                <a:gd name="T53" fmla="*/ 20 h 128"/>
                <a:gd name="T54" fmla="*/ 64 w 130"/>
                <a:gd name="T55" fmla="*/ 11 h 128"/>
                <a:gd name="T56" fmla="*/ 85 w 130"/>
                <a:gd name="T57" fmla="*/ 3 h 128"/>
                <a:gd name="T58" fmla="*/ 117 w 130"/>
                <a:gd name="T59" fmla="*/ 25 h 128"/>
                <a:gd name="T60" fmla="*/ 130 w 130"/>
                <a:gd name="T61" fmla="*/ 64 h 128"/>
                <a:gd name="T62" fmla="*/ 117 w 130"/>
                <a:gd name="T63" fmla="*/ 102 h 128"/>
                <a:gd name="T64" fmla="*/ 85 w 130"/>
                <a:gd name="T65" fmla="*/ 125 h 128"/>
                <a:gd name="T66" fmla="*/ 45 w 130"/>
                <a:gd name="T67" fmla="*/ 125 h 128"/>
                <a:gd name="T68" fmla="*/ 12 w 130"/>
                <a:gd name="T69" fmla="*/ 102 h 128"/>
                <a:gd name="T70" fmla="*/ 0 w 130"/>
                <a:gd name="T71" fmla="*/ 64 h 128"/>
                <a:gd name="T72" fmla="*/ 12 w 130"/>
                <a:gd name="T73" fmla="*/ 25 h 128"/>
                <a:gd name="T74" fmla="*/ 45 w 130"/>
                <a:gd name="T75" fmla="*/ 3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0" h="128">
                  <a:moveTo>
                    <a:pt x="51" y="37"/>
                  </a:moveTo>
                  <a:lnTo>
                    <a:pt x="51" y="60"/>
                  </a:lnTo>
                  <a:lnTo>
                    <a:pt x="64" y="60"/>
                  </a:lnTo>
                  <a:lnTo>
                    <a:pt x="69" y="60"/>
                  </a:lnTo>
                  <a:lnTo>
                    <a:pt x="73" y="59"/>
                  </a:lnTo>
                  <a:lnTo>
                    <a:pt x="75" y="59"/>
                  </a:lnTo>
                  <a:lnTo>
                    <a:pt x="79" y="56"/>
                  </a:lnTo>
                  <a:lnTo>
                    <a:pt x="81" y="55"/>
                  </a:lnTo>
                  <a:lnTo>
                    <a:pt x="82" y="52"/>
                  </a:lnTo>
                  <a:lnTo>
                    <a:pt x="82" y="48"/>
                  </a:lnTo>
                  <a:lnTo>
                    <a:pt x="82" y="44"/>
                  </a:lnTo>
                  <a:lnTo>
                    <a:pt x="81" y="42"/>
                  </a:lnTo>
                  <a:lnTo>
                    <a:pt x="79" y="40"/>
                  </a:lnTo>
                  <a:lnTo>
                    <a:pt x="76" y="38"/>
                  </a:lnTo>
                  <a:lnTo>
                    <a:pt x="73" y="37"/>
                  </a:lnTo>
                  <a:lnTo>
                    <a:pt x="70" y="37"/>
                  </a:lnTo>
                  <a:lnTo>
                    <a:pt x="66" y="37"/>
                  </a:lnTo>
                  <a:lnTo>
                    <a:pt x="51" y="37"/>
                  </a:lnTo>
                  <a:close/>
                  <a:moveTo>
                    <a:pt x="40" y="28"/>
                  </a:moveTo>
                  <a:lnTo>
                    <a:pt x="68" y="28"/>
                  </a:lnTo>
                  <a:lnTo>
                    <a:pt x="80" y="29"/>
                  </a:lnTo>
                  <a:lnTo>
                    <a:pt x="88" y="32"/>
                  </a:lnTo>
                  <a:lnTo>
                    <a:pt x="93" y="38"/>
                  </a:lnTo>
                  <a:lnTo>
                    <a:pt x="94" y="48"/>
                  </a:lnTo>
                  <a:lnTo>
                    <a:pt x="93" y="56"/>
                  </a:lnTo>
                  <a:lnTo>
                    <a:pt x="88" y="63"/>
                  </a:lnTo>
                  <a:lnTo>
                    <a:pt x="82" y="66"/>
                  </a:lnTo>
                  <a:lnTo>
                    <a:pt x="75" y="69"/>
                  </a:lnTo>
                  <a:lnTo>
                    <a:pt x="96" y="101"/>
                  </a:lnTo>
                  <a:lnTo>
                    <a:pt x="83" y="101"/>
                  </a:lnTo>
                  <a:lnTo>
                    <a:pt x="64" y="69"/>
                  </a:lnTo>
                  <a:lnTo>
                    <a:pt x="51" y="69"/>
                  </a:lnTo>
                  <a:lnTo>
                    <a:pt x="51" y="101"/>
                  </a:lnTo>
                  <a:lnTo>
                    <a:pt x="40" y="101"/>
                  </a:lnTo>
                  <a:lnTo>
                    <a:pt x="40" y="28"/>
                  </a:lnTo>
                  <a:close/>
                  <a:moveTo>
                    <a:pt x="64" y="11"/>
                  </a:moveTo>
                  <a:lnTo>
                    <a:pt x="48" y="13"/>
                  </a:lnTo>
                  <a:lnTo>
                    <a:pt x="34" y="20"/>
                  </a:lnTo>
                  <a:lnTo>
                    <a:pt x="22" y="32"/>
                  </a:lnTo>
                  <a:lnTo>
                    <a:pt x="14" y="47"/>
                  </a:lnTo>
                  <a:lnTo>
                    <a:pt x="12" y="64"/>
                  </a:lnTo>
                  <a:lnTo>
                    <a:pt x="14" y="82"/>
                  </a:lnTo>
                  <a:lnTo>
                    <a:pt x="22" y="96"/>
                  </a:lnTo>
                  <a:lnTo>
                    <a:pt x="34" y="107"/>
                  </a:lnTo>
                  <a:lnTo>
                    <a:pt x="48" y="114"/>
                  </a:lnTo>
                  <a:lnTo>
                    <a:pt x="64" y="117"/>
                  </a:lnTo>
                  <a:lnTo>
                    <a:pt x="81" y="114"/>
                  </a:lnTo>
                  <a:lnTo>
                    <a:pt x="96" y="107"/>
                  </a:lnTo>
                  <a:lnTo>
                    <a:pt x="107" y="96"/>
                  </a:lnTo>
                  <a:lnTo>
                    <a:pt x="114" y="82"/>
                  </a:lnTo>
                  <a:lnTo>
                    <a:pt x="116" y="64"/>
                  </a:lnTo>
                  <a:lnTo>
                    <a:pt x="114" y="47"/>
                  </a:lnTo>
                  <a:lnTo>
                    <a:pt x="107" y="32"/>
                  </a:lnTo>
                  <a:lnTo>
                    <a:pt x="96" y="20"/>
                  </a:lnTo>
                  <a:lnTo>
                    <a:pt x="81" y="13"/>
                  </a:lnTo>
                  <a:lnTo>
                    <a:pt x="64" y="11"/>
                  </a:lnTo>
                  <a:close/>
                  <a:moveTo>
                    <a:pt x="64" y="0"/>
                  </a:moveTo>
                  <a:lnTo>
                    <a:pt x="85" y="3"/>
                  </a:lnTo>
                  <a:lnTo>
                    <a:pt x="103" y="12"/>
                  </a:lnTo>
                  <a:lnTo>
                    <a:pt x="117" y="25"/>
                  </a:lnTo>
                  <a:lnTo>
                    <a:pt x="126" y="43"/>
                  </a:lnTo>
                  <a:lnTo>
                    <a:pt x="130" y="64"/>
                  </a:lnTo>
                  <a:lnTo>
                    <a:pt x="126" y="84"/>
                  </a:lnTo>
                  <a:lnTo>
                    <a:pt x="117" y="102"/>
                  </a:lnTo>
                  <a:lnTo>
                    <a:pt x="103" y="116"/>
                  </a:lnTo>
                  <a:lnTo>
                    <a:pt x="85" y="125"/>
                  </a:lnTo>
                  <a:lnTo>
                    <a:pt x="64" y="128"/>
                  </a:lnTo>
                  <a:lnTo>
                    <a:pt x="45" y="125"/>
                  </a:lnTo>
                  <a:lnTo>
                    <a:pt x="26" y="116"/>
                  </a:lnTo>
                  <a:lnTo>
                    <a:pt x="12" y="102"/>
                  </a:lnTo>
                  <a:lnTo>
                    <a:pt x="2" y="84"/>
                  </a:lnTo>
                  <a:lnTo>
                    <a:pt x="0" y="64"/>
                  </a:lnTo>
                  <a:lnTo>
                    <a:pt x="2" y="43"/>
                  </a:lnTo>
                  <a:lnTo>
                    <a:pt x="12" y="25"/>
                  </a:lnTo>
                  <a:lnTo>
                    <a:pt x="26" y="12"/>
                  </a:lnTo>
                  <a:lnTo>
                    <a:pt x="45" y="3"/>
                  </a:lnTo>
                  <a:lnTo>
                    <a:pt x="6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02537661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6364" y="192024"/>
            <a:ext cx="7891272" cy="457200"/>
          </a:xfrm>
        </p:spPr>
        <p:txBody>
          <a:bodyPr anchor="ctr" anchorCtr="0">
            <a:noAutofit/>
          </a:bodyPr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2" hasCustomPrompt="1"/>
          </p:nvPr>
        </p:nvSpPr>
        <p:spPr>
          <a:xfrm flipH="1">
            <a:off x="626364" y="640080"/>
            <a:ext cx="7891272" cy="274320"/>
          </a:xfrm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itchFamily="34" charset="0"/>
              <a:buNone/>
              <a:defRPr sz="2200" b="0" cap="none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 hasCustomPrompt="1"/>
          </p:nvPr>
        </p:nvSpPr>
        <p:spPr>
          <a:xfrm>
            <a:off x="626364" y="1016459"/>
            <a:ext cx="7891272" cy="3642853"/>
          </a:xfrm>
        </p:spPr>
        <p:txBody>
          <a:bodyPr wrap="square" anchor="t" anchorCtr="0">
            <a:normAutofit/>
          </a:bodyPr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buClr>
                <a:schemeClr val="tx1">
                  <a:lumMod val="65000"/>
                  <a:lumOff val="35000"/>
                </a:schemeClr>
              </a:buClr>
              <a:defRPr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buClr>
                <a:schemeClr val="tx1">
                  <a:lumMod val="65000"/>
                  <a:lumOff val="35000"/>
                </a:schemeClr>
              </a:buClr>
              <a:defRPr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buClr>
                <a:schemeClr val="tx1">
                  <a:lumMod val="65000"/>
                  <a:lumOff val="35000"/>
                </a:schemeClr>
              </a:buClr>
              <a:defRPr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buClr>
                <a:schemeClr val="tx1">
                  <a:lumMod val="65000"/>
                  <a:lumOff val="35000"/>
                </a:schemeClr>
              </a:buClr>
              <a:defRPr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add text or click an icon to add other content types.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976208B-6111-490B-8CEC-FFB249DB210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9659113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AS - Content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6364" y="192024"/>
            <a:ext cx="7891272" cy="457200"/>
          </a:xfrm>
        </p:spPr>
        <p:txBody>
          <a:bodyPr anchor="ctr" anchorCtr="0">
            <a:noAutofit/>
          </a:bodyPr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2" hasCustomPrompt="1"/>
          </p:nvPr>
        </p:nvSpPr>
        <p:spPr>
          <a:xfrm flipH="1">
            <a:off x="626364" y="640080"/>
            <a:ext cx="7891272" cy="274320"/>
          </a:xfrm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itchFamily="34" charset="0"/>
              <a:buNone/>
              <a:defRPr sz="2200" b="0" cap="none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 hasCustomPrompt="1"/>
          </p:nvPr>
        </p:nvSpPr>
        <p:spPr>
          <a:xfrm>
            <a:off x="626364" y="1016459"/>
            <a:ext cx="7891272" cy="3642853"/>
          </a:xfrm>
        </p:spPr>
        <p:txBody>
          <a:bodyPr wrap="square" anchor="t" anchorCtr="0">
            <a:normAutofit/>
          </a:bodyPr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buClr>
                <a:schemeClr val="tx1">
                  <a:lumMod val="65000"/>
                  <a:lumOff val="35000"/>
                </a:schemeClr>
              </a:buClr>
              <a:defRPr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buClr>
                <a:schemeClr val="tx1">
                  <a:lumMod val="65000"/>
                  <a:lumOff val="35000"/>
                </a:schemeClr>
              </a:buClr>
              <a:defRPr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buClr>
                <a:schemeClr val="tx1">
                  <a:lumMod val="65000"/>
                  <a:lumOff val="35000"/>
                </a:schemeClr>
              </a:buClr>
              <a:defRPr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buClr>
                <a:schemeClr val="tx1">
                  <a:lumMod val="65000"/>
                  <a:lumOff val="35000"/>
                </a:schemeClr>
              </a:buClr>
              <a:defRPr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add text or click an icon to add other content types.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976208B-6111-490B-8CEC-FFB249DB210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8261272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Section Header">
    <p:bg>
      <p:bgPr>
        <a:gradFill>
          <a:gsLst>
            <a:gs pos="0">
              <a:srgbClr val="00517E"/>
            </a:gs>
            <a:gs pos="100000">
              <a:srgbClr val="04304B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1802998"/>
            <a:ext cx="9144000" cy="584775"/>
          </a:xfrm>
        </p:spPr>
        <p:txBody>
          <a:bodyPr anchor="b" anchorCtr="0">
            <a:spAutoFit/>
          </a:bodyPr>
          <a:lstStyle>
            <a:lvl1pPr algn="ctr">
              <a:defRPr sz="32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383824"/>
            <a:ext cx="9144000" cy="353943"/>
          </a:xfrm>
        </p:spPr>
        <p:txBody>
          <a:bodyPr anchor="t">
            <a:spAutoFit/>
          </a:bodyPr>
          <a:lstStyle>
            <a:lvl1pPr marL="0" indent="-182880" algn="ctr">
              <a:lnSpc>
                <a:spcPct val="85000"/>
              </a:lnSpc>
              <a:spcBef>
                <a:spcPts val="800"/>
              </a:spcBef>
              <a:buFont typeface="Arial" pitchFamily="34" charset="0"/>
              <a:buNone/>
              <a:defRPr sz="2000" b="0" i="0" cap="none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4976208B-6111-490B-8CEC-FFB249DB210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Box 4"/>
          <p:cNvSpPr txBox="1"/>
          <p:nvPr/>
        </p:nvSpPr>
        <p:spPr>
          <a:xfrm>
            <a:off x="3310128" y="4864608"/>
            <a:ext cx="2514600" cy="246221"/>
          </a:xfrm>
          <a:prstGeom prst="rect">
            <a:avLst/>
          </a:prstGeom>
          <a:noFill/>
        </p:spPr>
        <p:txBody>
          <a:bodyPr wrap="square" anchor="b" anchorCtr="0">
            <a:spAutoFit/>
          </a:bodyPr>
          <a:lstStyle/>
          <a:p>
            <a:pPr marL="0" marR="0" lvl="0" indent="0" algn="ctr" defTabSz="274313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0" i="0" u="none" strike="noStrike" kern="300" cap="none" spc="50" normalizeH="0" baseline="0" noProof="0" dirty="0">
                <a:ln>
                  <a:noFill/>
                </a:ln>
                <a:solidFill>
                  <a:srgbClr val="08649C"/>
                </a:solidFill>
                <a:effectLst/>
                <a:uLnTx/>
                <a:uFillTx/>
                <a:latin typeface="+mn-lt"/>
                <a:ea typeface="Calibri" charset="0"/>
                <a:cs typeface="Arial" panose="020B0604020202020204" pitchFamily="34" charset="0"/>
              </a:rPr>
              <a:t>Company Confidential – For Internal Use Only</a:t>
            </a:r>
            <a:br>
              <a:rPr kumimoji="0" lang="en-US" sz="500" b="0" i="0" u="none" strike="noStrike" kern="300" cap="none" spc="50" normalizeH="0" baseline="0" noProof="0" dirty="0">
                <a:ln>
                  <a:noFill/>
                </a:ln>
                <a:solidFill>
                  <a:srgbClr val="08649C"/>
                </a:solidFill>
                <a:effectLst/>
                <a:uLnTx/>
                <a:uFillTx/>
                <a:latin typeface="+mn-lt"/>
                <a:ea typeface="Calibri" charset="0"/>
                <a:cs typeface="Arial" panose="020B0604020202020204" pitchFamily="34" charset="0"/>
              </a:rPr>
            </a:br>
            <a:r>
              <a:rPr kumimoji="0" lang="en-US" sz="500" b="0" i="0" u="none" strike="noStrike" kern="300" cap="none" spc="50" normalizeH="0" baseline="0" noProof="0" dirty="0">
                <a:ln>
                  <a:noFill/>
                </a:ln>
                <a:solidFill>
                  <a:srgbClr val="08649C"/>
                </a:solidFill>
                <a:effectLst/>
                <a:uLnTx/>
                <a:uFillTx/>
                <a:latin typeface="+mn-lt"/>
                <a:ea typeface="Calibri" charset="0"/>
                <a:cs typeface="Arial" panose="020B0604020202020204" pitchFamily="34" charset="0"/>
              </a:rPr>
              <a:t>Copyright © SAS Institute Inc. All rights reserved.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6352" y="0"/>
            <a:ext cx="2111297" cy="1101684"/>
          </a:xfrm>
          <a:prstGeom prst="rect">
            <a:avLst/>
          </a:prstGeom>
        </p:spPr>
      </p:pic>
      <p:grpSp>
        <p:nvGrpSpPr>
          <p:cNvPr id="8" name="Group 7"/>
          <p:cNvGrpSpPr/>
          <p:nvPr userDrawn="1"/>
        </p:nvGrpSpPr>
        <p:grpSpPr>
          <a:xfrm>
            <a:off x="8427835" y="4765184"/>
            <a:ext cx="526892" cy="220528"/>
            <a:chOff x="6145213" y="4384676"/>
            <a:chExt cx="1582738" cy="649287"/>
          </a:xfrm>
          <a:solidFill>
            <a:schemeClr val="bg1"/>
          </a:solidFill>
        </p:grpSpPr>
        <p:sp>
          <p:nvSpPr>
            <p:cNvPr id="11" name="Freeform 6"/>
            <p:cNvSpPr>
              <a:spLocks/>
            </p:cNvSpPr>
            <p:nvPr userDrawn="1"/>
          </p:nvSpPr>
          <p:spPr bwMode="auto">
            <a:xfrm>
              <a:off x="6640513" y="4454526"/>
              <a:ext cx="341313" cy="449263"/>
            </a:xfrm>
            <a:custGeom>
              <a:avLst/>
              <a:gdLst>
                <a:gd name="T0" fmla="*/ 485 w 859"/>
                <a:gd name="T1" fmla="*/ 5 h 1132"/>
                <a:gd name="T2" fmla="*/ 603 w 859"/>
                <a:gd name="T3" fmla="*/ 31 h 1132"/>
                <a:gd name="T4" fmla="*/ 699 w 859"/>
                <a:gd name="T5" fmla="*/ 82 h 1132"/>
                <a:gd name="T6" fmla="*/ 771 w 859"/>
                <a:gd name="T7" fmla="*/ 167 h 1132"/>
                <a:gd name="T8" fmla="*/ 810 w 859"/>
                <a:gd name="T9" fmla="*/ 290 h 1132"/>
                <a:gd name="T10" fmla="*/ 642 w 859"/>
                <a:gd name="T11" fmla="*/ 307 h 1132"/>
                <a:gd name="T12" fmla="*/ 606 w 859"/>
                <a:gd name="T13" fmla="*/ 231 h 1132"/>
                <a:gd name="T14" fmla="*/ 544 w 859"/>
                <a:gd name="T15" fmla="*/ 184 h 1132"/>
                <a:gd name="T16" fmla="*/ 467 w 859"/>
                <a:gd name="T17" fmla="*/ 162 h 1132"/>
                <a:gd name="T18" fmla="*/ 385 w 859"/>
                <a:gd name="T19" fmla="*/ 158 h 1132"/>
                <a:gd name="T20" fmla="*/ 304 w 859"/>
                <a:gd name="T21" fmla="*/ 172 h 1132"/>
                <a:gd name="T22" fmla="*/ 236 w 859"/>
                <a:gd name="T23" fmla="*/ 207 h 1132"/>
                <a:gd name="T24" fmla="*/ 200 w 859"/>
                <a:gd name="T25" fmla="*/ 268 h 1132"/>
                <a:gd name="T26" fmla="*/ 207 w 859"/>
                <a:gd name="T27" fmla="*/ 344 h 1132"/>
                <a:gd name="T28" fmla="*/ 256 w 859"/>
                <a:gd name="T29" fmla="*/ 397 h 1132"/>
                <a:gd name="T30" fmla="*/ 334 w 859"/>
                <a:gd name="T31" fmla="*/ 434 h 1132"/>
                <a:gd name="T32" fmla="*/ 428 w 859"/>
                <a:gd name="T33" fmla="*/ 460 h 1132"/>
                <a:gd name="T34" fmla="*/ 528 w 859"/>
                <a:gd name="T35" fmla="*/ 484 h 1132"/>
                <a:gd name="T36" fmla="*/ 634 w 859"/>
                <a:gd name="T37" fmla="*/ 513 h 1132"/>
                <a:gd name="T38" fmla="*/ 728 w 859"/>
                <a:gd name="T39" fmla="*/ 556 h 1132"/>
                <a:gd name="T40" fmla="*/ 804 w 859"/>
                <a:gd name="T41" fmla="*/ 620 h 1132"/>
                <a:gd name="T42" fmla="*/ 850 w 859"/>
                <a:gd name="T43" fmla="*/ 711 h 1132"/>
                <a:gd name="T44" fmla="*/ 857 w 859"/>
                <a:gd name="T45" fmla="*/ 838 h 1132"/>
                <a:gd name="T46" fmla="*/ 821 w 859"/>
                <a:gd name="T47" fmla="*/ 954 h 1132"/>
                <a:gd name="T48" fmla="*/ 750 w 859"/>
                <a:gd name="T49" fmla="*/ 1037 h 1132"/>
                <a:gd name="T50" fmla="*/ 655 w 859"/>
                <a:gd name="T51" fmla="*/ 1093 h 1132"/>
                <a:gd name="T52" fmla="*/ 545 w 859"/>
                <a:gd name="T53" fmla="*/ 1124 h 1132"/>
                <a:gd name="T54" fmla="*/ 428 w 859"/>
                <a:gd name="T55" fmla="*/ 1132 h 1132"/>
                <a:gd name="T56" fmla="*/ 297 w 859"/>
                <a:gd name="T57" fmla="*/ 1120 h 1132"/>
                <a:gd name="T58" fmla="*/ 182 w 859"/>
                <a:gd name="T59" fmla="*/ 1081 h 1132"/>
                <a:gd name="T60" fmla="*/ 89 w 859"/>
                <a:gd name="T61" fmla="*/ 1012 h 1132"/>
                <a:gd name="T62" fmla="*/ 26 w 859"/>
                <a:gd name="T63" fmla="*/ 908 h 1132"/>
                <a:gd name="T64" fmla="*/ 0 w 859"/>
                <a:gd name="T65" fmla="*/ 767 h 1132"/>
                <a:gd name="T66" fmla="*/ 178 w 859"/>
                <a:gd name="T67" fmla="*/ 838 h 1132"/>
                <a:gd name="T68" fmla="*/ 229 w 859"/>
                <a:gd name="T69" fmla="*/ 913 h 1132"/>
                <a:gd name="T70" fmla="*/ 308 w 859"/>
                <a:gd name="T71" fmla="*/ 957 h 1132"/>
                <a:gd name="T72" fmla="*/ 404 w 859"/>
                <a:gd name="T73" fmla="*/ 974 h 1132"/>
                <a:gd name="T74" fmla="*/ 488 w 859"/>
                <a:gd name="T75" fmla="*/ 974 h 1132"/>
                <a:gd name="T76" fmla="*/ 564 w 859"/>
                <a:gd name="T77" fmla="*/ 960 h 1132"/>
                <a:gd name="T78" fmla="*/ 630 w 859"/>
                <a:gd name="T79" fmla="*/ 927 h 1132"/>
                <a:gd name="T80" fmla="*/ 674 w 859"/>
                <a:gd name="T81" fmla="*/ 871 h 1132"/>
                <a:gd name="T82" fmla="*/ 681 w 859"/>
                <a:gd name="T83" fmla="*/ 787 h 1132"/>
                <a:gd name="T84" fmla="*/ 647 w 859"/>
                <a:gd name="T85" fmla="*/ 722 h 1132"/>
                <a:gd name="T86" fmla="*/ 580 w 859"/>
                <a:gd name="T87" fmla="*/ 677 h 1132"/>
                <a:gd name="T88" fmla="*/ 490 w 859"/>
                <a:gd name="T89" fmla="*/ 647 h 1132"/>
                <a:gd name="T90" fmla="*/ 387 w 859"/>
                <a:gd name="T91" fmla="*/ 622 h 1132"/>
                <a:gd name="T92" fmla="*/ 281 w 859"/>
                <a:gd name="T93" fmla="*/ 595 h 1132"/>
                <a:gd name="T94" fmla="*/ 183 w 859"/>
                <a:gd name="T95" fmla="*/ 558 h 1132"/>
                <a:gd name="T96" fmla="*/ 99 w 859"/>
                <a:gd name="T97" fmla="*/ 504 h 1132"/>
                <a:gd name="T98" fmla="*/ 42 w 859"/>
                <a:gd name="T99" fmla="*/ 423 h 1132"/>
                <a:gd name="T100" fmla="*/ 21 w 859"/>
                <a:gd name="T101" fmla="*/ 308 h 1132"/>
                <a:gd name="T102" fmla="*/ 43 w 859"/>
                <a:gd name="T103" fmla="*/ 193 h 1132"/>
                <a:gd name="T104" fmla="*/ 103 w 859"/>
                <a:gd name="T105" fmla="*/ 107 h 1132"/>
                <a:gd name="T106" fmla="*/ 190 w 859"/>
                <a:gd name="T107" fmla="*/ 46 h 1132"/>
                <a:gd name="T108" fmla="*/ 292 w 859"/>
                <a:gd name="T109" fmla="*/ 12 h 1132"/>
                <a:gd name="T110" fmla="*/ 399 w 859"/>
                <a:gd name="T111" fmla="*/ 0 h 1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859" h="1132">
                  <a:moveTo>
                    <a:pt x="399" y="0"/>
                  </a:moveTo>
                  <a:lnTo>
                    <a:pt x="443" y="2"/>
                  </a:lnTo>
                  <a:lnTo>
                    <a:pt x="485" y="5"/>
                  </a:lnTo>
                  <a:lnTo>
                    <a:pt x="527" y="11"/>
                  </a:lnTo>
                  <a:lnTo>
                    <a:pt x="566" y="20"/>
                  </a:lnTo>
                  <a:lnTo>
                    <a:pt x="603" y="31"/>
                  </a:lnTo>
                  <a:lnTo>
                    <a:pt x="637" y="44"/>
                  </a:lnTo>
                  <a:lnTo>
                    <a:pt x="670" y="62"/>
                  </a:lnTo>
                  <a:lnTo>
                    <a:pt x="699" y="82"/>
                  </a:lnTo>
                  <a:lnTo>
                    <a:pt x="726" y="107"/>
                  </a:lnTo>
                  <a:lnTo>
                    <a:pt x="750" y="134"/>
                  </a:lnTo>
                  <a:lnTo>
                    <a:pt x="771" y="167"/>
                  </a:lnTo>
                  <a:lnTo>
                    <a:pt x="787" y="203"/>
                  </a:lnTo>
                  <a:lnTo>
                    <a:pt x="800" y="244"/>
                  </a:lnTo>
                  <a:lnTo>
                    <a:pt x="810" y="290"/>
                  </a:lnTo>
                  <a:lnTo>
                    <a:pt x="815" y="339"/>
                  </a:lnTo>
                  <a:lnTo>
                    <a:pt x="648" y="339"/>
                  </a:lnTo>
                  <a:lnTo>
                    <a:pt x="642" y="307"/>
                  </a:lnTo>
                  <a:lnTo>
                    <a:pt x="634" y="278"/>
                  </a:lnTo>
                  <a:lnTo>
                    <a:pt x="621" y="254"/>
                  </a:lnTo>
                  <a:lnTo>
                    <a:pt x="606" y="231"/>
                  </a:lnTo>
                  <a:lnTo>
                    <a:pt x="587" y="213"/>
                  </a:lnTo>
                  <a:lnTo>
                    <a:pt x="567" y="197"/>
                  </a:lnTo>
                  <a:lnTo>
                    <a:pt x="544" y="184"/>
                  </a:lnTo>
                  <a:lnTo>
                    <a:pt x="519" y="174"/>
                  </a:lnTo>
                  <a:lnTo>
                    <a:pt x="494" y="167"/>
                  </a:lnTo>
                  <a:lnTo>
                    <a:pt x="467" y="162"/>
                  </a:lnTo>
                  <a:lnTo>
                    <a:pt x="440" y="158"/>
                  </a:lnTo>
                  <a:lnTo>
                    <a:pt x="412" y="157"/>
                  </a:lnTo>
                  <a:lnTo>
                    <a:pt x="385" y="158"/>
                  </a:lnTo>
                  <a:lnTo>
                    <a:pt x="358" y="161"/>
                  </a:lnTo>
                  <a:lnTo>
                    <a:pt x="330" y="166"/>
                  </a:lnTo>
                  <a:lnTo>
                    <a:pt x="304" y="172"/>
                  </a:lnTo>
                  <a:lnTo>
                    <a:pt x="279" y="180"/>
                  </a:lnTo>
                  <a:lnTo>
                    <a:pt x="257" y="192"/>
                  </a:lnTo>
                  <a:lnTo>
                    <a:pt x="236" y="207"/>
                  </a:lnTo>
                  <a:lnTo>
                    <a:pt x="221" y="224"/>
                  </a:lnTo>
                  <a:lnTo>
                    <a:pt x="208" y="244"/>
                  </a:lnTo>
                  <a:lnTo>
                    <a:pt x="200" y="268"/>
                  </a:lnTo>
                  <a:lnTo>
                    <a:pt x="198" y="296"/>
                  </a:lnTo>
                  <a:lnTo>
                    <a:pt x="200" y="321"/>
                  </a:lnTo>
                  <a:lnTo>
                    <a:pt x="207" y="344"/>
                  </a:lnTo>
                  <a:lnTo>
                    <a:pt x="219" y="365"/>
                  </a:lnTo>
                  <a:lnTo>
                    <a:pt x="236" y="382"/>
                  </a:lnTo>
                  <a:lnTo>
                    <a:pt x="256" y="397"/>
                  </a:lnTo>
                  <a:lnTo>
                    <a:pt x="279" y="411"/>
                  </a:lnTo>
                  <a:lnTo>
                    <a:pt x="304" y="423"/>
                  </a:lnTo>
                  <a:lnTo>
                    <a:pt x="334" y="434"/>
                  </a:lnTo>
                  <a:lnTo>
                    <a:pt x="363" y="443"/>
                  </a:lnTo>
                  <a:lnTo>
                    <a:pt x="395" y="452"/>
                  </a:lnTo>
                  <a:lnTo>
                    <a:pt x="428" y="460"/>
                  </a:lnTo>
                  <a:lnTo>
                    <a:pt x="461" y="467"/>
                  </a:lnTo>
                  <a:lnTo>
                    <a:pt x="495" y="476"/>
                  </a:lnTo>
                  <a:lnTo>
                    <a:pt x="528" y="484"/>
                  </a:lnTo>
                  <a:lnTo>
                    <a:pt x="564" y="493"/>
                  </a:lnTo>
                  <a:lnTo>
                    <a:pt x="600" y="502"/>
                  </a:lnTo>
                  <a:lnTo>
                    <a:pt x="634" y="513"/>
                  </a:lnTo>
                  <a:lnTo>
                    <a:pt x="666" y="527"/>
                  </a:lnTo>
                  <a:lnTo>
                    <a:pt x="698" y="540"/>
                  </a:lnTo>
                  <a:lnTo>
                    <a:pt x="728" y="556"/>
                  </a:lnTo>
                  <a:lnTo>
                    <a:pt x="756" y="575"/>
                  </a:lnTo>
                  <a:lnTo>
                    <a:pt x="782" y="595"/>
                  </a:lnTo>
                  <a:lnTo>
                    <a:pt x="804" y="620"/>
                  </a:lnTo>
                  <a:lnTo>
                    <a:pt x="823" y="646"/>
                  </a:lnTo>
                  <a:lnTo>
                    <a:pt x="838" y="676"/>
                  </a:lnTo>
                  <a:lnTo>
                    <a:pt x="850" y="711"/>
                  </a:lnTo>
                  <a:lnTo>
                    <a:pt x="857" y="750"/>
                  </a:lnTo>
                  <a:lnTo>
                    <a:pt x="859" y="792"/>
                  </a:lnTo>
                  <a:lnTo>
                    <a:pt x="857" y="838"/>
                  </a:lnTo>
                  <a:lnTo>
                    <a:pt x="849" y="880"/>
                  </a:lnTo>
                  <a:lnTo>
                    <a:pt x="838" y="919"/>
                  </a:lnTo>
                  <a:lnTo>
                    <a:pt x="821" y="954"/>
                  </a:lnTo>
                  <a:lnTo>
                    <a:pt x="801" y="985"/>
                  </a:lnTo>
                  <a:lnTo>
                    <a:pt x="777" y="1013"/>
                  </a:lnTo>
                  <a:lnTo>
                    <a:pt x="750" y="1037"/>
                  </a:lnTo>
                  <a:lnTo>
                    <a:pt x="721" y="1059"/>
                  </a:lnTo>
                  <a:lnTo>
                    <a:pt x="689" y="1077"/>
                  </a:lnTo>
                  <a:lnTo>
                    <a:pt x="655" y="1093"/>
                  </a:lnTo>
                  <a:lnTo>
                    <a:pt x="619" y="1106"/>
                  </a:lnTo>
                  <a:lnTo>
                    <a:pt x="583" y="1116"/>
                  </a:lnTo>
                  <a:lnTo>
                    <a:pt x="545" y="1124"/>
                  </a:lnTo>
                  <a:lnTo>
                    <a:pt x="506" y="1129"/>
                  </a:lnTo>
                  <a:lnTo>
                    <a:pt x="467" y="1132"/>
                  </a:lnTo>
                  <a:lnTo>
                    <a:pt x="428" y="1132"/>
                  </a:lnTo>
                  <a:lnTo>
                    <a:pt x="383" y="1131"/>
                  </a:lnTo>
                  <a:lnTo>
                    <a:pt x="340" y="1128"/>
                  </a:lnTo>
                  <a:lnTo>
                    <a:pt x="297" y="1120"/>
                  </a:lnTo>
                  <a:lnTo>
                    <a:pt x="257" y="1111"/>
                  </a:lnTo>
                  <a:lnTo>
                    <a:pt x="218" y="1097"/>
                  </a:lnTo>
                  <a:lnTo>
                    <a:pt x="182" y="1081"/>
                  </a:lnTo>
                  <a:lnTo>
                    <a:pt x="148" y="1061"/>
                  </a:lnTo>
                  <a:lnTo>
                    <a:pt x="117" y="1038"/>
                  </a:lnTo>
                  <a:lnTo>
                    <a:pt x="89" y="1012"/>
                  </a:lnTo>
                  <a:lnTo>
                    <a:pt x="65" y="980"/>
                  </a:lnTo>
                  <a:lnTo>
                    <a:pt x="43" y="947"/>
                  </a:lnTo>
                  <a:lnTo>
                    <a:pt x="26" y="908"/>
                  </a:lnTo>
                  <a:lnTo>
                    <a:pt x="13" y="865"/>
                  </a:lnTo>
                  <a:lnTo>
                    <a:pt x="4" y="819"/>
                  </a:lnTo>
                  <a:lnTo>
                    <a:pt x="0" y="767"/>
                  </a:lnTo>
                  <a:lnTo>
                    <a:pt x="166" y="767"/>
                  </a:lnTo>
                  <a:lnTo>
                    <a:pt x="170" y="804"/>
                  </a:lnTo>
                  <a:lnTo>
                    <a:pt x="178" y="838"/>
                  </a:lnTo>
                  <a:lnTo>
                    <a:pt x="191" y="867"/>
                  </a:lnTo>
                  <a:lnTo>
                    <a:pt x="208" y="891"/>
                  </a:lnTo>
                  <a:lnTo>
                    <a:pt x="229" y="913"/>
                  </a:lnTo>
                  <a:lnTo>
                    <a:pt x="253" y="931"/>
                  </a:lnTo>
                  <a:lnTo>
                    <a:pt x="279" y="945"/>
                  </a:lnTo>
                  <a:lnTo>
                    <a:pt x="308" y="957"/>
                  </a:lnTo>
                  <a:lnTo>
                    <a:pt x="338" y="966"/>
                  </a:lnTo>
                  <a:lnTo>
                    <a:pt x="371" y="972"/>
                  </a:lnTo>
                  <a:lnTo>
                    <a:pt x="404" y="974"/>
                  </a:lnTo>
                  <a:lnTo>
                    <a:pt x="438" y="976"/>
                  </a:lnTo>
                  <a:lnTo>
                    <a:pt x="462" y="976"/>
                  </a:lnTo>
                  <a:lnTo>
                    <a:pt x="488" y="974"/>
                  </a:lnTo>
                  <a:lnTo>
                    <a:pt x="513" y="971"/>
                  </a:lnTo>
                  <a:lnTo>
                    <a:pt x="539" y="966"/>
                  </a:lnTo>
                  <a:lnTo>
                    <a:pt x="564" y="960"/>
                  </a:lnTo>
                  <a:lnTo>
                    <a:pt x="589" y="951"/>
                  </a:lnTo>
                  <a:lnTo>
                    <a:pt x="610" y="941"/>
                  </a:lnTo>
                  <a:lnTo>
                    <a:pt x="630" y="927"/>
                  </a:lnTo>
                  <a:lnTo>
                    <a:pt x="648" y="912"/>
                  </a:lnTo>
                  <a:lnTo>
                    <a:pt x="663" y="892"/>
                  </a:lnTo>
                  <a:lnTo>
                    <a:pt x="674" y="871"/>
                  </a:lnTo>
                  <a:lnTo>
                    <a:pt x="681" y="844"/>
                  </a:lnTo>
                  <a:lnTo>
                    <a:pt x="683" y="815"/>
                  </a:lnTo>
                  <a:lnTo>
                    <a:pt x="681" y="787"/>
                  </a:lnTo>
                  <a:lnTo>
                    <a:pt x="674" y="762"/>
                  </a:lnTo>
                  <a:lnTo>
                    <a:pt x="661" y="740"/>
                  </a:lnTo>
                  <a:lnTo>
                    <a:pt x="647" y="722"/>
                  </a:lnTo>
                  <a:lnTo>
                    <a:pt x="627" y="705"/>
                  </a:lnTo>
                  <a:lnTo>
                    <a:pt x="606" y="691"/>
                  </a:lnTo>
                  <a:lnTo>
                    <a:pt x="580" y="677"/>
                  </a:lnTo>
                  <a:lnTo>
                    <a:pt x="552" y="667"/>
                  </a:lnTo>
                  <a:lnTo>
                    <a:pt x="522" y="656"/>
                  </a:lnTo>
                  <a:lnTo>
                    <a:pt x="490" y="647"/>
                  </a:lnTo>
                  <a:lnTo>
                    <a:pt x="457" y="639"/>
                  </a:lnTo>
                  <a:lnTo>
                    <a:pt x="422" y="630"/>
                  </a:lnTo>
                  <a:lnTo>
                    <a:pt x="387" y="622"/>
                  </a:lnTo>
                  <a:lnTo>
                    <a:pt x="352" y="613"/>
                  </a:lnTo>
                  <a:lnTo>
                    <a:pt x="317" y="605"/>
                  </a:lnTo>
                  <a:lnTo>
                    <a:pt x="281" y="595"/>
                  </a:lnTo>
                  <a:lnTo>
                    <a:pt x="247" y="585"/>
                  </a:lnTo>
                  <a:lnTo>
                    <a:pt x="215" y="572"/>
                  </a:lnTo>
                  <a:lnTo>
                    <a:pt x="183" y="558"/>
                  </a:lnTo>
                  <a:lnTo>
                    <a:pt x="153" y="542"/>
                  </a:lnTo>
                  <a:lnTo>
                    <a:pt x="125" y="524"/>
                  </a:lnTo>
                  <a:lnTo>
                    <a:pt x="99" y="504"/>
                  </a:lnTo>
                  <a:lnTo>
                    <a:pt x="77" y="480"/>
                  </a:lnTo>
                  <a:lnTo>
                    <a:pt x="58" y="453"/>
                  </a:lnTo>
                  <a:lnTo>
                    <a:pt x="42" y="423"/>
                  </a:lnTo>
                  <a:lnTo>
                    <a:pt x="31" y="389"/>
                  </a:lnTo>
                  <a:lnTo>
                    <a:pt x="24" y="350"/>
                  </a:lnTo>
                  <a:lnTo>
                    <a:pt x="21" y="308"/>
                  </a:lnTo>
                  <a:lnTo>
                    <a:pt x="24" y="267"/>
                  </a:lnTo>
                  <a:lnTo>
                    <a:pt x="31" y="228"/>
                  </a:lnTo>
                  <a:lnTo>
                    <a:pt x="43" y="193"/>
                  </a:lnTo>
                  <a:lnTo>
                    <a:pt x="60" y="161"/>
                  </a:lnTo>
                  <a:lnTo>
                    <a:pt x="80" y="132"/>
                  </a:lnTo>
                  <a:lnTo>
                    <a:pt x="103" y="107"/>
                  </a:lnTo>
                  <a:lnTo>
                    <a:pt x="130" y="84"/>
                  </a:lnTo>
                  <a:lnTo>
                    <a:pt x="159" y="63"/>
                  </a:lnTo>
                  <a:lnTo>
                    <a:pt x="190" y="46"/>
                  </a:lnTo>
                  <a:lnTo>
                    <a:pt x="223" y="32"/>
                  </a:lnTo>
                  <a:lnTo>
                    <a:pt x="257" y="21"/>
                  </a:lnTo>
                  <a:lnTo>
                    <a:pt x="292" y="12"/>
                  </a:lnTo>
                  <a:lnTo>
                    <a:pt x="327" y="6"/>
                  </a:lnTo>
                  <a:lnTo>
                    <a:pt x="364" y="2"/>
                  </a:lnTo>
                  <a:lnTo>
                    <a:pt x="39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7"/>
            <p:cNvSpPr>
              <a:spLocks noEditPoints="1"/>
            </p:cNvSpPr>
            <p:nvPr userDrawn="1"/>
          </p:nvSpPr>
          <p:spPr bwMode="auto">
            <a:xfrm>
              <a:off x="6994526" y="4454526"/>
              <a:ext cx="377825" cy="449263"/>
            </a:xfrm>
            <a:custGeom>
              <a:avLst/>
              <a:gdLst>
                <a:gd name="T0" fmla="*/ 629 w 951"/>
                <a:gd name="T1" fmla="*/ 576 h 1132"/>
                <a:gd name="T2" fmla="*/ 530 w 951"/>
                <a:gd name="T3" fmla="*/ 600 h 1132"/>
                <a:gd name="T4" fmla="*/ 417 w 951"/>
                <a:gd name="T5" fmla="*/ 616 h 1132"/>
                <a:gd name="T6" fmla="*/ 322 w 951"/>
                <a:gd name="T7" fmla="*/ 636 h 1132"/>
                <a:gd name="T8" fmla="*/ 247 w 951"/>
                <a:gd name="T9" fmla="*/ 670 h 1132"/>
                <a:gd name="T10" fmla="*/ 196 w 951"/>
                <a:gd name="T11" fmla="*/ 728 h 1132"/>
                <a:gd name="T12" fmla="*/ 176 w 951"/>
                <a:gd name="T13" fmla="*/ 817 h 1132"/>
                <a:gd name="T14" fmla="*/ 194 w 951"/>
                <a:gd name="T15" fmla="*/ 897 h 1132"/>
                <a:gd name="T16" fmla="*/ 245 w 951"/>
                <a:gd name="T17" fmla="*/ 947 h 1132"/>
                <a:gd name="T18" fmla="*/ 317 w 951"/>
                <a:gd name="T19" fmla="*/ 972 h 1132"/>
                <a:gd name="T20" fmla="*/ 417 w 951"/>
                <a:gd name="T21" fmla="*/ 974 h 1132"/>
                <a:gd name="T22" fmla="*/ 528 w 951"/>
                <a:gd name="T23" fmla="*/ 944 h 1132"/>
                <a:gd name="T24" fmla="*/ 609 w 951"/>
                <a:gd name="T25" fmla="*/ 890 h 1132"/>
                <a:gd name="T26" fmla="*/ 658 w 951"/>
                <a:gd name="T27" fmla="*/ 822 h 1132"/>
                <a:gd name="T28" fmla="*/ 679 w 951"/>
                <a:gd name="T29" fmla="*/ 753 h 1132"/>
                <a:gd name="T30" fmla="*/ 468 w 951"/>
                <a:gd name="T31" fmla="*/ 0 h 1132"/>
                <a:gd name="T32" fmla="*/ 570 w 951"/>
                <a:gd name="T33" fmla="*/ 6 h 1132"/>
                <a:gd name="T34" fmla="*/ 668 w 951"/>
                <a:gd name="T35" fmla="*/ 28 h 1132"/>
                <a:gd name="T36" fmla="*/ 752 w 951"/>
                <a:gd name="T37" fmla="*/ 72 h 1132"/>
                <a:gd name="T38" fmla="*/ 814 w 951"/>
                <a:gd name="T39" fmla="*/ 145 h 1132"/>
                <a:gd name="T40" fmla="*/ 845 w 951"/>
                <a:gd name="T41" fmla="*/ 253 h 1132"/>
                <a:gd name="T42" fmla="*/ 848 w 951"/>
                <a:gd name="T43" fmla="*/ 884 h 1132"/>
                <a:gd name="T44" fmla="*/ 854 w 951"/>
                <a:gd name="T45" fmla="*/ 947 h 1132"/>
                <a:gd name="T46" fmla="*/ 883 w 951"/>
                <a:gd name="T47" fmla="*/ 974 h 1132"/>
                <a:gd name="T48" fmla="*/ 932 w 951"/>
                <a:gd name="T49" fmla="*/ 972 h 1132"/>
                <a:gd name="T50" fmla="*/ 933 w 951"/>
                <a:gd name="T51" fmla="*/ 1114 h 1132"/>
                <a:gd name="T52" fmla="*/ 861 w 951"/>
                <a:gd name="T53" fmla="*/ 1131 h 1132"/>
                <a:gd name="T54" fmla="*/ 779 w 951"/>
                <a:gd name="T55" fmla="*/ 1125 h 1132"/>
                <a:gd name="T56" fmla="*/ 721 w 951"/>
                <a:gd name="T57" fmla="*/ 1083 h 1132"/>
                <a:gd name="T58" fmla="*/ 692 w 951"/>
                <a:gd name="T59" fmla="*/ 1002 h 1132"/>
                <a:gd name="T60" fmla="*/ 616 w 951"/>
                <a:gd name="T61" fmla="*/ 1041 h 1132"/>
                <a:gd name="T62" fmla="*/ 485 w 951"/>
                <a:gd name="T63" fmla="*/ 1111 h 1132"/>
                <a:gd name="T64" fmla="*/ 334 w 951"/>
                <a:gd name="T65" fmla="*/ 1132 h 1132"/>
                <a:gd name="T66" fmla="*/ 222 w 951"/>
                <a:gd name="T67" fmla="*/ 1120 h 1132"/>
                <a:gd name="T68" fmla="*/ 125 w 951"/>
                <a:gd name="T69" fmla="*/ 1082 h 1132"/>
                <a:gd name="T70" fmla="*/ 52 w 951"/>
                <a:gd name="T71" fmla="*/ 1013 h 1132"/>
                <a:gd name="T72" fmla="*/ 9 w 951"/>
                <a:gd name="T73" fmla="*/ 914 h 1132"/>
                <a:gd name="T74" fmla="*/ 1 w 951"/>
                <a:gd name="T75" fmla="*/ 784 h 1132"/>
                <a:gd name="T76" fmla="*/ 33 w 951"/>
                <a:gd name="T77" fmla="*/ 671 h 1132"/>
                <a:gd name="T78" fmla="*/ 94 w 951"/>
                <a:gd name="T79" fmla="*/ 594 h 1132"/>
                <a:gd name="T80" fmla="*/ 176 w 951"/>
                <a:gd name="T81" fmla="*/ 545 h 1132"/>
                <a:gd name="T82" fmla="*/ 273 w 951"/>
                <a:gd name="T83" fmla="*/ 512 h 1132"/>
                <a:gd name="T84" fmla="*/ 381 w 951"/>
                <a:gd name="T85" fmla="*/ 489 h 1132"/>
                <a:gd name="T86" fmla="*/ 491 w 951"/>
                <a:gd name="T87" fmla="*/ 472 h 1132"/>
                <a:gd name="T88" fmla="*/ 582 w 951"/>
                <a:gd name="T89" fmla="*/ 453 h 1132"/>
                <a:gd name="T90" fmla="*/ 647 w 951"/>
                <a:gd name="T91" fmla="*/ 422 h 1132"/>
                <a:gd name="T92" fmla="*/ 680 w 951"/>
                <a:gd name="T93" fmla="*/ 365 h 1132"/>
                <a:gd name="T94" fmla="*/ 675 w 951"/>
                <a:gd name="T95" fmla="*/ 276 h 1132"/>
                <a:gd name="T96" fmla="*/ 638 w 951"/>
                <a:gd name="T97" fmla="*/ 210 h 1132"/>
                <a:gd name="T98" fmla="*/ 578 w 951"/>
                <a:gd name="T99" fmla="*/ 175 h 1132"/>
                <a:gd name="T100" fmla="*/ 506 w 951"/>
                <a:gd name="T101" fmla="*/ 160 h 1132"/>
                <a:gd name="T102" fmla="*/ 423 w 951"/>
                <a:gd name="T103" fmla="*/ 158 h 1132"/>
                <a:gd name="T104" fmla="*/ 332 w 951"/>
                <a:gd name="T105" fmla="*/ 175 h 1132"/>
                <a:gd name="T106" fmla="*/ 261 w 951"/>
                <a:gd name="T107" fmla="*/ 218 h 1132"/>
                <a:gd name="T108" fmla="*/ 216 w 951"/>
                <a:gd name="T109" fmla="*/ 292 h 1132"/>
                <a:gd name="T110" fmla="*/ 39 w 951"/>
                <a:gd name="T111" fmla="*/ 362 h 1132"/>
                <a:gd name="T112" fmla="*/ 66 w 951"/>
                <a:gd name="T113" fmla="*/ 222 h 1132"/>
                <a:gd name="T114" fmla="*/ 129 w 951"/>
                <a:gd name="T115" fmla="*/ 120 h 1132"/>
                <a:gd name="T116" fmla="*/ 222 w 951"/>
                <a:gd name="T117" fmla="*/ 51 h 1132"/>
                <a:gd name="T118" fmla="*/ 338 w 951"/>
                <a:gd name="T119" fmla="*/ 12 h 1132"/>
                <a:gd name="T120" fmla="*/ 468 w 951"/>
                <a:gd name="T121" fmla="*/ 0 h 1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951" h="1132">
                  <a:moveTo>
                    <a:pt x="681" y="550"/>
                  </a:moveTo>
                  <a:lnTo>
                    <a:pt x="657" y="564"/>
                  </a:lnTo>
                  <a:lnTo>
                    <a:pt x="629" y="576"/>
                  </a:lnTo>
                  <a:lnTo>
                    <a:pt x="599" y="586"/>
                  </a:lnTo>
                  <a:lnTo>
                    <a:pt x="565" y="593"/>
                  </a:lnTo>
                  <a:lnTo>
                    <a:pt x="530" y="600"/>
                  </a:lnTo>
                  <a:lnTo>
                    <a:pt x="493" y="605"/>
                  </a:lnTo>
                  <a:lnTo>
                    <a:pt x="455" y="611"/>
                  </a:lnTo>
                  <a:lnTo>
                    <a:pt x="417" y="616"/>
                  </a:lnTo>
                  <a:lnTo>
                    <a:pt x="379" y="622"/>
                  </a:lnTo>
                  <a:lnTo>
                    <a:pt x="350" y="629"/>
                  </a:lnTo>
                  <a:lnTo>
                    <a:pt x="322" y="636"/>
                  </a:lnTo>
                  <a:lnTo>
                    <a:pt x="295" y="646"/>
                  </a:lnTo>
                  <a:lnTo>
                    <a:pt x="270" y="657"/>
                  </a:lnTo>
                  <a:lnTo>
                    <a:pt x="247" y="670"/>
                  </a:lnTo>
                  <a:lnTo>
                    <a:pt x="227" y="686"/>
                  </a:lnTo>
                  <a:lnTo>
                    <a:pt x="209" y="705"/>
                  </a:lnTo>
                  <a:lnTo>
                    <a:pt x="196" y="728"/>
                  </a:lnTo>
                  <a:lnTo>
                    <a:pt x="185" y="753"/>
                  </a:lnTo>
                  <a:lnTo>
                    <a:pt x="177" y="784"/>
                  </a:lnTo>
                  <a:lnTo>
                    <a:pt x="176" y="817"/>
                  </a:lnTo>
                  <a:lnTo>
                    <a:pt x="177" y="848"/>
                  </a:lnTo>
                  <a:lnTo>
                    <a:pt x="185" y="874"/>
                  </a:lnTo>
                  <a:lnTo>
                    <a:pt x="194" y="897"/>
                  </a:lnTo>
                  <a:lnTo>
                    <a:pt x="209" y="916"/>
                  </a:lnTo>
                  <a:lnTo>
                    <a:pt x="226" y="933"/>
                  </a:lnTo>
                  <a:lnTo>
                    <a:pt x="245" y="947"/>
                  </a:lnTo>
                  <a:lnTo>
                    <a:pt x="267" y="957"/>
                  </a:lnTo>
                  <a:lnTo>
                    <a:pt x="292" y="966"/>
                  </a:lnTo>
                  <a:lnTo>
                    <a:pt x="317" y="972"/>
                  </a:lnTo>
                  <a:lnTo>
                    <a:pt x="344" y="974"/>
                  </a:lnTo>
                  <a:lnTo>
                    <a:pt x="372" y="976"/>
                  </a:lnTo>
                  <a:lnTo>
                    <a:pt x="417" y="974"/>
                  </a:lnTo>
                  <a:lnTo>
                    <a:pt x="458" y="967"/>
                  </a:lnTo>
                  <a:lnTo>
                    <a:pt x="496" y="957"/>
                  </a:lnTo>
                  <a:lnTo>
                    <a:pt x="528" y="944"/>
                  </a:lnTo>
                  <a:lnTo>
                    <a:pt x="559" y="929"/>
                  </a:lnTo>
                  <a:lnTo>
                    <a:pt x="585" y="910"/>
                  </a:lnTo>
                  <a:lnTo>
                    <a:pt x="609" y="890"/>
                  </a:lnTo>
                  <a:lnTo>
                    <a:pt x="628" y="869"/>
                  </a:lnTo>
                  <a:lnTo>
                    <a:pt x="645" y="846"/>
                  </a:lnTo>
                  <a:lnTo>
                    <a:pt x="658" y="822"/>
                  </a:lnTo>
                  <a:lnTo>
                    <a:pt x="668" y="799"/>
                  </a:lnTo>
                  <a:lnTo>
                    <a:pt x="675" y="775"/>
                  </a:lnTo>
                  <a:lnTo>
                    <a:pt x="679" y="753"/>
                  </a:lnTo>
                  <a:lnTo>
                    <a:pt x="681" y="732"/>
                  </a:lnTo>
                  <a:lnTo>
                    <a:pt x="681" y="550"/>
                  </a:lnTo>
                  <a:close/>
                  <a:moveTo>
                    <a:pt x="468" y="0"/>
                  </a:moveTo>
                  <a:lnTo>
                    <a:pt x="502" y="2"/>
                  </a:lnTo>
                  <a:lnTo>
                    <a:pt x="536" y="3"/>
                  </a:lnTo>
                  <a:lnTo>
                    <a:pt x="570" y="6"/>
                  </a:lnTo>
                  <a:lnTo>
                    <a:pt x="604" y="11"/>
                  </a:lnTo>
                  <a:lnTo>
                    <a:pt x="636" y="18"/>
                  </a:lnTo>
                  <a:lnTo>
                    <a:pt x="668" y="28"/>
                  </a:lnTo>
                  <a:lnTo>
                    <a:pt x="697" y="40"/>
                  </a:lnTo>
                  <a:lnTo>
                    <a:pt x="725" y="55"/>
                  </a:lnTo>
                  <a:lnTo>
                    <a:pt x="752" y="72"/>
                  </a:lnTo>
                  <a:lnTo>
                    <a:pt x="775" y="93"/>
                  </a:lnTo>
                  <a:lnTo>
                    <a:pt x="796" y="117"/>
                  </a:lnTo>
                  <a:lnTo>
                    <a:pt x="814" y="145"/>
                  </a:lnTo>
                  <a:lnTo>
                    <a:pt x="828" y="177"/>
                  </a:lnTo>
                  <a:lnTo>
                    <a:pt x="838" y="213"/>
                  </a:lnTo>
                  <a:lnTo>
                    <a:pt x="845" y="253"/>
                  </a:lnTo>
                  <a:lnTo>
                    <a:pt x="848" y="298"/>
                  </a:lnTo>
                  <a:lnTo>
                    <a:pt x="848" y="855"/>
                  </a:lnTo>
                  <a:lnTo>
                    <a:pt x="848" y="884"/>
                  </a:lnTo>
                  <a:lnTo>
                    <a:pt x="848" y="909"/>
                  </a:lnTo>
                  <a:lnTo>
                    <a:pt x="850" y="930"/>
                  </a:lnTo>
                  <a:lnTo>
                    <a:pt x="854" y="947"/>
                  </a:lnTo>
                  <a:lnTo>
                    <a:pt x="860" y="960"/>
                  </a:lnTo>
                  <a:lnTo>
                    <a:pt x="870" y="968"/>
                  </a:lnTo>
                  <a:lnTo>
                    <a:pt x="883" y="974"/>
                  </a:lnTo>
                  <a:lnTo>
                    <a:pt x="900" y="976"/>
                  </a:lnTo>
                  <a:lnTo>
                    <a:pt x="915" y="976"/>
                  </a:lnTo>
                  <a:lnTo>
                    <a:pt x="932" y="972"/>
                  </a:lnTo>
                  <a:lnTo>
                    <a:pt x="951" y="966"/>
                  </a:lnTo>
                  <a:lnTo>
                    <a:pt x="951" y="1104"/>
                  </a:lnTo>
                  <a:lnTo>
                    <a:pt x="933" y="1114"/>
                  </a:lnTo>
                  <a:lnTo>
                    <a:pt x="911" y="1122"/>
                  </a:lnTo>
                  <a:lnTo>
                    <a:pt x="888" y="1128"/>
                  </a:lnTo>
                  <a:lnTo>
                    <a:pt x="861" y="1131"/>
                  </a:lnTo>
                  <a:lnTo>
                    <a:pt x="832" y="1132"/>
                  </a:lnTo>
                  <a:lnTo>
                    <a:pt x="804" y="1131"/>
                  </a:lnTo>
                  <a:lnTo>
                    <a:pt x="779" y="1125"/>
                  </a:lnTo>
                  <a:lnTo>
                    <a:pt x="757" y="1116"/>
                  </a:lnTo>
                  <a:lnTo>
                    <a:pt x="737" y="1101"/>
                  </a:lnTo>
                  <a:lnTo>
                    <a:pt x="721" y="1083"/>
                  </a:lnTo>
                  <a:lnTo>
                    <a:pt x="708" y="1061"/>
                  </a:lnTo>
                  <a:lnTo>
                    <a:pt x="698" y="1034"/>
                  </a:lnTo>
                  <a:lnTo>
                    <a:pt x="692" y="1002"/>
                  </a:lnTo>
                  <a:lnTo>
                    <a:pt x="691" y="966"/>
                  </a:lnTo>
                  <a:lnTo>
                    <a:pt x="655" y="1006"/>
                  </a:lnTo>
                  <a:lnTo>
                    <a:pt x="616" y="1041"/>
                  </a:lnTo>
                  <a:lnTo>
                    <a:pt x="575" y="1069"/>
                  </a:lnTo>
                  <a:lnTo>
                    <a:pt x="531" y="1093"/>
                  </a:lnTo>
                  <a:lnTo>
                    <a:pt x="485" y="1111"/>
                  </a:lnTo>
                  <a:lnTo>
                    <a:pt x="436" y="1123"/>
                  </a:lnTo>
                  <a:lnTo>
                    <a:pt x="386" y="1130"/>
                  </a:lnTo>
                  <a:lnTo>
                    <a:pt x="334" y="1132"/>
                  </a:lnTo>
                  <a:lnTo>
                    <a:pt x="295" y="1131"/>
                  </a:lnTo>
                  <a:lnTo>
                    <a:pt x="258" y="1128"/>
                  </a:lnTo>
                  <a:lnTo>
                    <a:pt x="222" y="1120"/>
                  </a:lnTo>
                  <a:lnTo>
                    <a:pt x="187" y="1111"/>
                  </a:lnTo>
                  <a:lnTo>
                    <a:pt x="155" y="1097"/>
                  </a:lnTo>
                  <a:lnTo>
                    <a:pt x="125" y="1082"/>
                  </a:lnTo>
                  <a:lnTo>
                    <a:pt x="98" y="1062"/>
                  </a:lnTo>
                  <a:lnTo>
                    <a:pt x="73" y="1040"/>
                  </a:lnTo>
                  <a:lnTo>
                    <a:pt x="52" y="1013"/>
                  </a:lnTo>
                  <a:lnTo>
                    <a:pt x="34" y="984"/>
                  </a:lnTo>
                  <a:lnTo>
                    <a:pt x="19" y="951"/>
                  </a:lnTo>
                  <a:lnTo>
                    <a:pt x="9" y="914"/>
                  </a:lnTo>
                  <a:lnTo>
                    <a:pt x="1" y="874"/>
                  </a:lnTo>
                  <a:lnTo>
                    <a:pt x="0" y="830"/>
                  </a:lnTo>
                  <a:lnTo>
                    <a:pt x="1" y="784"/>
                  </a:lnTo>
                  <a:lnTo>
                    <a:pt x="9" y="741"/>
                  </a:lnTo>
                  <a:lnTo>
                    <a:pt x="18" y="704"/>
                  </a:lnTo>
                  <a:lnTo>
                    <a:pt x="33" y="671"/>
                  </a:lnTo>
                  <a:lnTo>
                    <a:pt x="50" y="642"/>
                  </a:lnTo>
                  <a:lnTo>
                    <a:pt x="70" y="617"/>
                  </a:lnTo>
                  <a:lnTo>
                    <a:pt x="94" y="594"/>
                  </a:lnTo>
                  <a:lnTo>
                    <a:pt x="119" y="575"/>
                  </a:lnTo>
                  <a:lnTo>
                    <a:pt x="147" y="559"/>
                  </a:lnTo>
                  <a:lnTo>
                    <a:pt x="176" y="545"/>
                  </a:lnTo>
                  <a:lnTo>
                    <a:pt x="208" y="533"/>
                  </a:lnTo>
                  <a:lnTo>
                    <a:pt x="241" y="522"/>
                  </a:lnTo>
                  <a:lnTo>
                    <a:pt x="273" y="512"/>
                  </a:lnTo>
                  <a:lnTo>
                    <a:pt x="307" y="505"/>
                  </a:lnTo>
                  <a:lnTo>
                    <a:pt x="343" y="496"/>
                  </a:lnTo>
                  <a:lnTo>
                    <a:pt x="381" y="489"/>
                  </a:lnTo>
                  <a:lnTo>
                    <a:pt x="419" y="483"/>
                  </a:lnTo>
                  <a:lnTo>
                    <a:pt x="455" y="477"/>
                  </a:lnTo>
                  <a:lnTo>
                    <a:pt x="491" y="472"/>
                  </a:lnTo>
                  <a:lnTo>
                    <a:pt x="523" y="466"/>
                  </a:lnTo>
                  <a:lnTo>
                    <a:pt x="554" y="460"/>
                  </a:lnTo>
                  <a:lnTo>
                    <a:pt x="582" y="453"/>
                  </a:lnTo>
                  <a:lnTo>
                    <a:pt x="606" y="445"/>
                  </a:lnTo>
                  <a:lnTo>
                    <a:pt x="629" y="434"/>
                  </a:lnTo>
                  <a:lnTo>
                    <a:pt x="647" y="422"/>
                  </a:lnTo>
                  <a:lnTo>
                    <a:pt x="662" y="406"/>
                  </a:lnTo>
                  <a:lnTo>
                    <a:pt x="674" y="387"/>
                  </a:lnTo>
                  <a:lnTo>
                    <a:pt x="680" y="365"/>
                  </a:lnTo>
                  <a:lnTo>
                    <a:pt x="683" y="338"/>
                  </a:lnTo>
                  <a:lnTo>
                    <a:pt x="680" y="304"/>
                  </a:lnTo>
                  <a:lnTo>
                    <a:pt x="675" y="276"/>
                  </a:lnTo>
                  <a:lnTo>
                    <a:pt x="666" y="250"/>
                  </a:lnTo>
                  <a:lnTo>
                    <a:pt x="652" y="228"/>
                  </a:lnTo>
                  <a:lnTo>
                    <a:pt x="638" y="210"/>
                  </a:lnTo>
                  <a:lnTo>
                    <a:pt x="619" y="196"/>
                  </a:lnTo>
                  <a:lnTo>
                    <a:pt x="600" y="184"/>
                  </a:lnTo>
                  <a:lnTo>
                    <a:pt x="578" y="175"/>
                  </a:lnTo>
                  <a:lnTo>
                    <a:pt x="555" y="168"/>
                  </a:lnTo>
                  <a:lnTo>
                    <a:pt x="532" y="163"/>
                  </a:lnTo>
                  <a:lnTo>
                    <a:pt x="506" y="160"/>
                  </a:lnTo>
                  <a:lnTo>
                    <a:pt x="482" y="158"/>
                  </a:lnTo>
                  <a:lnTo>
                    <a:pt x="458" y="157"/>
                  </a:lnTo>
                  <a:lnTo>
                    <a:pt x="423" y="158"/>
                  </a:lnTo>
                  <a:lnTo>
                    <a:pt x="391" y="162"/>
                  </a:lnTo>
                  <a:lnTo>
                    <a:pt x="360" y="168"/>
                  </a:lnTo>
                  <a:lnTo>
                    <a:pt x="332" y="175"/>
                  </a:lnTo>
                  <a:lnTo>
                    <a:pt x="305" y="186"/>
                  </a:lnTo>
                  <a:lnTo>
                    <a:pt x="282" y="201"/>
                  </a:lnTo>
                  <a:lnTo>
                    <a:pt x="261" y="218"/>
                  </a:lnTo>
                  <a:lnTo>
                    <a:pt x="243" y="239"/>
                  </a:lnTo>
                  <a:lnTo>
                    <a:pt x="228" y="263"/>
                  </a:lnTo>
                  <a:lnTo>
                    <a:pt x="216" y="292"/>
                  </a:lnTo>
                  <a:lnTo>
                    <a:pt x="209" y="325"/>
                  </a:lnTo>
                  <a:lnTo>
                    <a:pt x="205" y="362"/>
                  </a:lnTo>
                  <a:lnTo>
                    <a:pt x="39" y="362"/>
                  </a:lnTo>
                  <a:lnTo>
                    <a:pt x="43" y="312"/>
                  </a:lnTo>
                  <a:lnTo>
                    <a:pt x="52" y="265"/>
                  </a:lnTo>
                  <a:lnTo>
                    <a:pt x="66" y="222"/>
                  </a:lnTo>
                  <a:lnTo>
                    <a:pt x="83" y="184"/>
                  </a:lnTo>
                  <a:lnTo>
                    <a:pt x="104" y="150"/>
                  </a:lnTo>
                  <a:lnTo>
                    <a:pt x="129" y="120"/>
                  </a:lnTo>
                  <a:lnTo>
                    <a:pt x="157" y="93"/>
                  </a:lnTo>
                  <a:lnTo>
                    <a:pt x="188" y="70"/>
                  </a:lnTo>
                  <a:lnTo>
                    <a:pt x="222" y="51"/>
                  </a:lnTo>
                  <a:lnTo>
                    <a:pt x="259" y="35"/>
                  </a:lnTo>
                  <a:lnTo>
                    <a:pt x="296" y="22"/>
                  </a:lnTo>
                  <a:lnTo>
                    <a:pt x="338" y="12"/>
                  </a:lnTo>
                  <a:lnTo>
                    <a:pt x="379" y="6"/>
                  </a:lnTo>
                  <a:lnTo>
                    <a:pt x="423" y="3"/>
                  </a:lnTo>
                  <a:lnTo>
                    <a:pt x="46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8"/>
            <p:cNvSpPr>
              <a:spLocks/>
            </p:cNvSpPr>
            <p:nvPr userDrawn="1"/>
          </p:nvSpPr>
          <p:spPr bwMode="auto">
            <a:xfrm>
              <a:off x="7367588" y="4454526"/>
              <a:ext cx="341313" cy="449263"/>
            </a:xfrm>
            <a:custGeom>
              <a:avLst/>
              <a:gdLst>
                <a:gd name="T0" fmla="*/ 486 w 860"/>
                <a:gd name="T1" fmla="*/ 5 h 1132"/>
                <a:gd name="T2" fmla="*/ 604 w 860"/>
                <a:gd name="T3" fmla="*/ 31 h 1132"/>
                <a:gd name="T4" fmla="*/ 701 w 860"/>
                <a:gd name="T5" fmla="*/ 82 h 1132"/>
                <a:gd name="T6" fmla="*/ 771 w 860"/>
                <a:gd name="T7" fmla="*/ 167 h 1132"/>
                <a:gd name="T8" fmla="*/ 810 w 860"/>
                <a:gd name="T9" fmla="*/ 290 h 1132"/>
                <a:gd name="T10" fmla="*/ 644 w 860"/>
                <a:gd name="T11" fmla="*/ 307 h 1132"/>
                <a:gd name="T12" fmla="*/ 606 w 860"/>
                <a:gd name="T13" fmla="*/ 231 h 1132"/>
                <a:gd name="T14" fmla="*/ 545 w 860"/>
                <a:gd name="T15" fmla="*/ 184 h 1132"/>
                <a:gd name="T16" fmla="*/ 467 w 860"/>
                <a:gd name="T17" fmla="*/ 162 h 1132"/>
                <a:gd name="T18" fmla="*/ 386 w 860"/>
                <a:gd name="T19" fmla="*/ 158 h 1132"/>
                <a:gd name="T20" fmla="*/ 305 w 860"/>
                <a:gd name="T21" fmla="*/ 172 h 1132"/>
                <a:gd name="T22" fmla="*/ 238 w 860"/>
                <a:gd name="T23" fmla="*/ 207 h 1132"/>
                <a:gd name="T24" fmla="*/ 200 w 860"/>
                <a:gd name="T25" fmla="*/ 268 h 1132"/>
                <a:gd name="T26" fmla="*/ 208 w 860"/>
                <a:gd name="T27" fmla="*/ 344 h 1132"/>
                <a:gd name="T28" fmla="*/ 256 w 860"/>
                <a:gd name="T29" fmla="*/ 397 h 1132"/>
                <a:gd name="T30" fmla="*/ 334 w 860"/>
                <a:gd name="T31" fmla="*/ 434 h 1132"/>
                <a:gd name="T32" fmla="*/ 429 w 860"/>
                <a:gd name="T33" fmla="*/ 460 h 1132"/>
                <a:gd name="T34" fmla="*/ 528 w 860"/>
                <a:gd name="T35" fmla="*/ 484 h 1132"/>
                <a:gd name="T36" fmla="*/ 634 w 860"/>
                <a:gd name="T37" fmla="*/ 513 h 1132"/>
                <a:gd name="T38" fmla="*/ 729 w 860"/>
                <a:gd name="T39" fmla="*/ 556 h 1132"/>
                <a:gd name="T40" fmla="*/ 804 w 860"/>
                <a:gd name="T41" fmla="*/ 620 h 1132"/>
                <a:gd name="T42" fmla="*/ 850 w 860"/>
                <a:gd name="T43" fmla="*/ 711 h 1132"/>
                <a:gd name="T44" fmla="*/ 857 w 860"/>
                <a:gd name="T45" fmla="*/ 838 h 1132"/>
                <a:gd name="T46" fmla="*/ 821 w 860"/>
                <a:gd name="T47" fmla="*/ 954 h 1132"/>
                <a:gd name="T48" fmla="*/ 750 w 860"/>
                <a:gd name="T49" fmla="*/ 1037 h 1132"/>
                <a:gd name="T50" fmla="*/ 656 w 860"/>
                <a:gd name="T51" fmla="*/ 1093 h 1132"/>
                <a:gd name="T52" fmla="*/ 545 w 860"/>
                <a:gd name="T53" fmla="*/ 1124 h 1132"/>
                <a:gd name="T54" fmla="*/ 429 w 860"/>
                <a:gd name="T55" fmla="*/ 1132 h 1132"/>
                <a:gd name="T56" fmla="*/ 299 w 860"/>
                <a:gd name="T57" fmla="*/ 1120 h 1132"/>
                <a:gd name="T58" fmla="*/ 182 w 860"/>
                <a:gd name="T59" fmla="*/ 1081 h 1132"/>
                <a:gd name="T60" fmla="*/ 90 w 860"/>
                <a:gd name="T61" fmla="*/ 1012 h 1132"/>
                <a:gd name="T62" fmla="*/ 27 w 860"/>
                <a:gd name="T63" fmla="*/ 908 h 1132"/>
                <a:gd name="T64" fmla="*/ 0 w 860"/>
                <a:gd name="T65" fmla="*/ 767 h 1132"/>
                <a:gd name="T66" fmla="*/ 180 w 860"/>
                <a:gd name="T67" fmla="*/ 838 h 1132"/>
                <a:gd name="T68" fmla="*/ 229 w 860"/>
                <a:gd name="T69" fmla="*/ 913 h 1132"/>
                <a:gd name="T70" fmla="*/ 308 w 860"/>
                <a:gd name="T71" fmla="*/ 957 h 1132"/>
                <a:gd name="T72" fmla="*/ 404 w 860"/>
                <a:gd name="T73" fmla="*/ 974 h 1132"/>
                <a:gd name="T74" fmla="*/ 488 w 860"/>
                <a:gd name="T75" fmla="*/ 974 h 1132"/>
                <a:gd name="T76" fmla="*/ 565 w 860"/>
                <a:gd name="T77" fmla="*/ 960 h 1132"/>
                <a:gd name="T78" fmla="*/ 631 w 860"/>
                <a:gd name="T79" fmla="*/ 927 h 1132"/>
                <a:gd name="T80" fmla="*/ 674 w 860"/>
                <a:gd name="T81" fmla="*/ 871 h 1132"/>
                <a:gd name="T82" fmla="*/ 681 w 860"/>
                <a:gd name="T83" fmla="*/ 787 h 1132"/>
                <a:gd name="T84" fmla="*/ 647 w 860"/>
                <a:gd name="T85" fmla="*/ 722 h 1132"/>
                <a:gd name="T86" fmla="*/ 580 w 860"/>
                <a:gd name="T87" fmla="*/ 677 h 1132"/>
                <a:gd name="T88" fmla="*/ 491 w 860"/>
                <a:gd name="T89" fmla="*/ 647 h 1132"/>
                <a:gd name="T90" fmla="*/ 389 w 860"/>
                <a:gd name="T91" fmla="*/ 622 h 1132"/>
                <a:gd name="T92" fmla="*/ 283 w 860"/>
                <a:gd name="T93" fmla="*/ 595 h 1132"/>
                <a:gd name="T94" fmla="*/ 183 w 860"/>
                <a:gd name="T95" fmla="*/ 558 h 1132"/>
                <a:gd name="T96" fmla="*/ 99 w 860"/>
                <a:gd name="T97" fmla="*/ 504 h 1132"/>
                <a:gd name="T98" fmla="*/ 42 w 860"/>
                <a:gd name="T99" fmla="*/ 423 h 1132"/>
                <a:gd name="T100" fmla="*/ 22 w 860"/>
                <a:gd name="T101" fmla="*/ 308 h 1132"/>
                <a:gd name="T102" fmla="*/ 44 w 860"/>
                <a:gd name="T103" fmla="*/ 193 h 1132"/>
                <a:gd name="T104" fmla="*/ 104 w 860"/>
                <a:gd name="T105" fmla="*/ 107 h 1132"/>
                <a:gd name="T106" fmla="*/ 191 w 860"/>
                <a:gd name="T107" fmla="*/ 46 h 1132"/>
                <a:gd name="T108" fmla="*/ 293 w 860"/>
                <a:gd name="T109" fmla="*/ 12 h 1132"/>
                <a:gd name="T110" fmla="*/ 399 w 860"/>
                <a:gd name="T111" fmla="*/ 0 h 1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860" h="1132">
                  <a:moveTo>
                    <a:pt x="399" y="0"/>
                  </a:moveTo>
                  <a:lnTo>
                    <a:pt x="443" y="2"/>
                  </a:lnTo>
                  <a:lnTo>
                    <a:pt x="486" y="5"/>
                  </a:lnTo>
                  <a:lnTo>
                    <a:pt x="527" y="11"/>
                  </a:lnTo>
                  <a:lnTo>
                    <a:pt x="566" y="20"/>
                  </a:lnTo>
                  <a:lnTo>
                    <a:pt x="604" y="31"/>
                  </a:lnTo>
                  <a:lnTo>
                    <a:pt x="639" y="44"/>
                  </a:lnTo>
                  <a:lnTo>
                    <a:pt x="670" y="62"/>
                  </a:lnTo>
                  <a:lnTo>
                    <a:pt x="701" y="82"/>
                  </a:lnTo>
                  <a:lnTo>
                    <a:pt x="727" y="107"/>
                  </a:lnTo>
                  <a:lnTo>
                    <a:pt x="750" y="134"/>
                  </a:lnTo>
                  <a:lnTo>
                    <a:pt x="771" y="167"/>
                  </a:lnTo>
                  <a:lnTo>
                    <a:pt x="788" y="203"/>
                  </a:lnTo>
                  <a:lnTo>
                    <a:pt x="800" y="244"/>
                  </a:lnTo>
                  <a:lnTo>
                    <a:pt x="810" y="290"/>
                  </a:lnTo>
                  <a:lnTo>
                    <a:pt x="815" y="339"/>
                  </a:lnTo>
                  <a:lnTo>
                    <a:pt x="648" y="339"/>
                  </a:lnTo>
                  <a:lnTo>
                    <a:pt x="644" y="307"/>
                  </a:lnTo>
                  <a:lnTo>
                    <a:pt x="634" y="278"/>
                  </a:lnTo>
                  <a:lnTo>
                    <a:pt x="622" y="254"/>
                  </a:lnTo>
                  <a:lnTo>
                    <a:pt x="606" y="231"/>
                  </a:lnTo>
                  <a:lnTo>
                    <a:pt x="588" y="213"/>
                  </a:lnTo>
                  <a:lnTo>
                    <a:pt x="567" y="197"/>
                  </a:lnTo>
                  <a:lnTo>
                    <a:pt x="545" y="184"/>
                  </a:lnTo>
                  <a:lnTo>
                    <a:pt x="520" y="174"/>
                  </a:lnTo>
                  <a:lnTo>
                    <a:pt x="494" y="167"/>
                  </a:lnTo>
                  <a:lnTo>
                    <a:pt x="467" y="162"/>
                  </a:lnTo>
                  <a:lnTo>
                    <a:pt x="441" y="158"/>
                  </a:lnTo>
                  <a:lnTo>
                    <a:pt x="413" y="157"/>
                  </a:lnTo>
                  <a:lnTo>
                    <a:pt x="386" y="158"/>
                  </a:lnTo>
                  <a:lnTo>
                    <a:pt x="358" y="161"/>
                  </a:lnTo>
                  <a:lnTo>
                    <a:pt x="330" y="166"/>
                  </a:lnTo>
                  <a:lnTo>
                    <a:pt x="305" y="172"/>
                  </a:lnTo>
                  <a:lnTo>
                    <a:pt x="279" y="180"/>
                  </a:lnTo>
                  <a:lnTo>
                    <a:pt x="257" y="192"/>
                  </a:lnTo>
                  <a:lnTo>
                    <a:pt x="238" y="207"/>
                  </a:lnTo>
                  <a:lnTo>
                    <a:pt x="221" y="224"/>
                  </a:lnTo>
                  <a:lnTo>
                    <a:pt x="209" y="244"/>
                  </a:lnTo>
                  <a:lnTo>
                    <a:pt x="200" y="268"/>
                  </a:lnTo>
                  <a:lnTo>
                    <a:pt x="198" y="296"/>
                  </a:lnTo>
                  <a:lnTo>
                    <a:pt x="200" y="321"/>
                  </a:lnTo>
                  <a:lnTo>
                    <a:pt x="208" y="344"/>
                  </a:lnTo>
                  <a:lnTo>
                    <a:pt x="220" y="365"/>
                  </a:lnTo>
                  <a:lnTo>
                    <a:pt x="237" y="382"/>
                  </a:lnTo>
                  <a:lnTo>
                    <a:pt x="256" y="397"/>
                  </a:lnTo>
                  <a:lnTo>
                    <a:pt x="279" y="411"/>
                  </a:lnTo>
                  <a:lnTo>
                    <a:pt x="305" y="423"/>
                  </a:lnTo>
                  <a:lnTo>
                    <a:pt x="334" y="434"/>
                  </a:lnTo>
                  <a:lnTo>
                    <a:pt x="364" y="443"/>
                  </a:lnTo>
                  <a:lnTo>
                    <a:pt x="396" y="452"/>
                  </a:lnTo>
                  <a:lnTo>
                    <a:pt x="429" y="460"/>
                  </a:lnTo>
                  <a:lnTo>
                    <a:pt x="461" y="467"/>
                  </a:lnTo>
                  <a:lnTo>
                    <a:pt x="495" y="476"/>
                  </a:lnTo>
                  <a:lnTo>
                    <a:pt x="528" y="484"/>
                  </a:lnTo>
                  <a:lnTo>
                    <a:pt x="565" y="493"/>
                  </a:lnTo>
                  <a:lnTo>
                    <a:pt x="600" y="502"/>
                  </a:lnTo>
                  <a:lnTo>
                    <a:pt x="634" y="513"/>
                  </a:lnTo>
                  <a:lnTo>
                    <a:pt x="667" y="527"/>
                  </a:lnTo>
                  <a:lnTo>
                    <a:pt x="699" y="540"/>
                  </a:lnTo>
                  <a:lnTo>
                    <a:pt x="729" y="556"/>
                  </a:lnTo>
                  <a:lnTo>
                    <a:pt x="757" y="575"/>
                  </a:lnTo>
                  <a:lnTo>
                    <a:pt x="782" y="595"/>
                  </a:lnTo>
                  <a:lnTo>
                    <a:pt x="804" y="620"/>
                  </a:lnTo>
                  <a:lnTo>
                    <a:pt x="823" y="646"/>
                  </a:lnTo>
                  <a:lnTo>
                    <a:pt x="839" y="676"/>
                  </a:lnTo>
                  <a:lnTo>
                    <a:pt x="850" y="711"/>
                  </a:lnTo>
                  <a:lnTo>
                    <a:pt x="857" y="750"/>
                  </a:lnTo>
                  <a:lnTo>
                    <a:pt x="860" y="792"/>
                  </a:lnTo>
                  <a:lnTo>
                    <a:pt x="857" y="838"/>
                  </a:lnTo>
                  <a:lnTo>
                    <a:pt x="850" y="880"/>
                  </a:lnTo>
                  <a:lnTo>
                    <a:pt x="838" y="919"/>
                  </a:lnTo>
                  <a:lnTo>
                    <a:pt x="821" y="954"/>
                  </a:lnTo>
                  <a:lnTo>
                    <a:pt x="801" y="985"/>
                  </a:lnTo>
                  <a:lnTo>
                    <a:pt x="777" y="1013"/>
                  </a:lnTo>
                  <a:lnTo>
                    <a:pt x="750" y="1037"/>
                  </a:lnTo>
                  <a:lnTo>
                    <a:pt x="721" y="1059"/>
                  </a:lnTo>
                  <a:lnTo>
                    <a:pt x="690" y="1077"/>
                  </a:lnTo>
                  <a:lnTo>
                    <a:pt x="656" y="1093"/>
                  </a:lnTo>
                  <a:lnTo>
                    <a:pt x="621" y="1106"/>
                  </a:lnTo>
                  <a:lnTo>
                    <a:pt x="583" y="1116"/>
                  </a:lnTo>
                  <a:lnTo>
                    <a:pt x="545" y="1124"/>
                  </a:lnTo>
                  <a:lnTo>
                    <a:pt x="506" y="1129"/>
                  </a:lnTo>
                  <a:lnTo>
                    <a:pt x="467" y="1132"/>
                  </a:lnTo>
                  <a:lnTo>
                    <a:pt x="429" y="1132"/>
                  </a:lnTo>
                  <a:lnTo>
                    <a:pt x="384" y="1131"/>
                  </a:lnTo>
                  <a:lnTo>
                    <a:pt x="340" y="1128"/>
                  </a:lnTo>
                  <a:lnTo>
                    <a:pt x="299" y="1120"/>
                  </a:lnTo>
                  <a:lnTo>
                    <a:pt x="257" y="1111"/>
                  </a:lnTo>
                  <a:lnTo>
                    <a:pt x="218" y="1097"/>
                  </a:lnTo>
                  <a:lnTo>
                    <a:pt x="182" y="1081"/>
                  </a:lnTo>
                  <a:lnTo>
                    <a:pt x="149" y="1061"/>
                  </a:lnTo>
                  <a:lnTo>
                    <a:pt x="118" y="1038"/>
                  </a:lnTo>
                  <a:lnTo>
                    <a:pt x="90" y="1012"/>
                  </a:lnTo>
                  <a:lnTo>
                    <a:pt x="65" y="980"/>
                  </a:lnTo>
                  <a:lnTo>
                    <a:pt x="44" y="947"/>
                  </a:lnTo>
                  <a:lnTo>
                    <a:pt x="27" y="908"/>
                  </a:lnTo>
                  <a:lnTo>
                    <a:pt x="13" y="865"/>
                  </a:lnTo>
                  <a:lnTo>
                    <a:pt x="5" y="819"/>
                  </a:lnTo>
                  <a:lnTo>
                    <a:pt x="0" y="767"/>
                  </a:lnTo>
                  <a:lnTo>
                    <a:pt x="166" y="767"/>
                  </a:lnTo>
                  <a:lnTo>
                    <a:pt x="171" y="804"/>
                  </a:lnTo>
                  <a:lnTo>
                    <a:pt x="180" y="838"/>
                  </a:lnTo>
                  <a:lnTo>
                    <a:pt x="192" y="867"/>
                  </a:lnTo>
                  <a:lnTo>
                    <a:pt x="209" y="891"/>
                  </a:lnTo>
                  <a:lnTo>
                    <a:pt x="229" y="913"/>
                  </a:lnTo>
                  <a:lnTo>
                    <a:pt x="254" y="931"/>
                  </a:lnTo>
                  <a:lnTo>
                    <a:pt x="279" y="945"/>
                  </a:lnTo>
                  <a:lnTo>
                    <a:pt x="308" y="957"/>
                  </a:lnTo>
                  <a:lnTo>
                    <a:pt x="339" y="966"/>
                  </a:lnTo>
                  <a:lnTo>
                    <a:pt x="372" y="972"/>
                  </a:lnTo>
                  <a:lnTo>
                    <a:pt x="404" y="974"/>
                  </a:lnTo>
                  <a:lnTo>
                    <a:pt x="438" y="976"/>
                  </a:lnTo>
                  <a:lnTo>
                    <a:pt x="463" y="976"/>
                  </a:lnTo>
                  <a:lnTo>
                    <a:pt x="488" y="974"/>
                  </a:lnTo>
                  <a:lnTo>
                    <a:pt x="515" y="971"/>
                  </a:lnTo>
                  <a:lnTo>
                    <a:pt x="540" y="966"/>
                  </a:lnTo>
                  <a:lnTo>
                    <a:pt x="565" y="960"/>
                  </a:lnTo>
                  <a:lnTo>
                    <a:pt x="589" y="951"/>
                  </a:lnTo>
                  <a:lnTo>
                    <a:pt x="611" y="941"/>
                  </a:lnTo>
                  <a:lnTo>
                    <a:pt x="631" y="927"/>
                  </a:lnTo>
                  <a:lnTo>
                    <a:pt x="648" y="912"/>
                  </a:lnTo>
                  <a:lnTo>
                    <a:pt x="663" y="892"/>
                  </a:lnTo>
                  <a:lnTo>
                    <a:pt x="674" y="871"/>
                  </a:lnTo>
                  <a:lnTo>
                    <a:pt x="681" y="844"/>
                  </a:lnTo>
                  <a:lnTo>
                    <a:pt x="684" y="815"/>
                  </a:lnTo>
                  <a:lnTo>
                    <a:pt x="681" y="787"/>
                  </a:lnTo>
                  <a:lnTo>
                    <a:pt x="674" y="762"/>
                  </a:lnTo>
                  <a:lnTo>
                    <a:pt x="662" y="740"/>
                  </a:lnTo>
                  <a:lnTo>
                    <a:pt x="647" y="722"/>
                  </a:lnTo>
                  <a:lnTo>
                    <a:pt x="628" y="705"/>
                  </a:lnTo>
                  <a:lnTo>
                    <a:pt x="606" y="691"/>
                  </a:lnTo>
                  <a:lnTo>
                    <a:pt x="580" y="677"/>
                  </a:lnTo>
                  <a:lnTo>
                    <a:pt x="552" y="667"/>
                  </a:lnTo>
                  <a:lnTo>
                    <a:pt x="523" y="656"/>
                  </a:lnTo>
                  <a:lnTo>
                    <a:pt x="491" y="647"/>
                  </a:lnTo>
                  <a:lnTo>
                    <a:pt x="458" y="639"/>
                  </a:lnTo>
                  <a:lnTo>
                    <a:pt x="424" y="630"/>
                  </a:lnTo>
                  <a:lnTo>
                    <a:pt x="389" y="622"/>
                  </a:lnTo>
                  <a:lnTo>
                    <a:pt x="352" y="613"/>
                  </a:lnTo>
                  <a:lnTo>
                    <a:pt x="317" y="605"/>
                  </a:lnTo>
                  <a:lnTo>
                    <a:pt x="283" y="595"/>
                  </a:lnTo>
                  <a:lnTo>
                    <a:pt x="248" y="585"/>
                  </a:lnTo>
                  <a:lnTo>
                    <a:pt x="215" y="572"/>
                  </a:lnTo>
                  <a:lnTo>
                    <a:pt x="183" y="558"/>
                  </a:lnTo>
                  <a:lnTo>
                    <a:pt x="153" y="542"/>
                  </a:lnTo>
                  <a:lnTo>
                    <a:pt x="125" y="524"/>
                  </a:lnTo>
                  <a:lnTo>
                    <a:pt x="99" y="504"/>
                  </a:lnTo>
                  <a:lnTo>
                    <a:pt x="78" y="480"/>
                  </a:lnTo>
                  <a:lnTo>
                    <a:pt x="58" y="453"/>
                  </a:lnTo>
                  <a:lnTo>
                    <a:pt x="42" y="423"/>
                  </a:lnTo>
                  <a:lnTo>
                    <a:pt x="31" y="389"/>
                  </a:lnTo>
                  <a:lnTo>
                    <a:pt x="24" y="350"/>
                  </a:lnTo>
                  <a:lnTo>
                    <a:pt x="22" y="308"/>
                  </a:lnTo>
                  <a:lnTo>
                    <a:pt x="24" y="267"/>
                  </a:lnTo>
                  <a:lnTo>
                    <a:pt x="31" y="228"/>
                  </a:lnTo>
                  <a:lnTo>
                    <a:pt x="44" y="193"/>
                  </a:lnTo>
                  <a:lnTo>
                    <a:pt x="61" y="161"/>
                  </a:lnTo>
                  <a:lnTo>
                    <a:pt x="80" y="132"/>
                  </a:lnTo>
                  <a:lnTo>
                    <a:pt x="104" y="107"/>
                  </a:lnTo>
                  <a:lnTo>
                    <a:pt x="130" y="84"/>
                  </a:lnTo>
                  <a:lnTo>
                    <a:pt x="159" y="63"/>
                  </a:lnTo>
                  <a:lnTo>
                    <a:pt x="191" y="46"/>
                  </a:lnTo>
                  <a:lnTo>
                    <a:pt x="223" y="32"/>
                  </a:lnTo>
                  <a:lnTo>
                    <a:pt x="257" y="21"/>
                  </a:lnTo>
                  <a:lnTo>
                    <a:pt x="293" y="12"/>
                  </a:lnTo>
                  <a:lnTo>
                    <a:pt x="328" y="6"/>
                  </a:lnTo>
                  <a:lnTo>
                    <a:pt x="364" y="2"/>
                  </a:lnTo>
                  <a:lnTo>
                    <a:pt x="39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9"/>
            <p:cNvSpPr>
              <a:spLocks/>
            </p:cNvSpPr>
            <p:nvPr userDrawn="1"/>
          </p:nvSpPr>
          <p:spPr bwMode="auto">
            <a:xfrm>
              <a:off x="6146801" y="4554538"/>
              <a:ext cx="434975" cy="479425"/>
            </a:xfrm>
            <a:custGeom>
              <a:avLst/>
              <a:gdLst>
                <a:gd name="T0" fmla="*/ 621 w 1095"/>
                <a:gd name="T1" fmla="*/ 1 h 1208"/>
                <a:gd name="T2" fmla="*/ 664 w 1095"/>
                <a:gd name="T3" fmla="*/ 18 h 1208"/>
                <a:gd name="T4" fmla="*/ 709 w 1095"/>
                <a:gd name="T5" fmla="*/ 67 h 1208"/>
                <a:gd name="T6" fmla="*/ 947 w 1095"/>
                <a:gd name="T7" fmla="*/ 353 h 1208"/>
                <a:gd name="T8" fmla="*/ 1027 w 1095"/>
                <a:gd name="T9" fmla="*/ 469 h 1208"/>
                <a:gd name="T10" fmla="*/ 1076 w 1095"/>
                <a:gd name="T11" fmla="*/ 580 h 1208"/>
                <a:gd name="T12" fmla="*/ 1095 w 1095"/>
                <a:gd name="T13" fmla="*/ 687 h 1208"/>
                <a:gd name="T14" fmla="*/ 1090 w 1095"/>
                <a:gd name="T15" fmla="*/ 786 h 1208"/>
                <a:gd name="T16" fmla="*/ 1064 w 1095"/>
                <a:gd name="T17" fmla="*/ 877 h 1208"/>
                <a:gd name="T18" fmla="*/ 1020 w 1095"/>
                <a:gd name="T19" fmla="*/ 959 h 1208"/>
                <a:gd name="T20" fmla="*/ 962 w 1095"/>
                <a:gd name="T21" fmla="*/ 1032 h 1208"/>
                <a:gd name="T22" fmla="*/ 892 w 1095"/>
                <a:gd name="T23" fmla="*/ 1093 h 1208"/>
                <a:gd name="T24" fmla="*/ 817 w 1095"/>
                <a:gd name="T25" fmla="*/ 1142 h 1208"/>
                <a:gd name="T26" fmla="*/ 738 w 1095"/>
                <a:gd name="T27" fmla="*/ 1177 h 1208"/>
                <a:gd name="T28" fmla="*/ 630 w 1095"/>
                <a:gd name="T29" fmla="*/ 1202 h 1208"/>
                <a:gd name="T30" fmla="*/ 498 w 1095"/>
                <a:gd name="T31" fmla="*/ 1207 h 1208"/>
                <a:gd name="T32" fmla="*/ 374 w 1095"/>
                <a:gd name="T33" fmla="*/ 1187 h 1208"/>
                <a:gd name="T34" fmla="*/ 261 w 1095"/>
                <a:gd name="T35" fmla="*/ 1144 h 1208"/>
                <a:gd name="T36" fmla="*/ 162 w 1095"/>
                <a:gd name="T37" fmla="*/ 1080 h 1208"/>
                <a:gd name="T38" fmla="*/ 82 w 1095"/>
                <a:gd name="T39" fmla="*/ 998 h 1208"/>
                <a:gd name="T40" fmla="*/ 22 w 1095"/>
                <a:gd name="T41" fmla="*/ 901 h 1208"/>
                <a:gd name="T42" fmla="*/ 25 w 1095"/>
                <a:gd name="T43" fmla="*/ 883 h 1208"/>
                <a:gd name="T44" fmla="*/ 90 w 1095"/>
                <a:gd name="T45" fmla="*/ 940 h 1208"/>
                <a:gd name="T46" fmla="*/ 170 w 1095"/>
                <a:gd name="T47" fmla="*/ 982 h 1208"/>
                <a:gd name="T48" fmla="*/ 258 w 1095"/>
                <a:gd name="T49" fmla="*/ 1009 h 1208"/>
                <a:gd name="T50" fmla="*/ 353 w 1095"/>
                <a:gd name="T51" fmla="*/ 1020 h 1208"/>
                <a:gd name="T52" fmla="*/ 447 w 1095"/>
                <a:gd name="T53" fmla="*/ 1015 h 1208"/>
                <a:gd name="T54" fmla="*/ 534 w 1095"/>
                <a:gd name="T55" fmla="*/ 994 h 1208"/>
                <a:gd name="T56" fmla="*/ 612 w 1095"/>
                <a:gd name="T57" fmla="*/ 958 h 1208"/>
                <a:gd name="T58" fmla="*/ 694 w 1095"/>
                <a:gd name="T59" fmla="*/ 894 h 1208"/>
                <a:gd name="T60" fmla="*/ 756 w 1095"/>
                <a:gd name="T61" fmla="*/ 821 h 1208"/>
                <a:gd name="T62" fmla="*/ 796 w 1095"/>
                <a:gd name="T63" fmla="*/ 738 h 1208"/>
                <a:gd name="T64" fmla="*/ 811 w 1095"/>
                <a:gd name="T65" fmla="*/ 652 h 1208"/>
                <a:gd name="T66" fmla="*/ 800 w 1095"/>
                <a:gd name="T67" fmla="*/ 563 h 1208"/>
                <a:gd name="T68" fmla="*/ 761 w 1095"/>
                <a:gd name="T69" fmla="*/ 478 h 1208"/>
                <a:gd name="T70" fmla="*/ 728 w 1095"/>
                <a:gd name="T71" fmla="*/ 433 h 1208"/>
                <a:gd name="T72" fmla="*/ 714 w 1095"/>
                <a:gd name="T73" fmla="*/ 415 h 1208"/>
                <a:gd name="T74" fmla="*/ 687 w 1095"/>
                <a:gd name="T75" fmla="*/ 382 h 1208"/>
                <a:gd name="T76" fmla="*/ 651 w 1095"/>
                <a:gd name="T77" fmla="*/ 340 h 1208"/>
                <a:gd name="T78" fmla="*/ 609 w 1095"/>
                <a:gd name="T79" fmla="*/ 291 h 1208"/>
                <a:gd name="T80" fmla="*/ 567 w 1095"/>
                <a:gd name="T81" fmla="*/ 239 h 1208"/>
                <a:gd name="T82" fmla="*/ 524 w 1095"/>
                <a:gd name="T83" fmla="*/ 188 h 1208"/>
                <a:gd name="T84" fmla="*/ 521 w 1095"/>
                <a:gd name="T85" fmla="*/ 184 h 1208"/>
                <a:gd name="T86" fmla="*/ 515 w 1095"/>
                <a:gd name="T87" fmla="*/ 177 h 1208"/>
                <a:gd name="T88" fmla="*/ 512 w 1095"/>
                <a:gd name="T89" fmla="*/ 175 h 1208"/>
                <a:gd name="T90" fmla="*/ 492 w 1095"/>
                <a:gd name="T91" fmla="*/ 131 h 1208"/>
                <a:gd name="T92" fmla="*/ 494 w 1095"/>
                <a:gd name="T93" fmla="*/ 87 h 1208"/>
                <a:gd name="T94" fmla="*/ 517 w 1095"/>
                <a:gd name="T95" fmla="*/ 44 h 1208"/>
                <a:gd name="T96" fmla="*/ 555 w 1095"/>
                <a:gd name="T97" fmla="*/ 13 h 1208"/>
                <a:gd name="T98" fmla="*/ 600 w 1095"/>
                <a:gd name="T99" fmla="*/ 0 h 1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95" h="1208">
                  <a:moveTo>
                    <a:pt x="600" y="0"/>
                  </a:moveTo>
                  <a:lnTo>
                    <a:pt x="621" y="1"/>
                  </a:lnTo>
                  <a:lnTo>
                    <a:pt x="643" y="7"/>
                  </a:lnTo>
                  <a:lnTo>
                    <a:pt x="664" y="18"/>
                  </a:lnTo>
                  <a:lnTo>
                    <a:pt x="682" y="35"/>
                  </a:lnTo>
                  <a:lnTo>
                    <a:pt x="709" y="67"/>
                  </a:lnTo>
                  <a:lnTo>
                    <a:pt x="694" y="50"/>
                  </a:lnTo>
                  <a:lnTo>
                    <a:pt x="947" y="353"/>
                  </a:lnTo>
                  <a:lnTo>
                    <a:pt x="991" y="411"/>
                  </a:lnTo>
                  <a:lnTo>
                    <a:pt x="1027" y="469"/>
                  </a:lnTo>
                  <a:lnTo>
                    <a:pt x="1055" y="525"/>
                  </a:lnTo>
                  <a:lnTo>
                    <a:pt x="1076" y="580"/>
                  </a:lnTo>
                  <a:lnTo>
                    <a:pt x="1088" y="633"/>
                  </a:lnTo>
                  <a:lnTo>
                    <a:pt x="1095" y="687"/>
                  </a:lnTo>
                  <a:lnTo>
                    <a:pt x="1095" y="737"/>
                  </a:lnTo>
                  <a:lnTo>
                    <a:pt x="1090" y="786"/>
                  </a:lnTo>
                  <a:lnTo>
                    <a:pt x="1079" y="833"/>
                  </a:lnTo>
                  <a:lnTo>
                    <a:pt x="1064" y="877"/>
                  </a:lnTo>
                  <a:lnTo>
                    <a:pt x="1044" y="920"/>
                  </a:lnTo>
                  <a:lnTo>
                    <a:pt x="1020" y="959"/>
                  </a:lnTo>
                  <a:lnTo>
                    <a:pt x="992" y="998"/>
                  </a:lnTo>
                  <a:lnTo>
                    <a:pt x="962" y="1032"/>
                  </a:lnTo>
                  <a:lnTo>
                    <a:pt x="929" y="1064"/>
                  </a:lnTo>
                  <a:lnTo>
                    <a:pt x="892" y="1093"/>
                  </a:lnTo>
                  <a:lnTo>
                    <a:pt x="856" y="1119"/>
                  </a:lnTo>
                  <a:lnTo>
                    <a:pt x="817" y="1142"/>
                  </a:lnTo>
                  <a:lnTo>
                    <a:pt x="778" y="1161"/>
                  </a:lnTo>
                  <a:lnTo>
                    <a:pt x="738" y="1177"/>
                  </a:lnTo>
                  <a:lnTo>
                    <a:pt x="698" y="1189"/>
                  </a:lnTo>
                  <a:lnTo>
                    <a:pt x="630" y="1202"/>
                  </a:lnTo>
                  <a:lnTo>
                    <a:pt x="563" y="1208"/>
                  </a:lnTo>
                  <a:lnTo>
                    <a:pt x="498" y="1207"/>
                  </a:lnTo>
                  <a:lnTo>
                    <a:pt x="434" y="1201"/>
                  </a:lnTo>
                  <a:lnTo>
                    <a:pt x="374" y="1187"/>
                  </a:lnTo>
                  <a:lnTo>
                    <a:pt x="315" y="1168"/>
                  </a:lnTo>
                  <a:lnTo>
                    <a:pt x="261" y="1144"/>
                  </a:lnTo>
                  <a:lnTo>
                    <a:pt x="210" y="1114"/>
                  </a:lnTo>
                  <a:lnTo>
                    <a:pt x="162" y="1080"/>
                  </a:lnTo>
                  <a:lnTo>
                    <a:pt x="120" y="1040"/>
                  </a:lnTo>
                  <a:lnTo>
                    <a:pt x="82" y="998"/>
                  </a:lnTo>
                  <a:lnTo>
                    <a:pt x="49" y="951"/>
                  </a:lnTo>
                  <a:lnTo>
                    <a:pt x="22" y="901"/>
                  </a:lnTo>
                  <a:lnTo>
                    <a:pt x="0" y="848"/>
                  </a:lnTo>
                  <a:lnTo>
                    <a:pt x="25" y="883"/>
                  </a:lnTo>
                  <a:lnTo>
                    <a:pt x="56" y="913"/>
                  </a:lnTo>
                  <a:lnTo>
                    <a:pt x="90" y="940"/>
                  </a:lnTo>
                  <a:lnTo>
                    <a:pt x="128" y="963"/>
                  </a:lnTo>
                  <a:lnTo>
                    <a:pt x="170" y="982"/>
                  </a:lnTo>
                  <a:lnTo>
                    <a:pt x="213" y="997"/>
                  </a:lnTo>
                  <a:lnTo>
                    <a:pt x="258" y="1009"/>
                  </a:lnTo>
                  <a:lnTo>
                    <a:pt x="306" y="1016"/>
                  </a:lnTo>
                  <a:lnTo>
                    <a:pt x="353" y="1020"/>
                  </a:lnTo>
                  <a:lnTo>
                    <a:pt x="399" y="1019"/>
                  </a:lnTo>
                  <a:lnTo>
                    <a:pt x="447" y="1015"/>
                  </a:lnTo>
                  <a:lnTo>
                    <a:pt x="492" y="1006"/>
                  </a:lnTo>
                  <a:lnTo>
                    <a:pt x="534" y="994"/>
                  </a:lnTo>
                  <a:lnTo>
                    <a:pt x="575" y="979"/>
                  </a:lnTo>
                  <a:lnTo>
                    <a:pt x="612" y="958"/>
                  </a:lnTo>
                  <a:lnTo>
                    <a:pt x="655" y="928"/>
                  </a:lnTo>
                  <a:lnTo>
                    <a:pt x="694" y="894"/>
                  </a:lnTo>
                  <a:lnTo>
                    <a:pt x="728" y="858"/>
                  </a:lnTo>
                  <a:lnTo>
                    <a:pt x="756" y="821"/>
                  </a:lnTo>
                  <a:lnTo>
                    <a:pt x="779" y="780"/>
                  </a:lnTo>
                  <a:lnTo>
                    <a:pt x="796" y="738"/>
                  </a:lnTo>
                  <a:lnTo>
                    <a:pt x="806" y="695"/>
                  </a:lnTo>
                  <a:lnTo>
                    <a:pt x="811" y="652"/>
                  </a:lnTo>
                  <a:lnTo>
                    <a:pt x="809" y="608"/>
                  </a:lnTo>
                  <a:lnTo>
                    <a:pt x="800" y="563"/>
                  </a:lnTo>
                  <a:lnTo>
                    <a:pt x="784" y="520"/>
                  </a:lnTo>
                  <a:lnTo>
                    <a:pt x="761" y="478"/>
                  </a:lnTo>
                  <a:lnTo>
                    <a:pt x="731" y="436"/>
                  </a:lnTo>
                  <a:lnTo>
                    <a:pt x="728" y="433"/>
                  </a:lnTo>
                  <a:lnTo>
                    <a:pt x="724" y="426"/>
                  </a:lnTo>
                  <a:lnTo>
                    <a:pt x="714" y="415"/>
                  </a:lnTo>
                  <a:lnTo>
                    <a:pt x="702" y="401"/>
                  </a:lnTo>
                  <a:lnTo>
                    <a:pt x="687" y="382"/>
                  </a:lnTo>
                  <a:lnTo>
                    <a:pt x="670" y="363"/>
                  </a:lnTo>
                  <a:lnTo>
                    <a:pt x="651" y="340"/>
                  </a:lnTo>
                  <a:lnTo>
                    <a:pt x="631" y="316"/>
                  </a:lnTo>
                  <a:lnTo>
                    <a:pt x="609" y="291"/>
                  </a:lnTo>
                  <a:lnTo>
                    <a:pt x="589" y="265"/>
                  </a:lnTo>
                  <a:lnTo>
                    <a:pt x="567" y="239"/>
                  </a:lnTo>
                  <a:lnTo>
                    <a:pt x="545" y="213"/>
                  </a:lnTo>
                  <a:lnTo>
                    <a:pt x="524" y="188"/>
                  </a:lnTo>
                  <a:lnTo>
                    <a:pt x="526" y="189"/>
                  </a:lnTo>
                  <a:lnTo>
                    <a:pt x="521" y="184"/>
                  </a:lnTo>
                  <a:lnTo>
                    <a:pt x="517" y="180"/>
                  </a:lnTo>
                  <a:lnTo>
                    <a:pt x="515" y="177"/>
                  </a:lnTo>
                  <a:lnTo>
                    <a:pt x="513" y="175"/>
                  </a:lnTo>
                  <a:lnTo>
                    <a:pt x="512" y="175"/>
                  </a:lnTo>
                  <a:lnTo>
                    <a:pt x="499" y="154"/>
                  </a:lnTo>
                  <a:lnTo>
                    <a:pt x="492" y="131"/>
                  </a:lnTo>
                  <a:lnTo>
                    <a:pt x="490" y="110"/>
                  </a:lnTo>
                  <a:lnTo>
                    <a:pt x="494" y="87"/>
                  </a:lnTo>
                  <a:lnTo>
                    <a:pt x="502" y="65"/>
                  </a:lnTo>
                  <a:lnTo>
                    <a:pt x="517" y="44"/>
                  </a:lnTo>
                  <a:lnTo>
                    <a:pt x="534" y="28"/>
                  </a:lnTo>
                  <a:lnTo>
                    <a:pt x="555" y="13"/>
                  </a:lnTo>
                  <a:lnTo>
                    <a:pt x="577" y="5"/>
                  </a:lnTo>
                  <a:lnTo>
                    <a:pt x="60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0"/>
            <p:cNvSpPr>
              <a:spLocks/>
            </p:cNvSpPr>
            <p:nvPr userDrawn="1"/>
          </p:nvSpPr>
          <p:spPr bwMode="auto">
            <a:xfrm>
              <a:off x="6145213" y="4384676"/>
              <a:ext cx="434975" cy="476250"/>
            </a:xfrm>
            <a:custGeom>
              <a:avLst/>
              <a:gdLst>
                <a:gd name="T0" fmla="*/ 599 w 1096"/>
                <a:gd name="T1" fmla="*/ 0 h 1202"/>
                <a:gd name="T2" fmla="*/ 723 w 1096"/>
                <a:gd name="T3" fmla="*/ 21 h 1202"/>
                <a:gd name="T4" fmla="*/ 834 w 1096"/>
                <a:gd name="T5" fmla="*/ 64 h 1202"/>
                <a:gd name="T6" fmla="*/ 933 w 1096"/>
                <a:gd name="T7" fmla="*/ 128 h 1202"/>
                <a:gd name="T8" fmla="*/ 1014 w 1096"/>
                <a:gd name="T9" fmla="*/ 210 h 1202"/>
                <a:gd name="T10" fmla="*/ 1075 w 1096"/>
                <a:gd name="T11" fmla="*/ 307 h 1202"/>
                <a:gd name="T12" fmla="*/ 1071 w 1096"/>
                <a:gd name="T13" fmla="*/ 325 h 1202"/>
                <a:gd name="T14" fmla="*/ 1007 w 1096"/>
                <a:gd name="T15" fmla="*/ 268 h 1202"/>
                <a:gd name="T16" fmla="*/ 927 w 1096"/>
                <a:gd name="T17" fmla="*/ 226 h 1202"/>
                <a:gd name="T18" fmla="*/ 838 w 1096"/>
                <a:gd name="T19" fmla="*/ 199 h 1202"/>
                <a:gd name="T20" fmla="*/ 743 w 1096"/>
                <a:gd name="T21" fmla="*/ 188 h 1202"/>
                <a:gd name="T22" fmla="*/ 650 w 1096"/>
                <a:gd name="T23" fmla="*/ 193 h 1202"/>
                <a:gd name="T24" fmla="*/ 561 w 1096"/>
                <a:gd name="T25" fmla="*/ 214 h 1202"/>
                <a:gd name="T26" fmla="*/ 483 w 1096"/>
                <a:gd name="T27" fmla="*/ 249 h 1202"/>
                <a:gd name="T28" fmla="*/ 401 w 1096"/>
                <a:gd name="T29" fmla="*/ 313 h 1202"/>
                <a:gd name="T30" fmla="*/ 339 w 1096"/>
                <a:gd name="T31" fmla="*/ 388 h 1202"/>
                <a:gd name="T32" fmla="*/ 300 w 1096"/>
                <a:gd name="T33" fmla="*/ 470 h 1202"/>
                <a:gd name="T34" fmla="*/ 285 w 1096"/>
                <a:gd name="T35" fmla="*/ 555 h 1202"/>
                <a:gd name="T36" fmla="*/ 296 w 1096"/>
                <a:gd name="T37" fmla="*/ 643 h 1202"/>
                <a:gd name="T38" fmla="*/ 335 w 1096"/>
                <a:gd name="T39" fmla="*/ 730 h 1202"/>
                <a:gd name="T40" fmla="*/ 367 w 1096"/>
                <a:gd name="T41" fmla="*/ 775 h 1202"/>
                <a:gd name="T42" fmla="*/ 383 w 1096"/>
                <a:gd name="T43" fmla="*/ 793 h 1202"/>
                <a:gd name="T44" fmla="*/ 411 w 1096"/>
                <a:gd name="T45" fmla="*/ 827 h 1202"/>
                <a:gd name="T46" fmla="*/ 447 w 1096"/>
                <a:gd name="T47" fmla="*/ 870 h 1202"/>
                <a:gd name="T48" fmla="*/ 489 w 1096"/>
                <a:gd name="T49" fmla="*/ 921 h 1202"/>
                <a:gd name="T50" fmla="*/ 534 w 1096"/>
                <a:gd name="T51" fmla="*/ 974 h 1202"/>
                <a:gd name="T52" fmla="*/ 523 w 1096"/>
                <a:gd name="T53" fmla="*/ 962 h 1202"/>
                <a:gd name="T54" fmla="*/ 551 w 1096"/>
                <a:gd name="T55" fmla="*/ 996 h 1202"/>
                <a:gd name="T56" fmla="*/ 571 w 1096"/>
                <a:gd name="T57" fmla="*/ 1020 h 1202"/>
                <a:gd name="T58" fmla="*/ 578 w 1096"/>
                <a:gd name="T59" fmla="*/ 1028 h 1202"/>
                <a:gd name="T60" fmla="*/ 599 w 1096"/>
                <a:gd name="T61" fmla="*/ 1071 h 1202"/>
                <a:gd name="T62" fmla="*/ 596 w 1096"/>
                <a:gd name="T63" fmla="*/ 1115 h 1202"/>
                <a:gd name="T64" fmla="*/ 574 w 1096"/>
                <a:gd name="T65" fmla="*/ 1158 h 1202"/>
                <a:gd name="T66" fmla="*/ 536 w 1096"/>
                <a:gd name="T67" fmla="*/ 1189 h 1202"/>
                <a:gd name="T68" fmla="*/ 491 w 1096"/>
                <a:gd name="T69" fmla="*/ 1202 h 1202"/>
                <a:gd name="T70" fmla="*/ 447 w 1096"/>
                <a:gd name="T71" fmla="*/ 1196 h 1202"/>
                <a:gd name="T72" fmla="*/ 409 w 1096"/>
                <a:gd name="T73" fmla="*/ 1168 h 1202"/>
                <a:gd name="T74" fmla="*/ 390 w 1096"/>
                <a:gd name="T75" fmla="*/ 1143 h 1202"/>
                <a:gd name="T76" fmla="*/ 104 w 1096"/>
                <a:gd name="T77" fmla="*/ 796 h 1202"/>
                <a:gd name="T78" fmla="*/ 41 w 1096"/>
                <a:gd name="T79" fmla="*/ 682 h 1202"/>
                <a:gd name="T80" fmla="*/ 7 w 1096"/>
                <a:gd name="T81" fmla="*/ 573 h 1202"/>
                <a:gd name="T82" fmla="*/ 0 w 1096"/>
                <a:gd name="T83" fmla="*/ 471 h 1202"/>
                <a:gd name="T84" fmla="*/ 17 w 1096"/>
                <a:gd name="T85" fmla="*/ 375 h 1202"/>
                <a:gd name="T86" fmla="*/ 52 w 1096"/>
                <a:gd name="T87" fmla="*/ 287 h 1202"/>
                <a:gd name="T88" fmla="*/ 103 w 1096"/>
                <a:gd name="T89" fmla="*/ 210 h 1202"/>
                <a:gd name="T90" fmla="*/ 168 w 1096"/>
                <a:gd name="T91" fmla="*/ 144 h 1202"/>
                <a:gd name="T92" fmla="*/ 240 w 1096"/>
                <a:gd name="T93" fmla="*/ 88 h 1202"/>
                <a:gd name="T94" fmla="*/ 318 w 1096"/>
                <a:gd name="T95" fmla="*/ 47 h 1202"/>
                <a:gd name="T96" fmla="*/ 398 w 1096"/>
                <a:gd name="T97" fmla="*/ 19 h 1202"/>
                <a:gd name="T98" fmla="*/ 533 w 1096"/>
                <a:gd name="T99" fmla="*/ 0 h 1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96" h="1202">
                  <a:moveTo>
                    <a:pt x="533" y="0"/>
                  </a:moveTo>
                  <a:lnTo>
                    <a:pt x="599" y="0"/>
                  </a:lnTo>
                  <a:lnTo>
                    <a:pt x="662" y="7"/>
                  </a:lnTo>
                  <a:lnTo>
                    <a:pt x="723" y="21"/>
                  </a:lnTo>
                  <a:lnTo>
                    <a:pt x="780" y="40"/>
                  </a:lnTo>
                  <a:lnTo>
                    <a:pt x="834" y="64"/>
                  </a:lnTo>
                  <a:lnTo>
                    <a:pt x="887" y="94"/>
                  </a:lnTo>
                  <a:lnTo>
                    <a:pt x="933" y="128"/>
                  </a:lnTo>
                  <a:lnTo>
                    <a:pt x="976" y="167"/>
                  </a:lnTo>
                  <a:lnTo>
                    <a:pt x="1014" y="210"/>
                  </a:lnTo>
                  <a:lnTo>
                    <a:pt x="1047" y="256"/>
                  </a:lnTo>
                  <a:lnTo>
                    <a:pt x="1075" y="307"/>
                  </a:lnTo>
                  <a:lnTo>
                    <a:pt x="1096" y="360"/>
                  </a:lnTo>
                  <a:lnTo>
                    <a:pt x="1071" y="325"/>
                  </a:lnTo>
                  <a:lnTo>
                    <a:pt x="1041" y="295"/>
                  </a:lnTo>
                  <a:lnTo>
                    <a:pt x="1007" y="268"/>
                  </a:lnTo>
                  <a:lnTo>
                    <a:pt x="968" y="245"/>
                  </a:lnTo>
                  <a:lnTo>
                    <a:pt x="927" y="226"/>
                  </a:lnTo>
                  <a:lnTo>
                    <a:pt x="883" y="210"/>
                  </a:lnTo>
                  <a:lnTo>
                    <a:pt x="838" y="199"/>
                  </a:lnTo>
                  <a:lnTo>
                    <a:pt x="791" y="192"/>
                  </a:lnTo>
                  <a:lnTo>
                    <a:pt x="743" y="188"/>
                  </a:lnTo>
                  <a:lnTo>
                    <a:pt x="696" y="188"/>
                  </a:lnTo>
                  <a:lnTo>
                    <a:pt x="650" y="193"/>
                  </a:lnTo>
                  <a:lnTo>
                    <a:pt x="605" y="202"/>
                  </a:lnTo>
                  <a:lnTo>
                    <a:pt x="561" y="214"/>
                  </a:lnTo>
                  <a:lnTo>
                    <a:pt x="521" y="229"/>
                  </a:lnTo>
                  <a:lnTo>
                    <a:pt x="483" y="249"/>
                  </a:lnTo>
                  <a:lnTo>
                    <a:pt x="440" y="280"/>
                  </a:lnTo>
                  <a:lnTo>
                    <a:pt x="401" y="313"/>
                  </a:lnTo>
                  <a:lnTo>
                    <a:pt x="368" y="349"/>
                  </a:lnTo>
                  <a:lnTo>
                    <a:pt x="339" y="388"/>
                  </a:lnTo>
                  <a:lnTo>
                    <a:pt x="317" y="427"/>
                  </a:lnTo>
                  <a:lnTo>
                    <a:pt x="300" y="470"/>
                  </a:lnTo>
                  <a:lnTo>
                    <a:pt x="289" y="512"/>
                  </a:lnTo>
                  <a:lnTo>
                    <a:pt x="285" y="555"/>
                  </a:lnTo>
                  <a:lnTo>
                    <a:pt x="287" y="600"/>
                  </a:lnTo>
                  <a:lnTo>
                    <a:pt x="296" y="643"/>
                  </a:lnTo>
                  <a:lnTo>
                    <a:pt x="312" y="687"/>
                  </a:lnTo>
                  <a:lnTo>
                    <a:pt x="335" y="730"/>
                  </a:lnTo>
                  <a:lnTo>
                    <a:pt x="366" y="773"/>
                  </a:lnTo>
                  <a:lnTo>
                    <a:pt x="367" y="775"/>
                  </a:lnTo>
                  <a:lnTo>
                    <a:pt x="373" y="782"/>
                  </a:lnTo>
                  <a:lnTo>
                    <a:pt x="383" y="793"/>
                  </a:lnTo>
                  <a:lnTo>
                    <a:pt x="396" y="809"/>
                  </a:lnTo>
                  <a:lnTo>
                    <a:pt x="411" y="827"/>
                  </a:lnTo>
                  <a:lnTo>
                    <a:pt x="429" y="847"/>
                  </a:lnTo>
                  <a:lnTo>
                    <a:pt x="447" y="870"/>
                  </a:lnTo>
                  <a:lnTo>
                    <a:pt x="468" y="896"/>
                  </a:lnTo>
                  <a:lnTo>
                    <a:pt x="489" y="921"/>
                  </a:lnTo>
                  <a:lnTo>
                    <a:pt x="511" y="948"/>
                  </a:lnTo>
                  <a:lnTo>
                    <a:pt x="534" y="974"/>
                  </a:lnTo>
                  <a:lnTo>
                    <a:pt x="556" y="999"/>
                  </a:lnTo>
                  <a:lnTo>
                    <a:pt x="523" y="962"/>
                  </a:lnTo>
                  <a:lnTo>
                    <a:pt x="538" y="980"/>
                  </a:lnTo>
                  <a:lnTo>
                    <a:pt x="551" y="996"/>
                  </a:lnTo>
                  <a:lnTo>
                    <a:pt x="562" y="1009"/>
                  </a:lnTo>
                  <a:lnTo>
                    <a:pt x="571" y="1020"/>
                  </a:lnTo>
                  <a:lnTo>
                    <a:pt x="577" y="1026"/>
                  </a:lnTo>
                  <a:lnTo>
                    <a:pt x="578" y="1028"/>
                  </a:lnTo>
                  <a:lnTo>
                    <a:pt x="591" y="1049"/>
                  </a:lnTo>
                  <a:lnTo>
                    <a:pt x="599" y="1071"/>
                  </a:lnTo>
                  <a:lnTo>
                    <a:pt x="600" y="1094"/>
                  </a:lnTo>
                  <a:lnTo>
                    <a:pt x="596" y="1115"/>
                  </a:lnTo>
                  <a:lnTo>
                    <a:pt x="588" y="1137"/>
                  </a:lnTo>
                  <a:lnTo>
                    <a:pt x="574" y="1158"/>
                  </a:lnTo>
                  <a:lnTo>
                    <a:pt x="556" y="1176"/>
                  </a:lnTo>
                  <a:lnTo>
                    <a:pt x="536" y="1189"/>
                  </a:lnTo>
                  <a:lnTo>
                    <a:pt x="514" y="1199"/>
                  </a:lnTo>
                  <a:lnTo>
                    <a:pt x="491" y="1202"/>
                  </a:lnTo>
                  <a:lnTo>
                    <a:pt x="469" y="1202"/>
                  </a:lnTo>
                  <a:lnTo>
                    <a:pt x="447" y="1196"/>
                  </a:lnTo>
                  <a:lnTo>
                    <a:pt x="428" y="1184"/>
                  </a:lnTo>
                  <a:lnTo>
                    <a:pt x="409" y="1168"/>
                  </a:lnTo>
                  <a:lnTo>
                    <a:pt x="352" y="1098"/>
                  </a:lnTo>
                  <a:lnTo>
                    <a:pt x="390" y="1143"/>
                  </a:lnTo>
                  <a:lnTo>
                    <a:pt x="149" y="855"/>
                  </a:lnTo>
                  <a:lnTo>
                    <a:pt x="104" y="796"/>
                  </a:lnTo>
                  <a:lnTo>
                    <a:pt x="69" y="739"/>
                  </a:lnTo>
                  <a:lnTo>
                    <a:pt x="41" y="682"/>
                  </a:lnTo>
                  <a:lnTo>
                    <a:pt x="21" y="628"/>
                  </a:lnTo>
                  <a:lnTo>
                    <a:pt x="7" y="573"/>
                  </a:lnTo>
                  <a:lnTo>
                    <a:pt x="1" y="522"/>
                  </a:lnTo>
                  <a:lnTo>
                    <a:pt x="0" y="471"/>
                  </a:lnTo>
                  <a:lnTo>
                    <a:pt x="6" y="421"/>
                  </a:lnTo>
                  <a:lnTo>
                    <a:pt x="17" y="375"/>
                  </a:lnTo>
                  <a:lnTo>
                    <a:pt x="33" y="331"/>
                  </a:lnTo>
                  <a:lnTo>
                    <a:pt x="52" y="287"/>
                  </a:lnTo>
                  <a:lnTo>
                    <a:pt x="77" y="248"/>
                  </a:lnTo>
                  <a:lnTo>
                    <a:pt x="103" y="210"/>
                  </a:lnTo>
                  <a:lnTo>
                    <a:pt x="135" y="175"/>
                  </a:lnTo>
                  <a:lnTo>
                    <a:pt x="168" y="144"/>
                  </a:lnTo>
                  <a:lnTo>
                    <a:pt x="203" y="115"/>
                  </a:lnTo>
                  <a:lnTo>
                    <a:pt x="240" y="88"/>
                  </a:lnTo>
                  <a:lnTo>
                    <a:pt x="279" y="65"/>
                  </a:lnTo>
                  <a:lnTo>
                    <a:pt x="318" y="47"/>
                  </a:lnTo>
                  <a:lnTo>
                    <a:pt x="358" y="31"/>
                  </a:lnTo>
                  <a:lnTo>
                    <a:pt x="398" y="19"/>
                  </a:lnTo>
                  <a:lnTo>
                    <a:pt x="466" y="6"/>
                  </a:lnTo>
                  <a:lnTo>
                    <a:pt x="53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1"/>
            <p:cNvSpPr>
              <a:spLocks noEditPoints="1"/>
            </p:cNvSpPr>
            <p:nvPr userDrawn="1"/>
          </p:nvSpPr>
          <p:spPr bwMode="auto">
            <a:xfrm>
              <a:off x="7675563" y="4867276"/>
              <a:ext cx="52388" cy="50800"/>
            </a:xfrm>
            <a:custGeom>
              <a:avLst/>
              <a:gdLst>
                <a:gd name="T0" fmla="*/ 51 w 130"/>
                <a:gd name="T1" fmla="*/ 60 h 128"/>
                <a:gd name="T2" fmla="*/ 70 w 130"/>
                <a:gd name="T3" fmla="*/ 60 h 128"/>
                <a:gd name="T4" fmla="*/ 77 w 130"/>
                <a:gd name="T5" fmla="*/ 59 h 128"/>
                <a:gd name="T6" fmla="*/ 82 w 130"/>
                <a:gd name="T7" fmla="*/ 55 h 128"/>
                <a:gd name="T8" fmla="*/ 83 w 130"/>
                <a:gd name="T9" fmla="*/ 48 h 128"/>
                <a:gd name="T10" fmla="*/ 82 w 130"/>
                <a:gd name="T11" fmla="*/ 42 h 128"/>
                <a:gd name="T12" fmla="*/ 77 w 130"/>
                <a:gd name="T13" fmla="*/ 38 h 128"/>
                <a:gd name="T14" fmla="*/ 71 w 130"/>
                <a:gd name="T15" fmla="*/ 37 h 128"/>
                <a:gd name="T16" fmla="*/ 51 w 130"/>
                <a:gd name="T17" fmla="*/ 37 h 128"/>
                <a:gd name="T18" fmla="*/ 68 w 130"/>
                <a:gd name="T19" fmla="*/ 28 h 128"/>
                <a:gd name="T20" fmla="*/ 89 w 130"/>
                <a:gd name="T21" fmla="*/ 32 h 128"/>
                <a:gd name="T22" fmla="*/ 95 w 130"/>
                <a:gd name="T23" fmla="*/ 48 h 128"/>
                <a:gd name="T24" fmla="*/ 90 w 130"/>
                <a:gd name="T25" fmla="*/ 63 h 128"/>
                <a:gd name="T26" fmla="*/ 76 w 130"/>
                <a:gd name="T27" fmla="*/ 69 h 128"/>
                <a:gd name="T28" fmla="*/ 84 w 130"/>
                <a:gd name="T29" fmla="*/ 101 h 128"/>
                <a:gd name="T30" fmla="*/ 51 w 130"/>
                <a:gd name="T31" fmla="*/ 69 h 128"/>
                <a:gd name="T32" fmla="*/ 40 w 130"/>
                <a:gd name="T33" fmla="*/ 101 h 128"/>
                <a:gd name="T34" fmla="*/ 66 w 130"/>
                <a:gd name="T35" fmla="*/ 11 h 128"/>
                <a:gd name="T36" fmla="*/ 34 w 130"/>
                <a:gd name="T37" fmla="*/ 20 h 128"/>
                <a:gd name="T38" fmla="*/ 16 w 130"/>
                <a:gd name="T39" fmla="*/ 47 h 128"/>
                <a:gd name="T40" fmla="*/ 16 w 130"/>
                <a:gd name="T41" fmla="*/ 82 h 128"/>
                <a:gd name="T42" fmla="*/ 34 w 130"/>
                <a:gd name="T43" fmla="*/ 107 h 128"/>
                <a:gd name="T44" fmla="*/ 66 w 130"/>
                <a:gd name="T45" fmla="*/ 117 h 128"/>
                <a:gd name="T46" fmla="*/ 96 w 130"/>
                <a:gd name="T47" fmla="*/ 107 h 128"/>
                <a:gd name="T48" fmla="*/ 115 w 130"/>
                <a:gd name="T49" fmla="*/ 82 h 128"/>
                <a:gd name="T50" fmla="*/ 115 w 130"/>
                <a:gd name="T51" fmla="*/ 47 h 128"/>
                <a:gd name="T52" fmla="*/ 96 w 130"/>
                <a:gd name="T53" fmla="*/ 20 h 128"/>
                <a:gd name="T54" fmla="*/ 66 w 130"/>
                <a:gd name="T55" fmla="*/ 11 h 128"/>
                <a:gd name="T56" fmla="*/ 85 w 130"/>
                <a:gd name="T57" fmla="*/ 3 h 128"/>
                <a:gd name="T58" fmla="*/ 118 w 130"/>
                <a:gd name="T59" fmla="*/ 25 h 128"/>
                <a:gd name="T60" fmla="*/ 130 w 130"/>
                <a:gd name="T61" fmla="*/ 64 h 128"/>
                <a:gd name="T62" fmla="*/ 118 w 130"/>
                <a:gd name="T63" fmla="*/ 102 h 128"/>
                <a:gd name="T64" fmla="*/ 85 w 130"/>
                <a:gd name="T65" fmla="*/ 125 h 128"/>
                <a:gd name="T66" fmla="*/ 45 w 130"/>
                <a:gd name="T67" fmla="*/ 125 h 128"/>
                <a:gd name="T68" fmla="*/ 13 w 130"/>
                <a:gd name="T69" fmla="*/ 102 h 128"/>
                <a:gd name="T70" fmla="*/ 0 w 130"/>
                <a:gd name="T71" fmla="*/ 64 h 128"/>
                <a:gd name="T72" fmla="*/ 13 w 130"/>
                <a:gd name="T73" fmla="*/ 25 h 128"/>
                <a:gd name="T74" fmla="*/ 45 w 130"/>
                <a:gd name="T75" fmla="*/ 3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0" h="128">
                  <a:moveTo>
                    <a:pt x="51" y="37"/>
                  </a:moveTo>
                  <a:lnTo>
                    <a:pt x="51" y="60"/>
                  </a:lnTo>
                  <a:lnTo>
                    <a:pt x="66" y="60"/>
                  </a:lnTo>
                  <a:lnTo>
                    <a:pt x="70" y="60"/>
                  </a:lnTo>
                  <a:lnTo>
                    <a:pt x="73" y="59"/>
                  </a:lnTo>
                  <a:lnTo>
                    <a:pt x="77" y="59"/>
                  </a:lnTo>
                  <a:lnTo>
                    <a:pt x="79" y="56"/>
                  </a:lnTo>
                  <a:lnTo>
                    <a:pt x="82" y="55"/>
                  </a:lnTo>
                  <a:lnTo>
                    <a:pt x="83" y="52"/>
                  </a:lnTo>
                  <a:lnTo>
                    <a:pt x="83" y="48"/>
                  </a:lnTo>
                  <a:lnTo>
                    <a:pt x="83" y="44"/>
                  </a:lnTo>
                  <a:lnTo>
                    <a:pt x="82" y="42"/>
                  </a:lnTo>
                  <a:lnTo>
                    <a:pt x="79" y="40"/>
                  </a:lnTo>
                  <a:lnTo>
                    <a:pt x="77" y="38"/>
                  </a:lnTo>
                  <a:lnTo>
                    <a:pt x="73" y="37"/>
                  </a:lnTo>
                  <a:lnTo>
                    <a:pt x="71" y="37"/>
                  </a:lnTo>
                  <a:lnTo>
                    <a:pt x="67" y="37"/>
                  </a:lnTo>
                  <a:lnTo>
                    <a:pt x="51" y="37"/>
                  </a:lnTo>
                  <a:close/>
                  <a:moveTo>
                    <a:pt x="40" y="28"/>
                  </a:moveTo>
                  <a:lnTo>
                    <a:pt x="68" y="28"/>
                  </a:lnTo>
                  <a:lnTo>
                    <a:pt x="81" y="29"/>
                  </a:lnTo>
                  <a:lnTo>
                    <a:pt x="89" y="32"/>
                  </a:lnTo>
                  <a:lnTo>
                    <a:pt x="94" y="38"/>
                  </a:lnTo>
                  <a:lnTo>
                    <a:pt x="95" y="48"/>
                  </a:lnTo>
                  <a:lnTo>
                    <a:pt x="94" y="56"/>
                  </a:lnTo>
                  <a:lnTo>
                    <a:pt x="90" y="63"/>
                  </a:lnTo>
                  <a:lnTo>
                    <a:pt x="83" y="66"/>
                  </a:lnTo>
                  <a:lnTo>
                    <a:pt x="76" y="69"/>
                  </a:lnTo>
                  <a:lnTo>
                    <a:pt x="98" y="101"/>
                  </a:lnTo>
                  <a:lnTo>
                    <a:pt x="84" y="101"/>
                  </a:lnTo>
                  <a:lnTo>
                    <a:pt x="65" y="69"/>
                  </a:lnTo>
                  <a:lnTo>
                    <a:pt x="51" y="69"/>
                  </a:lnTo>
                  <a:lnTo>
                    <a:pt x="51" y="101"/>
                  </a:lnTo>
                  <a:lnTo>
                    <a:pt x="40" y="101"/>
                  </a:lnTo>
                  <a:lnTo>
                    <a:pt x="40" y="28"/>
                  </a:lnTo>
                  <a:close/>
                  <a:moveTo>
                    <a:pt x="66" y="11"/>
                  </a:moveTo>
                  <a:lnTo>
                    <a:pt x="49" y="13"/>
                  </a:lnTo>
                  <a:lnTo>
                    <a:pt x="34" y="20"/>
                  </a:lnTo>
                  <a:lnTo>
                    <a:pt x="23" y="32"/>
                  </a:lnTo>
                  <a:lnTo>
                    <a:pt x="16" y="47"/>
                  </a:lnTo>
                  <a:lnTo>
                    <a:pt x="14" y="64"/>
                  </a:lnTo>
                  <a:lnTo>
                    <a:pt x="16" y="82"/>
                  </a:lnTo>
                  <a:lnTo>
                    <a:pt x="23" y="96"/>
                  </a:lnTo>
                  <a:lnTo>
                    <a:pt x="34" y="107"/>
                  </a:lnTo>
                  <a:lnTo>
                    <a:pt x="49" y="114"/>
                  </a:lnTo>
                  <a:lnTo>
                    <a:pt x="66" y="117"/>
                  </a:lnTo>
                  <a:lnTo>
                    <a:pt x="82" y="114"/>
                  </a:lnTo>
                  <a:lnTo>
                    <a:pt x="96" y="107"/>
                  </a:lnTo>
                  <a:lnTo>
                    <a:pt x="107" y="96"/>
                  </a:lnTo>
                  <a:lnTo>
                    <a:pt x="115" y="82"/>
                  </a:lnTo>
                  <a:lnTo>
                    <a:pt x="118" y="64"/>
                  </a:lnTo>
                  <a:lnTo>
                    <a:pt x="115" y="47"/>
                  </a:lnTo>
                  <a:lnTo>
                    <a:pt x="107" y="32"/>
                  </a:lnTo>
                  <a:lnTo>
                    <a:pt x="96" y="20"/>
                  </a:lnTo>
                  <a:lnTo>
                    <a:pt x="82" y="13"/>
                  </a:lnTo>
                  <a:lnTo>
                    <a:pt x="66" y="11"/>
                  </a:lnTo>
                  <a:close/>
                  <a:moveTo>
                    <a:pt x="66" y="0"/>
                  </a:moveTo>
                  <a:lnTo>
                    <a:pt x="85" y="3"/>
                  </a:lnTo>
                  <a:lnTo>
                    <a:pt x="104" y="12"/>
                  </a:lnTo>
                  <a:lnTo>
                    <a:pt x="118" y="25"/>
                  </a:lnTo>
                  <a:lnTo>
                    <a:pt x="127" y="43"/>
                  </a:lnTo>
                  <a:lnTo>
                    <a:pt x="130" y="64"/>
                  </a:lnTo>
                  <a:lnTo>
                    <a:pt x="127" y="84"/>
                  </a:lnTo>
                  <a:lnTo>
                    <a:pt x="118" y="102"/>
                  </a:lnTo>
                  <a:lnTo>
                    <a:pt x="104" y="116"/>
                  </a:lnTo>
                  <a:lnTo>
                    <a:pt x="85" y="125"/>
                  </a:lnTo>
                  <a:lnTo>
                    <a:pt x="66" y="128"/>
                  </a:lnTo>
                  <a:lnTo>
                    <a:pt x="45" y="125"/>
                  </a:lnTo>
                  <a:lnTo>
                    <a:pt x="27" y="116"/>
                  </a:lnTo>
                  <a:lnTo>
                    <a:pt x="13" y="102"/>
                  </a:lnTo>
                  <a:lnTo>
                    <a:pt x="4" y="84"/>
                  </a:lnTo>
                  <a:lnTo>
                    <a:pt x="0" y="64"/>
                  </a:lnTo>
                  <a:lnTo>
                    <a:pt x="4" y="43"/>
                  </a:lnTo>
                  <a:lnTo>
                    <a:pt x="13" y="25"/>
                  </a:lnTo>
                  <a:lnTo>
                    <a:pt x="27" y="12"/>
                  </a:lnTo>
                  <a:lnTo>
                    <a:pt x="45" y="3"/>
                  </a:lnTo>
                  <a:lnTo>
                    <a:pt x="6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2"/>
            <p:cNvSpPr>
              <a:spLocks noEditPoints="1"/>
            </p:cNvSpPr>
            <p:nvPr userDrawn="1"/>
          </p:nvSpPr>
          <p:spPr bwMode="auto">
            <a:xfrm>
              <a:off x="6591301" y="4867276"/>
              <a:ext cx="52388" cy="50800"/>
            </a:xfrm>
            <a:custGeom>
              <a:avLst/>
              <a:gdLst>
                <a:gd name="T0" fmla="*/ 51 w 130"/>
                <a:gd name="T1" fmla="*/ 60 h 128"/>
                <a:gd name="T2" fmla="*/ 69 w 130"/>
                <a:gd name="T3" fmla="*/ 60 h 128"/>
                <a:gd name="T4" fmla="*/ 75 w 130"/>
                <a:gd name="T5" fmla="*/ 59 h 128"/>
                <a:gd name="T6" fmla="*/ 81 w 130"/>
                <a:gd name="T7" fmla="*/ 55 h 128"/>
                <a:gd name="T8" fmla="*/ 82 w 130"/>
                <a:gd name="T9" fmla="*/ 48 h 128"/>
                <a:gd name="T10" fmla="*/ 81 w 130"/>
                <a:gd name="T11" fmla="*/ 42 h 128"/>
                <a:gd name="T12" fmla="*/ 76 w 130"/>
                <a:gd name="T13" fmla="*/ 38 h 128"/>
                <a:gd name="T14" fmla="*/ 70 w 130"/>
                <a:gd name="T15" fmla="*/ 37 h 128"/>
                <a:gd name="T16" fmla="*/ 51 w 130"/>
                <a:gd name="T17" fmla="*/ 37 h 128"/>
                <a:gd name="T18" fmla="*/ 68 w 130"/>
                <a:gd name="T19" fmla="*/ 28 h 128"/>
                <a:gd name="T20" fmla="*/ 88 w 130"/>
                <a:gd name="T21" fmla="*/ 32 h 128"/>
                <a:gd name="T22" fmla="*/ 94 w 130"/>
                <a:gd name="T23" fmla="*/ 48 h 128"/>
                <a:gd name="T24" fmla="*/ 88 w 130"/>
                <a:gd name="T25" fmla="*/ 63 h 128"/>
                <a:gd name="T26" fmla="*/ 75 w 130"/>
                <a:gd name="T27" fmla="*/ 69 h 128"/>
                <a:gd name="T28" fmla="*/ 83 w 130"/>
                <a:gd name="T29" fmla="*/ 101 h 128"/>
                <a:gd name="T30" fmla="*/ 51 w 130"/>
                <a:gd name="T31" fmla="*/ 69 h 128"/>
                <a:gd name="T32" fmla="*/ 40 w 130"/>
                <a:gd name="T33" fmla="*/ 101 h 128"/>
                <a:gd name="T34" fmla="*/ 64 w 130"/>
                <a:gd name="T35" fmla="*/ 11 h 128"/>
                <a:gd name="T36" fmla="*/ 34 w 130"/>
                <a:gd name="T37" fmla="*/ 20 h 128"/>
                <a:gd name="T38" fmla="*/ 14 w 130"/>
                <a:gd name="T39" fmla="*/ 47 h 128"/>
                <a:gd name="T40" fmla="*/ 14 w 130"/>
                <a:gd name="T41" fmla="*/ 82 h 128"/>
                <a:gd name="T42" fmla="*/ 34 w 130"/>
                <a:gd name="T43" fmla="*/ 107 h 128"/>
                <a:gd name="T44" fmla="*/ 64 w 130"/>
                <a:gd name="T45" fmla="*/ 117 h 128"/>
                <a:gd name="T46" fmla="*/ 96 w 130"/>
                <a:gd name="T47" fmla="*/ 107 h 128"/>
                <a:gd name="T48" fmla="*/ 114 w 130"/>
                <a:gd name="T49" fmla="*/ 82 h 128"/>
                <a:gd name="T50" fmla="*/ 114 w 130"/>
                <a:gd name="T51" fmla="*/ 47 h 128"/>
                <a:gd name="T52" fmla="*/ 96 w 130"/>
                <a:gd name="T53" fmla="*/ 20 h 128"/>
                <a:gd name="T54" fmla="*/ 64 w 130"/>
                <a:gd name="T55" fmla="*/ 11 h 128"/>
                <a:gd name="T56" fmla="*/ 85 w 130"/>
                <a:gd name="T57" fmla="*/ 3 h 128"/>
                <a:gd name="T58" fmla="*/ 117 w 130"/>
                <a:gd name="T59" fmla="*/ 25 h 128"/>
                <a:gd name="T60" fmla="*/ 130 w 130"/>
                <a:gd name="T61" fmla="*/ 64 h 128"/>
                <a:gd name="T62" fmla="*/ 117 w 130"/>
                <a:gd name="T63" fmla="*/ 102 h 128"/>
                <a:gd name="T64" fmla="*/ 85 w 130"/>
                <a:gd name="T65" fmla="*/ 125 h 128"/>
                <a:gd name="T66" fmla="*/ 45 w 130"/>
                <a:gd name="T67" fmla="*/ 125 h 128"/>
                <a:gd name="T68" fmla="*/ 12 w 130"/>
                <a:gd name="T69" fmla="*/ 102 h 128"/>
                <a:gd name="T70" fmla="*/ 0 w 130"/>
                <a:gd name="T71" fmla="*/ 64 h 128"/>
                <a:gd name="T72" fmla="*/ 12 w 130"/>
                <a:gd name="T73" fmla="*/ 25 h 128"/>
                <a:gd name="T74" fmla="*/ 45 w 130"/>
                <a:gd name="T75" fmla="*/ 3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0" h="128">
                  <a:moveTo>
                    <a:pt x="51" y="37"/>
                  </a:moveTo>
                  <a:lnTo>
                    <a:pt x="51" y="60"/>
                  </a:lnTo>
                  <a:lnTo>
                    <a:pt x="64" y="60"/>
                  </a:lnTo>
                  <a:lnTo>
                    <a:pt x="69" y="60"/>
                  </a:lnTo>
                  <a:lnTo>
                    <a:pt x="73" y="59"/>
                  </a:lnTo>
                  <a:lnTo>
                    <a:pt x="75" y="59"/>
                  </a:lnTo>
                  <a:lnTo>
                    <a:pt x="79" y="56"/>
                  </a:lnTo>
                  <a:lnTo>
                    <a:pt x="81" y="55"/>
                  </a:lnTo>
                  <a:lnTo>
                    <a:pt x="82" y="52"/>
                  </a:lnTo>
                  <a:lnTo>
                    <a:pt x="82" y="48"/>
                  </a:lnTo>
                  <a:lnTo>
                    <a:pt x="82" y="44"/>
                  </a:lnTo>
                  <a:lnTo>
                    <a:pt x="81" y="42"/>
                  </a:lnTo>
                  <a:lnTo>
                    <a:pt x="79" y="40"/>
                  </a:lnTo>
                  <a:lnTo>
                    <a:pt x="76" y="38"/>
                  </a:lnTo>
                  <a:lnTo>
                    <a:pt x="73" y="37"/>
                  </a:lnTo>
                  <a:lnTo>
                    <a:pt x="70" y="37"/>
                  </a:lnTo>
                  <a:lnTo>
                    <a:pt x="66" y="37"/>
                  </a:lnTo>
                  <a:lnTo>
                    <a:pt x="51" y="37"/>
                  </a:lnTo>
                  <a:close/>
                  <a:moveTo>
                    <a:pt x="40" y="28"/>
                  </a:moveTo>
                  <a:lnTo>
                    <a:pt x="68" y="28"/>
                  </a:lnTo>
                  <a:lnTo>
                    <a:pt x="80" y="29"/>
                  </a:lnTo>
                  <a:lnTo>
                    <a:pt x="88" y="32"/>
                  </a:lnTo>
                  <a:lnTo>
                    <a:pt x="93" y="38"/>
                  </a:lnTo>
                  <a:lnTo>
                    <a:pt x="94" y="48"/>
                  </a:lnTo>
                  <a:lnTo>
                    <a:pt x="93" y="56"/>
                  </a:lnTo>
                  <a:lnTo>
                    <a:pt x="88" y="63"/>
                  </a:lnTo>
                  <a:lnTo>
                    <a:pt x="82" y="66"/>
                  </a:lnTo>
                  <a:lnTo>
                    <a:pt x="75" y="69"/>
                  </a:lnTo>
                  <a:lnTo>
                    <a:pt x="96" y="101"/>
                  </a:lnTo>
                  <a:lnTo>
                    <a:pt x="83" y="101"/>
                  </a:lnTo>
                  <a:lnTo>
                    <a:pt x="64" y="69"/>
                  </a:lnTo>
                  <a:lnTo>
                    <a:pt x="51" y="69"/>
                  </a:lnTo>
                  <a:lnTo>
                    <a:pt x="51" y="101"/>
                  </a:lnTo>
                  <a:lnTo>
                    <a:pt x="40" y="101"/>
                  </a:lnTo>
                  <a:lnTo>
                    <a:pt x="40" y="28"/>
                  </a:lnTo>
                  <a:close/>
                  <a:moveTo>
                    <a:pt x="64" y="11"/>
                  </a:moveTo>
                  <a:lnTo>
                    <a:pt x="48" y="13"/>
                  </a:lnTo>
                  <a:lnTo>
                    <a:pt x="34" y="20"/>
                  </a:lnTo>
                  <a:lnTo>
                    <a:pt x="22" y="32"/>
                  </a:lnTo>
                  <a:lnTo>
                    <a:pt x="14" y="47"/>
                  </a:lnTo>
                  <a:lnTo>
                    <a:pt x="12" y="64"/>
                  </a:lnTo>
                  <a:lnTo>
                    <a:pt x="14" y="82"/>
                  </a:lnTo>
                  <a:lnTo>
                    <a:pt x="22" y="96"/>
                  </a:lnTo>
                  <a:lnTo>
                    <a:pt x="34" y="107"/>
                  </a:lnTo>
                  <a:lnTo>
                    <a:pt x="48" y="114"/>
                  </a:lnTo>
                  <a:lnTo>
                    <a:pt x="64" y="117"/>
                  </a:lnTo>
                  <a:lnTo>
                    <a:pt x="81" y="114"/>
                  </a:lnTo>
                  <a:lnTo>
                    <a:pt x="96" y="107"/>
                  </a:lnTo>
                  <a:lnTo>
                    <a:pt x="107" y="96"/>
                  </a:lnTo>
                  <a:lnTo>
                    <a:pt x="114" y="82"/>
                  </a:lnTo>
                  <a:lnTo>
                    <a:pt x="116" y="64"/>
                  </a:lnTo>
                  <a:lnTo>
                    <a:pt x="114" y="47"/>
                  </a:lnTo>
                  <a:lnTo>
                    <a:pt x="107" y="32"/>
                  </a:lnTo>
                  <a:lnTo>
                    <a:pt x="96" y="20"/>
                  </a:lnTo>
                  <a:lnTo>
                    <a:pt x="81" y="13"/>
                  </a:lnTo>
                  <a:lnTo>
                    <a:pt x="64" y="11"/>
                  </a:lnTo>
                  <a:close/>
                  <a:moveTo>
                    <a:pt x="64" y="0"/>
                  </a:moveTo>
                  <a:lnTo>
                    <a:pt x="85" y="3"/>
                  </a:lnTo>
                  <a:lnTo>
                    <a:pt x="103" y="12"/>
                  </a:lnTo>
                  <a:lnTo>
                    <a:pt x="117" y="25"/>
                  </a:lnTo>
                  <a:lnTo>
                    <a:pt x="126" y="43"/>
                  </a:lnTo>
                  <a:lnTo>
                    <a:pt x="130" y="64"/>
                  </a:lnTo>
                  <a:lnTo>
                    <a:pt x="126" y="84"/>
                  </a:lnTo>
                  <a:lnTo>
                    <a:pt x="117" y="102"/>
                  </a:lnTo>
                  <a:lnTo>
                    <a:pt x="103" y="116"/>
                  </a:lnTo>
                  <a:lnTo>
                    <a:pt x="85" y="125"/>
                  </a:lnTo>
                  <a:lnTo>
                    <a:pt x="64" y="128"/>
                  </a:lnTo>
                  <a:lnTo>
                    <a:pt x="45" y="125"/>
                  </a:lnTo>
                  <a:lnTo>
                    <a:pt x="26" y="116"/>
                  </a:lnTo>
                  <a:lnTo>
                    <a:pt x="12" y="102"/>
                  </a:lnTo>
                  <a:lnTo>
                    <a:pt x="2" y="84"/>
                  </a:lnTo>
                  <a:lnTo>
                    <a:pt x="0" y="64"/>
                  </a:lnTo>
                  <a:lnTo>
                    <a:pt x="2" y="43"/>
                  </a:lnTo>
                  <a:lnTo>
                    <a:pt x="12" y="25"/>
                  </a:lnTo>
                  <a:lnTo>
                    <a:pt x="26" y="12"/>
                  </a:lnTo>
                  <a:lnTo>
                    <a:pt x="45" y="3"/>
                  </a:lnTo>
                  <a:lnTo>
                    <a:pt x="6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46421979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626364" y="192024"/>
            <a:ext cx="7891272" cy="457200"/>
          </a:xfrm>
        </p:spPr>
        <p:txBody>
          <a:bodyPr>
            <a:noAutofit/>
          </a:bodyPr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3" hasCustomPrompt="1"/>
          </p:nvPr>
        </p:nvSpPr>
        <p:spPr>
          <a:xfrm>
            <a:off x="627641" y="640080"/>
            <a:ext cx="7891272" cy="274320"/>
          </a:xfrm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itchFamily="34" charset="0"/>
              <a:buNone/>
              <a:defRPr sz="2200" b="0" cap="none" baseline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quarter" idx="4" hasCustomPrompt="1"/>
          </p:nvPr>
        </p:nvSpPr>
        <p:spPr>
          <a:xfrm>
            <a:off x="627641" y="1014984"/>
            <a:ext cx="3886200" cy="3639312"/>
          </a:xfrm>
        </p:spPr>
        <p:txBody>
          <a:bodyPr wrap="square" anchor="t" anchorCtr="0">
            <a:normAutofit/>
          </a:bodyPr>
          <a:lstStyle>
            <a:lvl1pPr>
              <a:defRPr sz="2000" baseline="0">
                <a:solidFill>
                  <a:schemeClr val="tx2"/>
                </a:solidFill>
                <a:latin typeface="+mn-lt"/>
              </a:defRPr>
            </a:lvl1pPr>
            <a:lvl2pPr>
              <a:defRPr sz="1800" baseline="0">
                <a:latin typeface="+mn-lt"/>
              </a:defRPr>
            </a:lvl2pPr>
            <a:lvl3pPr>
              <a:defRPr sz="1400" baseline="0">
                <a:latin typeface="+mn-lt"/>
              </a:defRPr>
            </a:lvl3pPr>
            <a:lvl4pPr>
              <a:defRPr sz="1200" baseline="0">
                <a:latin typeface="+mj-lt"/>
              </a:defRPr>
            </a:lvl4pPr>
            <a:lvl5pPr>
              <a:defRPr sz="1000" baseline="0">
                <a:latin typeface="+mj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add text or click an icon to add other content types.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Content Placeholder 4"/>
          <p:cNvSpPr>
            <a:spLocks noGrp="1"/>
          </p:cNvSpPr>
          <p:nvPr>
            <p:ph sz="quarter" idx="15" hasCustomPrompt="1"/>
          </p:nvPr>
        </p:nvSpPr>
        <p:spPr>
          <a:xfrm>
            <a:off x="4634121" y="1014984"/>
            <a:ext cx="3886200" cy="3639312"/>
          </a:xfrm>
        </p:spPr>
        <p:txBody>
          <a:bodyPr wrap="square">
            <a:normAutofit/>
          </a:bodyPr>
          <a:lstStyle>
            <a:lvl1pPr>
              <a:defRPr sz="2000" baseline="0">
                <a:solidFill>
                  <a:schemeClr val="tx2"/>
                </a:solidFill>
                <a:latin typeface="+mn-lt"/>
              </a:defRPr>
            </a:lvl1pPr>
            <a:lvl2pPr>
              <a:defRPr baseline="0">
                <a:latin typeface="+mn-lt"/>
              </a:defRPr>
            </a:lvl2pPr>
            <a:lvl3pPr>
              <a:defRPr baseline="0">
                <a:latin typeface="+mn-lt"/>
              </a:defRPr>
            </a:lvl3pPr>
            <a:lvl4pPr>
              <a:defRPr baseline="0">
                <a:latin typeface="+mj-lt"/>
              </a:defRPr>
            </a:lvl4pPr>
            <a:lvl5pPr>
              <a:defRPr baseline="0">
                <a:latin typeface="+mj-lt"/>
              </a:defRPr>
            </a:lvl5pPr>
          </a:lstStyle>
          <a:p>
            <a:pPr lvl="0"/>
            <a:r>
              <a:rPr lang="en-US" dirty="0"/>
              <a:t>Click to add text or click an icon to add other content types.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976208B-6111-490B-8CEC-FFB249DB210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6700186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586477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228887"/>
            <a:ext cx="3127248" cy="369332"/>
          </a:xfrm>
        </p:spPr>
        <p:txBody>
          <a:bodyPr lIns="91440" rIns="91440" anchor="t" anchorCtr="0">
            <a:spAutoFit/>
          </a:bodyPr>
          <a:lstStyle>
            <a:lvl1pPr algn="ctr" defTabSz="182880">
              <a:spcBef>
                <a:spcPts val="0"/>
              </a:spcBef>
              <a:defRPr sz="1800" baseline="0">
                <a:solidFill>
                  <a:schemeClr val="bg1"/>
                </a:solidFill>
                <a:effectLst/>
                <a:latin typeface="+mj-lt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6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3127248" y="192024"/>
            <a:ext cx="6016752" cy="430887"/>
          </a:xfrm>
        </p:spPr>
        <p:txBody>
          <a:bodyPr wrap="square" lIns="274320" rIns="274320" anchor="ctr" anchorCtr="0">
            <a:noAutofit/>
          </a:bodyPr>
          <a:lstStyle>
            <a:lvl1pPr marL="0" indent="0" algn="l" defTabSz="182880">
              <a:lnSpc>
                <a:spcPct val="100000"/>
              </a:lnSpc>
              <a:spcBef>
                <a:spcPts val="0"/>
              </a:spcBef>
              <a:buFont typeface="Arial" pitchFamily="34" charset="0"/>
              <a:buNone/>
              <a:defRPr sz="2200" b="0" i="0" cap="none" baseline="0">
                <a:solidFill>
                  <a:schemeClr val="tx2"/>
                </a:solidFill>
                <a:effectLst/>
                <a:latin typeface="+mj-lt"/>
              </a:defRPr>
            </a:lvl1pPr>
            <a:lvl2pPr marL="0" indent="0" algn="r">
              <a:buFontTx/>
              <a:buNone/>
              <a:defRPr sz="1400" b="1">
                <a:solidFill>
                  <a:schemeClr val="bg1"/>
                </a:solidFill>
              </a:defRPr>
            </a:lvl2pPr>
            <a:lvl3pPr marL="182880" indent="0" algn="r">
              <a:buFontTx/>
              <a:buNone/>
              <a:defRPr sz="1400" b="1">
                <a:solidFill>
                  <a:schemeClr val="bg1"/>
                </a:solidFill>
              </a:defRPr>
            </a:lvl3pPr>
            <a:lvl4pPr marL="365760" indent="0" algn="r">
              <a:buFontTx/>
              <a:buNone/>
              <a:defRPr sz="1400" b="1">
                <a:solidFill>
                  <a:schemeClr val="bg1"/>
                </a:solidFill>
              </a:defRPr>
            </a:lvl4pPr>
            <a:lvl5pPr marL="548640" indent="0" algn="r">
              <a:buFontTx/>
              <a:buNone/>
              <a:defRPr sz="1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5" name="Content Placeholder 3"/>
          <p:cNvSpPr>
            <a:spLocks noGrp="1"/>
          </p:cNvSpPr>
          <p:nvPr>
            <p:ph sz="quarter" idx="14" hasCustomPrompt="1"/>
          </p:nvPr>
        </p:nvSpPr>
        <p:spPr>
          <a:xfrm>
            <a:off x="3127248" y="636359"/>
            <a:ext cx="6016752" cy="4507141"/>
          </a:xfrm>
        </p:spPr>
        <p:txBody>
          <a:bodyPr vert="horz" wrap="square" lIns="274320" tIns="45720" rIns="457200" bIns="91440" rtlCol="0" anchor="t" anchorCtr="0">
            <a:normAutofit/>
          </a:bodyPr>
          <a:lstStyle>
            <a:lvl1pPr>
              <a:defRPr lang="en-US" dirty="0" smtClean="0">
                <a:latin typeface="+mn-lt"/>
              </a:defRPr>
            </a:lvl1pPr>
            <a:lvl2pPr>
              <a:defRPr lang="en-US" dirty="0" smtClean="0">
                <a:latin typeface="+mn-lt"/>
              </a:defRPr>
            </a:lvl2pPr>
            <a:lvl3pPr>
              <a:defRPr lang="en-US" dirty="0" smtClean="0">
                <a:latin typeface="+mn-lt"/>
              </a:defRPr>
            </a:lvl3pPr>
          </a:lstStyle>
          <a:p>
            <a:pPr lvl="0"/>
            <a:r>
              <a:rPr lang="en-US" dirty="0"/>
              <a:t>Click to add text or click an icon to add other content types.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411480" y="996694"/>
            <a:ext cx="2304288" cy="615553"/>
          </a:xfrm>
        </p:spPr>
        <p:txBody>
          <a:bodyPr wrap="square" anchor="t" anchorCtr="0">
            <a:spAutoFit/>
          </a:bodyPr>
          <a:lstStyle>
            <a:lvl1pPr marL="0" indent="-182880" algn="l">
              <a:buFont typeface="Arial" pitchFamily="34" charset="0"/>
              <a:buNone/>
              <a:defRPr sz="2000" b="0" cap="none" baseline="0">
                <a:solidFill>
                  <a:schemeClr val="bg1"/>
                </a:solidFill>
                <a:effectLst/>
                <a:latin typeface="+mn-lt"/>
              </a:defRPr>
            </a:lvl1pPr>
          </a:lstStyle>
          <a:p>
            <a:pPr lvl="0"/>
            <a:r>
              <a:rPr lang="en-US" dirty="0"/>
              <a:t>Click to edit caption text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976208B-6111-490B-8CEC-FFB249DB210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9860137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AS - Content - Bllue">
    <p:bg>
      <p:bgPr>
        <a:gradFill>
          <a:gsLst>
            <a:gs pos="0">
              <a:srgbClr val="00517E"/>
            </a:gs>
            <a:gs pos="100000">
              <a:srgbClr val="04304B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6364" y="192024"/>
            <a:ext cx="7891272" cy="457200"/>
          </a:xfrm>
        </p:spPr>
        <p:txBody>
          <a:bodyPr anchor="ctr" anchorCtr="0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2" hasCustomPrompt="1"/>
          </p:nvPr>
        </p:nvSpPr>
        <p:spPr>
          <a:xfrm flipH="1">
            <a:off x="626364" y="640080"/>
            <a:ext cx="7891272" cy="274320"/>
          </a:xfrm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itchFamily="34" charset="0"/>
              <a:buNone/>
              <a:defRPr sz="2200" b="0" cap="none" baseline="0">
                <a:solidFill>
                  <a:schemeClr val="accent1">
                    <a:lumMod val="40000"/>
                    <a:lumOff val="6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 hasCustomPrompt="1"/>
          </p:nvPr>
        </p:nvSpPr>
        <p:spPr>
          <a:xfrm>
            <a:off x="626364" y="1016459"/>
            <a:ext cx="7891272" cy="3642853"/>
          </a:xfrm>
        </p:spPr>
        <p:txBody>
          <a:bodyPr wrap="square" anchor="t" anchorCtr="0">
            <a:normAutofit/>
          </a:bodyPr>
          <a:lstStyle>
            <a:lvl1pPr>
              <a:buClr>
                <a:schemeClr val="accent2"/>
              </a:buClr>
              <a:defRPr baseline="0">
                <a:solidFill>
                  <a:schemeClr val="bg1"/>
                </a:solidFill>
              </a:defRPr>
            </a:lvl1pPr>
            <a:lvl2pPr>
              <a:buClr>
                <a:schemeClr val="bg1">
                  <a:lumMod val="75000"/>
                </a:schemeClr>
              </a:buClr>
              <a:defRPr baseline="0">
                <a:solidFill>
                  <a:schemeClr val="bg1">
                    <a:lumMod val="75000"/>
                  </a:schemeClr>
                </a:solidFill>
              </a:defRPr>
            </a:lvl2pPr>
            <a:lvl3pPr>
              <a:buClr>
                <a:schemeClr val="bg1">
                  <a:lumMod val="75000"/>
                </a:schemeClr>
              </a:buClr>
              <a:defRPr baseline="0">
                <a:solidFill>
                  <a:schemeClr val="bg1">
                    <a:lumMod val="75000"/>
                  </a:schemeClr>
                </a:solidFill>
              </a:defRPr>
            </a:lvl3pPr>
            <a:lvl4pPr>
              <a:buClr>
                <a:schemeClr val="tx1">
                  <a:lumMod val="65000"/>
                  <a:lumOff val="35000"/>
                </a:schemeClr>
              </a:buClr>
              <a:defRPr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buClr>
                <a:schemeClr val="tx1">
                  <a:lumMod val="65000"/>
                  <a:lumOff val="35000"/>
                </a:schemeClr>
              </a:buClr>
              <a:defRPr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add text or click an icon to add other content types.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976208B-6111-490B-8CEC-FFB249DB2100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8427835" y="4765184"/>
            <a:ext cx="526892" cy="220528"/>
            <a:chOff x="6145213" y="4384676"/>
            <a:chExt cx="1582738" cy="649287"/>
          </a:xfrm>
          <a:solidFill>
            <a:schemeClr val="bg1"/>
          </a:solidFill>
        </p:grpSpPr>
        <p:sp>
          <p:nvSpPr>
            <p:cNvPr id="18" name="Freeform 17"/>
            <p:cNvSpPr>
              <a:spLocks/>
            </p:cNvSpPr>
            <p:nvPr userDrawn="1"/>
          </p:nvSpPr>
          <p:spPr bwMode="auto">
            <a:xfrm>
              <a:off x="6640513" y="4454526"/>
              <a:ext cx="341313" cy="449263"/>
            </a:xfrm>
            <a:custGeom>
              <a:avLst/>
              <a:gdLst>
                <a:gd name="T0" fmla="*/ 485 w 859"/>
                <a:gd name="T1" fmla="*/ 5 h 1132"/>
                <a:gd name="T2" fmla="*/ 603 w 859"/>
                <a:gd name="T3" fmla="*/ 31 h 1132"/>
                <a:gd name="T4" fmla="*/ 699 w 859"/>
                <a:gd name="T5" fmla="*/ 82 h 1132"/>
                <a:gd name="T6" fmla="*/ 771 w 859"/>
                <a:gd name="T7" fmla="*/ 167 h 1132"/>
                <a:gd name="T8" fmla="*/ 810 w 859"/>
                <a:gd name="T9" fmla="*/ 290 h 1132"/>
                <a:gd name="T10" fmla="*/ 642 w 859"/>
                <a:gd name="T11" fmla="*/ 307 h 1132"/>
                <a:gd name="T12" fmla="*/ 606 w 859"/>
                <a:gd name="T13" fmla="*/ 231 h 1132"/>
                <a:gd name="T14" fmla="*/ 544 w 859"/>
                <a:gd name="T15" fmla="*/ 184 h 1132"/>
                <a:gd name="T16" fmla="*/ 467 w 859"/>
                <a:gd name="T17" fmla="*/ 162 h 1132"/>
                <a:gd name="T18" fmla="*/ 385 w 859"/>
                <a:gd name="T19" fmla="*/ 158 h 1132"/>
                <a:gd name="T20" fmla="*/ 304 w 859"/>
                <a:gd name="T21" fmla="*/ 172 h 1132"/>
                <a:gd name="T22" fmla="*/ 236 w 859"/>
                <a:gd name="T23" fmla="*/ 207 h 1132"/>
                <a:gd name="T24" fmla="*/ 200 w 859"/>
                <a:gd name="T25" fmla="*/ 268 h 1132"/>
                <a:gd name="T26" fmla="*/ 207 w 859"/>
                <a:gd name="T27" fmla="*/ 344 h 1132"/>
                <a:gd name="T28" fmla="*/ 256 w 859"/>
                <a:gd name="T29" fmla="*/ 397 h 1132"/>
                <a:gd name="T30" fmla="*/ 334 w 859"/>
                <a:gd name="T31" fmla="*/ 434 h 1132"/>
                <a:gd name="T32" fmla="*/ 428 w 859"/>
                <a:gd name="T33" fmla="*/ 460 h 1132"/>
                <a:gd name="T34" fmla="*/ 528 w 859"/>
                <a:gd name="T35" fmla="*/ 484 h 1132"/>
                <a:gd name="T36" fmla="*/ 634 w 859"/>
                <a:gd name="T37" fmla="*/ 513 h 1132"/>
                <a:gd name="T38" fmla="*/ 728 w 859"/>
                <a:gd name="T39" fmla="*/ 556 h 1132"/>
                <a:gd name="T40" fmla="*/ 804 w 859"/>
                <a:gd name="T41" fmla="*/ 620 h 1132"/>
                <a:gd name="T42" fmla="*/ 850 w 859"/>
                <a:gd name="T43" fmla="*/ 711 h 1132"/>
                <a:gd name="T44" fmla="*/ 857 w 859"/>
                <a:gd name="T45" fmla="*/ 838 h 1132"/>
                <a:gd name="T46" fmla="*/ 821 w 859"/>
                <a:gd name="T47" fmla="*/ 954 h 1132"/>
                <a:gd name="T48" fmla="*/ 750 w 859"/>
                <a:gd name="T49" fmla="*/ 1037 h 1132"/>
                <a:gd name="T50" fmla="*/ 655 w 859"/>
                <a:gd name="T51" fmla="*/ 1093 h 1132"/>
                <a:gd name="T52" fmla="*/ 545 w 859"/>
                <a:gd name="T53" fmla="*/ 1124 h 1132"/>
                <a:gd name="T54" fmla="*/ 428 w 859"/>
                <a:gd name="T55" fmla="*/ 1132 h 1132"/>
                <a:gd name="T56" fmla="*/ 297 w 859"/>
                <a:gd name="T57" fmla="*/ 1120 h 1132"/>
                <a:gd name="T58" fmla="*/ 182 w 859"/>
                <a:gd name="T59" fmla="*/ 1081 h 1132"/>
                <a:gd name="T60" fmla="*/ 89 w 859"/>
                <a:gd name="T61" fmla="*/ 1012 h 1132"/>
                <a:gd name="T62" fmla="*/ 26 w 859"/>
                <a:gd name="T63" fmla="*/ 908 h 1132"/>
                <a:gd name="T64" fmla="*/ 0 w 859"/>
                <a:gd name="T65" fmla="*/ 767 h 1132"/>
                <a:gd name="T66" fmla="*/ 178 w 859"/>
                <a:gd name="T67" fmla="*/ 838 h 1132"/>
                <a:gd name="T68" fmla="*/ 229 w 859"/>
                <a:gd name="T69" fmla="*/ 913 h 1132"/>
                <a:gd name="T70" fmla="*/ 308 w 859"/>
                <a:gd name="T71" fmla="*/ 957 h 1132"/>
                <a:gd name="T72" fmla="*/ 404 w 859"/>
                <a:gd name="T73" fmla="*/ 974 h 1132"/>
                <a:gd name="T74" fmla="*/ 488 w 859"/>
                <a:gd name="T75" fmla="*/ 974 h 1132"/>
                <a:gd name="T76" fmla="*/ 564 w 859"/>
                <a:gd name="T77" fmla="*/ 960 h 1132"/>
                <a:gd name="T78" fmla="*/ 630 w 859"/>
                <a:gd name="T79" fmla="*/ 927 h 1132"/>
                <a:gd name="T80" fmla="*/ 674 w 859"/>
                <a:gd name="T81" fmla="*/ 871 h 1132"/>
                <a:gd name="T82" fmla="*/ 681 w 859"/>
                <a:gd name="T83" fmla="*/ 787 h 1132"/>
                <a:gd name="T84" fmla="*/ 647 w 859"/>
                <a:gd name="T85" fmla="*/ 722 h 1132"/>
                <a:gd name="T86" fmla="*/ 580 w 859"/>
                <a:gd name="T87" fmla="*/ 677 h 1132"/>
                <a:gd name="T88" fmla="*/ 490 w 859"/>
                <a:gd name="T89" fmla="*/ 647 h 1132"/>
                <a:gd name="T90" fmla="*/ 387 w 859"/>
                <a:gd name="T91" fmla="*/ 622 h 1132"/>
                <a:gd name="T92" fmla="*/ 281 w 859"/>
                <a:gd name="T93" fmla="*/ 595 h 1132"/>
                <a:gd name="T94" fmla="*/ 183 w 859"/>
                <a:gd name="T95" fmla="*/ 558 h 1132"/>
                <a:gd name="T96" fmla="*/ 99 w 859"/>
                <a:gd name="T97" fmla="*/ 504 h 1132"/>
                <a:gd name="T98" fmla="*/ 42 w 859"/>
                <a:gd name="T99" fmla="*/ 423 h 1132"/>
                <a:gd name="T100" fmla="*/ 21 w 859"/>
                <a:gd name="T101" fmla="*/ 308 h 1132"/>
                <a:gd name="T102" fmla="*/ 43 w 859"/>
                <a:gd name="T103" fmla="*/ 193 h 1132"/>
                <a:gd name="T104" fmla="*/ 103 w 859"/>
                <a:gd name="T105" fmla="*/ 107 h 1132"/>
                <a:gd name="T106" fmla="*/ 190 w 859"/>
                <a:gd name="T107" fmla="*/ 46 h 1132"/>
                <a:gd name="T108" fmla="*/ 292 w 859"/>
                <a:gd name="T109" fmla="*/ 12 h 1132"/>
                <a:gd name="T110" fmla="*/ 399 w 859"/>
                <a:gd name="T111" fmla="*/ 0 h 1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859" h="1132">
                  <a:moveTo>
                    <a:pt x="399" y="0"/>
                  </a:moveTo>
                  <a:lnTo>
                    <a:pt x="443" y="2"/>
                  </a:lnTo>
                  <a:lnTo>
                    <a:pt x="485" y="5"/>
                  </a:lnTo>
                  <a:lnTo>
                    <a:pt x="527" y="11"/>
                  </a:lnTo>
                  <a:lnTo>
                    <a:pt x="566" y="20"/>
                  </a:lnTo>
                  <a:lnTo>
                    <a:pt x="603" y="31"/>
                  </a:lnTo>
                  <a:lnTo>
                    <a:pt x="637" y="44"/>
                  </a:lnTo>
                  <a:lnTo>
                    <a:pt x="670" y="62"/>
                  </a:lnTo>
                  <a:lnTo>
                    <a:pt x="699" y="82"/>
                  </a:lnTo>
                  <a:lnTo>
                    <a:pt x="726" y="107"/>
                  </a:lnTo>
                  <a:lnTo>
                    <a:pt x="750" y="134"/>
                  </a:lnTo>
                  <a:lnTo>
                    <a:pt x="771" y="167"/>
                  </a:lnTo>
                  <a:lnTo>
                    <a:pt x="787" y="203"/>
                  </a:lnTo>
                  <a:lnTo>
                    <a:pt x="800" y="244"/>
                  </a:lnTo>
                  <a:lnTo>
                    <a:pt x="810" y="290"/>
                  </a:lnTo>
                  <a:lnTo>
                    <a:pt x="815" y="339"/>
                  </a:lnTo>
                  <a:lnTo>
                    <a:pt x="648" y="339"/>
                  </a:lnTo>
                  <a:lnTo>
                    <a:pt x="642" y="307"/>
                  </a:lnTo>
                  <a:lnTo>
                    <a:pt x="634" y="278"/>
                  </a:lnTo>
                  <a:lnTo>
                    <a:pt x="621" y="254"/>
                  </a:lnTo>
                  <a:lnTo>
                    <a:pt x="606" y="231"/>
                  </a:lnTo>
                  <a:lnTo>
                    <a:pt x="587" y="213"/>
                  </a:lnTo>
                  <a:lnTo>
                    <a:pt x="567" y="197"/>
                  </a:lnTo>
                  <a:lnTo>
                    <a:pt x="544" y="184"/>
                  </a:lnTo>
                  <a:lnTo>
                    <a:pt x="519" y="174"/>
                  </a:lnTo>
                  <a:lnTo>
                    <a:pt x="494" y="167"/>
                  </a:lnTo>
                  <a:lnTo>
                    <a:pt x="467" y="162"/>
                  </a:lnTo>
                  <a:lnTo>
                    <a:pt x="440" y="158"/>
                  </a:lnTo>
                  <a:lnTo>
                    <a:pt x="412" y="157"/>
                  </a:lnTo>
                  <a:lnTo>
                    <a:pt x="385" y="158"/>
                  </a:lnTo>
                  <a:lnTo>
                    <a:pt x="358" y="161"/>
                  </a:lnTo>
                  <a:lnTo>
                    <a:pt x="330" y="166"/>
                  </a:lnTo>
                  <a:lnTo>
                    <a:pt x="304" y="172"/>
                  </a:lnTo>
                  <a:lnTo>
                    <a:pt x="279" y="180"/>
                  </a:lnTo>
                  <a:lnTo>
                    <a:pt x="257" y="192"/>
                  </a:lnTo>
                  <a:lnTo>
                    <a:pt x="236" y="207"/>
                  </a:lnTo>
                  <a:lnTo>
                    <a:pt x="221" y="224"/>
                  </a:lnTo>
                  <a:lnTo>
                    <a:pt x="208" y="244"/>
                  </a:lnTo>
                  <a:lnTo>
                    <a:pt x="200" y="268"/>
                  </a:lnTo>
                  <a:lnTo>
                    <a:pt x="198" y="296"/>
                  </a:lnTo>
                  <a:lnTo>
                    <a:pt x="200" y="321"/>
                  </a:lnTo>
                  <a:lnTo>
                    <a:pt x="207" y="344"/>
                  </a:lnTo>
                  <a:lnTo>
                    <a:pt x="219" y="365"/>
                  </a:lnTo>
                  <a:lnTo>
                    <a:pt x="236" y="382"/>
                  </a:lnTo>
                  <a:lnTo>
                    <a:pt x="256" y="397"/>
                  </a:lnTo>
                  <a:lnTo>
                    <a:pt x="279" y="411"/>
                  </a:lnTo>
                  <a:lnTo>
                    <a:pt x="304" y="423"/>
                  </a:lnTo>
                  <a:lnTo>
                    <a:pt x="334" y="434"/>
                  </a:lnTo>
                  <a:lnTo>
                    <a:pt x="363" y="443"/>
                  </a:lnTo>
                  <a:lnTo>
                    <a:pt x="395" y="452"/>
                  </a:lnTo>
                  <a:lnTo>
                    <a:pt x="428" y="460"/>
                  </a:lnTo>
                  <a:lnTo>
                    <a:pt x="461" y="467"/>
                  </a:lnTo>
                  <a:lnTo>
                    <a:pt x="495" y="476"/>
                  </a:lnTo>
                  <a:lnTo>
                    <a:pt x="528" y="484"/>
                  </a:lnTo>
                  <a:lnTo>
                    <a:pt x="564" y="493"/>
                  </a:lnTo>
                  <a:lnTo>
                    <a:pt x="600" y="502"/>
                  </a:lnTo>
                  <a:lnTo>
                    <a:pt x="634" y="513"/>
                  </a:lnTo>
                  <a:lnTo>
                    <a:pt x="666" y="527"/>
                  </a:lnTo>
                  <a:lnTo>
                    <a:pt x="698" y="540"/>
                  </a:lnTo>
                  <a:lnTo>
                    <a:pt x="728" y="556"/>
                  </a:lnTo>
                  <a:lnTo>
                    <a:pt x="756" y="575"/>
                  </a:lnTo>
                  <a:lnTo>
                    <a:pt x="782" y="595"/>
                  </a:lnTo>
                  <a:lnTo>
                    <a:pt x="804" y="620"/>
                  </a:lnTo>
                  <a:lnTo>
                    <a:pt x="823" y="646"/>
                  </a:lnTo>
                  <a:lnTo>
                    <a:pt x="838" y="676"/>
                  </a:lnTo>
                  <a:lnTo>
                    <a:pt x="850" y="711"/>
                  </a:lnTo>
                  <a:lnTo>
                    <a:pt x="857" y="750"/>
                  </a:lnTo>
                  <a:lnTo>
                    <a:pt x="859" y="792"/>
                  </a:lnTo>
                  <a:lnTo>
                    <a:pt x="857" y="838"/>
                  </a:lnTo>
                  <a:lnTo>
                    <a:pt x="849" y="880"/>
                  </a:lnTo>
                  <a:lnTo>
                    <a:pt x="838" y="919"/>
                  </a:lnTo>
                  <a:lnTo>
                    <a:pt x="821" y="954"/>
                  </a:lnTo>
                  <a:lnTo>
                    <a:pt x="801" y="985"/>
                  </a:lnTo>
                  <a:lnTo>
                    <a:pt x="777" y="1013"/>
                  </a:lnTo>
                  <a:lnTo>
                    <a:pt x="750" y="1037"/>
                  </a:lnTo>
                  <a:lnTo>
                    <a:pt x="721" y="1059"/>
                  </a:lnTo>
                  <a:lnTo>
                    <a:pt x="689" y="1077"/>
                  </a:lnTo>
                  <a:lnTo>
                    <a:pt x="655" y="1093"/>
                  </a:lnTo>
                  <a:lnTo>
                    <a:pt x="619" y="1106"/>
                  </a:lnTo>
                  <a:lnTo>
                    <a:pt x="583" y="1116"/>
                  </a:lnTo>
                  <a:lnTo>
                    <a:pt x="545" y="1124"/>
                  </a:lnTo>
                  <a:lnTo>
                    <a:pt x="506" y="1129"/>
                  </a:lnTo>
                  <a:lnTo>
                    <a:pt x="467" y="1132"/>
                  </a:lnTo>
                  <a:lnTo>
                    <a:pt x="428" y="1132"/>
                  </a:lnTo>
                  <a:lnTo>
                    <a:pt x="383" y="1131"/>
                  </a:lnTo>
                  <a:lnTo>
                    <a:pt x="340" y="1128"/>
                  </a:lnTo>
                  <a:lnTo>
                    <a:pt x="297" y="1120"/>
                  </a:lnTo>
                  <a:lnTo>
                    <a:pt x="257" y="1111"/>
                  </a:lnTo>
                  <a:lnTo>
                    <a:pt x="218" y="1097"/>
                  </a:lnTo>
                  <a:lnTo>
                    <a:pt x="182" y="1081"/>
                  </a:lnTo>
                  <a:lnTo>
                    <a:pt x="148" y="1061"/>
                  </a:lnTo>
                  <a:lnTo>
                    <a:pt x="117" y="1038"/>
                  </a:lnTo>
                  <a:lnTo>
                    <a:pt x="89" y="1012"/>
                  </a:lnTo>
                  <a:lnTo>
                    <a:pt x="65" y="980"/>
                  </a:lnTo>
                  <a:lnTo>
                    <a:pt x="43" y="947"/>
                  </a:lnTo>
                  <a:lnTo>
                    <a:pt x="26" y="908"/>
                  </a:lnTo>
                  <a:lnTo>
                    <a:pt x="13" y="865"/>
                  </a:lnTo>
                  <a:lnTo>
                    <a:pt x="4" y="819"/>
                  </a:lnTo>
                  <a:lnTo>
                    <a:pt x="0" y="767"/>
                  </a:lnTo>
                  <a:lnTo>
                    <a:pt x="166" y="767"/>
                  </a:lnTo>
                  <a:lnTo>
                    <a:pt x="170" y="804"/>
                  </a:lnTo>
                  <a:lnTo>
                    <a:pt x="178" y="838"/>
                  </a:lnTo>
                  <a:lnTo>
                    <a:pt x="191" y="867"/>
                  </a:lnTo>
                  <a:lnTo>
                    <a:pt x="208" y="891"/>
                  </a:lnTo>
                  <a:lnTo>
                    <a:pt x="229" y="913"/>
                  </a:lnTo>
                  <a:lnTo>
                    <a:pt x="253" y="931"/>
                  </a:lnTo>
                  <a:lnTo>
                    <a:pt x="279" y="945"/>
                  </a:lnTo>
                  <a:lnTo>
                    <a:pt x="308" y="957"/>
                  </a:lnTo>
                  <a:lnTo>
                    <a:pt x="338" y="966"/>
                  </a:lnTo>
                  <a:lnTo>
                    <a:pt x="371" y="972"/>
                  </a:lnTo>
                  <a:lnTo>
                    <a:pt x="404" y="974"/>
                  </a:lnTo>
                  <a:lnTo>
                    <a:pt x="438" y="976"/>
                  </a:lnTo>
                  <a:lnTo>
                    <a:pt x="462" y="976"/>
                  </a:lnTo>
                  <a:lnTo>
                    <a:pt x="488" y="974"/>
                  </a:lnTo>
                  <a:lnTo>
                    <a:pt x="513" y="971"/>
                  </a:lnTo>
                  <a:lnTo>
                    <a:pt x="539" y="966"/>
                  </a:lnTo>
                  <a:lnTo>
                    <a:pt x="564" y="960"/>
                  </a:lnTo>
                  <a:lnTo>
                    <a:pt x="589" y="951"/>
                  </a:lnTo>
                  <a:lnTo>
                    <a:pt x="610" y="941"/>
                  </a:lnTo>
                  <a:lnTo>
                    <a:pt x="630" y="927"/>
                  </a:lnTo>
                  <a:lnTo>
                    <a:pt x="648" y="912"/>
                  </a:lnTo>
                  <a:lnTo>
                    <a:pt x="663" y="892"/>
                  </a:lnTo>
                  <a:lnTo>
                    <a:pt x="674" y="871"/>
                  </a:lnTo>
                  <a:lnTo>
                    <a:pt x="681" y="844"/>
                  </a:lnTo>
                  <a:lnTo>
                    <a:pt x="683" y="815"/>
                  </a:lnTo>
                  <a:lnTo>
                    <a:pt x="681" y="787"/>
                  </a:lnTo>
                  <a:lnTo>
                    <a:pt x="674" y="762"/>
                  </a:lnTo>
                  <a:lnTo>
                    <a:pt x="661" y="740"/>
                  </a:lnTo>
                  <a:lnTo>
                    <a:pt x="647" y="722"/>
                  </a:lnTo>
                  <a:lnTo>
                    <a:pt x="627" y="705"/>
                  </a:lnTo>
                  <a:lnTo>
                    <a:pt x="606" y="691"/>
                  </a:lnTo>
                  <a:lnTo>
                    <a:pt x="580" y="677"/>
                  </a:lnTo>
                  <a:lnTo>
                    <a:pt x="552" y="667"/>
                  </a:lnTo>
                  <a:lnTo>
                    <a:pt x="522" y="656"/>
                  </a:lnTo>
                  <a:lnTo>
                    <a:pt x="490" y="647"/>
                  </a:lnTo>
                  <a:lnTo>
                    <a:pt x="457" y="639"/>
                  </a:lnTo>
                  <a:lnTo>
                    <a:pt x="422" y="630"/>
                  </a:lnTo>
                  <a:lnTo>
                    <a:pt x="387" y="622"/>
                  </a:lnTo>
                  <a:lnTo>
                    <a:pt x="352" y="613"/>
                  </a:lnTo>
                  <a:lnTo>
                    <a:pt x="317" y="605"/>
                  </a:lnTo>
                  <a:lnTo>
                    <a:pt x="281" y="595"/>
                  </a:lnTo>
                  <a:lnTo>
                    <a:pt x="247" y="585"/>
                  </a:lnTo>
                  <a:lnTo>
                    <a:pt x="215" y="572"/>
                  </a:lnTo>
                  <a:lnTo>
                    <a:pt x="183" y="558"/>
                  </a:lnTo>
                  <a:lnTo>
                    <a:pt x="153" y="542"/>
                  </a:lnTo>
                  <a:lnTo>
                    <a:pt x="125" y="524"/>
                  </a:lnTo>
                  <a:lnTo>
                    <a:pt x="99" y="504"/>
                  </a:lnTo>
                  <a:lnTo>
                    <a:pt x="77" y="480"/>
                  </a:lnTo>
                  <a:lnTo>
                    <a:pt x="58" y="453"/>
                  </a:lnTo>
                  <a:lnTo>
                    <a:pt x="42" y="423"/>
                  </a:lnTo>
                  <a:lnTo>
                    <a:pt x="31" y="389"/>
                  </a:lnTo>
                  <a:lnTo>
                    <a:pt x="24" y="350"/>
                  </a:lnTo>
                  <a:lnTo>
                    <a:pt x="21" y="308"/>
                  </a:lnTo>
                  <a:lnTo>
                    <a:pt x="24" y="267"/>
                  </a:lnTo>
                  <a:lnTo>
                    <a:pt x="31" y="228"/>
                  </a:lnTo>
                  <a:lnTo>
                    <a:pt x="43" y="193"/>
                  </a:lnTo>
                  <a:lnTo>
                    <a:pt x="60" y="161"/>
                  </a:lnTo>
                  <a:lnTo>
                    <a:pt x="80" y="132"/>
                  </a:lnTo>
                  <a:lnTo>
                    <a:pt x="103" y="107"/>
                  </a:lnTo>
                  <a:lnTo>
                    <a:pt x="130" y="84"/>
                  </a:lnTo>
                  <a:lnTo>
                    <a:pt x="159" y="63"/>
                  </a:lnTo>
                  <a:lnTo>
                    <a:pt x="190" y="46"/>
                  </a:lnTo>
                  <a:lnTo>
                    <a:pt x="223" y="32"/>
                  </a:lnTo>
                  <a:lnTo>
                    <a:pt x="257" y="21"/>
                  </a:lnTo>
                  <a:lnTo>
                    <a:pt x="292" y="12"/>
                  </a:lnTo>
                  <a:lnTo>
                    <a:pt x="327" y="6"/>
                  </a:lnTo>
                  <a:lnTo>
                    <a:pt x="364" y="2"/>
                  </a:lnTo>
                  <a:lnTo>
                    <a:pt x="39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8"/>
            <p:cNvSpPr>
              <a:spLocks noEditPoints="1"/>
            </p:cNvSpPr>
            <p:nvPr userDrawn="1"/>
          </p:nvSpPr>
          <p:spPr bwMode="auto">
            <a:xfrm>
              <a:off x="6994526" y="4454526"/>
              <a:ext cx="377825" cy="449263"/>
            </a:xfrm>
            <a:custGeom>
              <a:avLst/>
              <a:gdLst>
                <a:gd name="T0" fmla="*/ 629 w 951"/>
                <a:gd name="T1" fmla="*/ 576 h 1132"/>
                <a:gd name="T2" fmla="*/ 530 w 951"/>
                <a:gd name="T3" fmla="*/ 600 h 1132"/>
                <a:gd name="T4" fmla="*/ 417 w 951"/>
                <a:gd name="T5" fmla="*/ 616 h 1132"/>
                <a:gd name="T6" fmla="*/ 322 w 951"/>
                <a:gd name="T7" fmla="*/ 636 h 1132"/>
                <a:gd name="T8" fmla="*/ 247 w 951"/>
                <a:gd name="T9" fmla="*/ 670 h 1132"/>
                <a:gd name="T10" fmla="*/ 196 w 951"/>
                <a:gd name="T11" fmla="*/ 728 h 1132"/>
                <a:gd name="T12" fmla="*/ 176 w 951"/>
                <a:gd name="T13" fmla="*/ 817 h 1132"/>
                <a:gd name="T14" fmla="*/ 194 w 951"/>
                <a:gd name="T15" fmla="*/ 897 h 1132"/>
                <a:gd name="T16" fmla="*/ 245 w 951"/>
                <a:gd name="T17" fmla="*/ 947 h 1132"/>
                <a:gd name="T18" fmla="*/ 317 w 951"/>
                <a:gd name="T19" fmla="*/ 972 h 1132"/>
                <a:gd name="T20" fmla="*/ 417 w 951"/>
                <a:gd name="T21" fmla="*/ 974 h 1132"/>
                <a:gd name="T22" fmla="*/ 528 w 951"/>
                <a:gd name="T23" fmla="*/ 944 h 1132"/>
                <a:gd name="T24" fmla="*/ 609 w 951"/>
                <a:gd name="T25" fmla="*/ 890 h 1132"/>
                <a:gd name="T26" fmla="*/ 658 w 951"/>
                <a:gd name="T27" fmla="*/ 822 h 1132"/>
                <a:gd name="T28" fmla="*/ 679 w 951"/>
                <a:gd name="T29" fmla="*/ 753 h 1132"/>
                <a:gd name="T30" fmla="*/ 468 w 951"/>
                <a:gd name="T31" fmla="*/ 0 h 1132"/>
                <a:gd name="T32" fmla="*/ 570 w 951"/>
                <a:gd name="T33" fmla="*/ 6 h 1132"/>
                <a:gd name="T34" fmla="*/ 668 w 951"/>
                <a:gd name="T35" fmla="*/ 28 h 1132"/>
                <a:gd name="T36" fmla="*/ 752 w 951"/>
                <a:gd name="T37" fmla="*/ 72 h 1132"/>
                <a:gd name="T38" fmla="*/ 814 w 951"/>
                <a:gd name="T39" fmla="*/ 145 h 1132"/>
                <a:gd name="T40" fmla="*/ 845 w 951"/>
                <a:gd name="T41" fmla="*/ 253 h 1132"/>
                <a:gd name="T42" fmla="*/ 848 w 951"/>
                <a:gd name="T43" fmla="*/ 884 h 1132"/>
                <a:gd name="T44" fmla="*/ 854 w 951"/>
                <a:gd name="T45" fmla="*/ 947 h 1132"/>
                <a:gd name="T46" fmla="*/ 883 w 951"/>
                <a:gd name="T47" fmla="*/ 974 h 1132"/>
                <a:gd name="T48" fmla="*/ 932 w 951"/>
                <a:gd name="T49" fmla="*/ 972 h 1132"/>
                <a:gd name="T50" fmla="*/ 933 w 951"/>
                <a:gd name="T51" fmla="*/ 1114 h 1132"/>
                <a:gd name="T52" fmla="*/ 861 w 951"/>
                <a:gd name="T53" fmla="*/ 1131 h 1132"/>
                <a:gd name="T54" fmla="*/ 779 w 951"/>
                <a:gd name="T55" fmla="*/ 1125 h 1132"/>
                <a:gd name="T56" fmla="*/ 721 w 951"/>
                <a:gd name="T57" fmla="*/ 1083 h 1132"/>
                <a:gd name="T58" fmla="*/ 692 w 951"/>
                <a:gd name="T59" fmla="*/ 1002 h 1132"/>
                <a:gd name="T60" fmla="*/ 616 w 951"/>
                <a:gd name="T61" fmla="*/ 1041 h 1132"/>
                <a:gd name="T62" fmla="*/ 485 w 951"/>
                <a:gd name="T63" fmla="*/ 1111 h 1132"/>
                <a:gd name="T64" fmla="*/ 334 w 951"/>
                <a:gd name="T65" fmla="*/ 1132 h 1132"/>
                <a:gd name="T66" fmla="*/ 222 w 951"/>
                <a:gd name="T67" fmla="*/ 1120 h 1132"/>
                <a:gd name="T68" fmla="*/ 125 w 951"/>
                <a:gd name="T69" fmla="*/ 1082 h 1132"/>
                <a:gd name="T70" fmla="*/ 52 w 951"/>
                <a:gd name="T71" fmla="*/ 1013 h 1132"/>
                <a:gd name="T72" fmla="*/ 9 w 951"/>
                <a:gd name="T73" fmla="*/ 914 h 1132"/>
                <a:gd name="T74" fmla="*/ 1 w 951"/>
                <a:gd name="T75" fmla="*/ 784 h 1132"/>
                <a:gd name="T76" fmla="*/ 33 w 951"/>
                <a:gd name="T77" fmla="*/ 671 h 1132"/>
                <a:gd name="T78" fmla="*/ 94 w 951"/>
                <a:gd name="T79" fmla="*/ 594 h 1132"/>
                <a:gd name="T80" fmla="*/ 176 w 951"/>
                <a:gd name="T81" fmla="*/ 545 h 1132"/>
                <a:gd name="T82" fmla="*/ 273 w 951"/>
                <a:gd name="T83" fmla="*/ 512 h 1132"/>
                <a:gd name="T84" fmla="*/ 381 w 951"/>
                <a:gd name="T85" fmla="*/ 489 h 1132"/>
                <a:gd name="T86" fmla="*/ 491 w 951"/>
                <a:gd name="T87" fmla="*/ 472 h 1132"/>
                <a:gd name="T88" fmla="*/ 582 w 951"/>
                <a:gd name="T89" fmla="*/ 453 h 1132"/>
                <a:gd name="T90" fmla="*/ 647 w 951"/>
                <a:gd name="T91" fmla="*/ 422 h 1132"/>
                <a:gd name="T92" fmla="*/ 680 w 951"/>
                <a:gd name="T93" fmla="*/ 365 h 1132"/>
                <a:gd name="T94" fmla="*/ 675 w 951"/>
                <a:gd name="T95" fmla="*/ 276 h 1132"/>
                <a:gd name="T96" fmla="*/ 638 w 951"/>
                <a:gd name="T97" fmla="*/ 210 h 1132"/>
                <a:gd name="T98" fmla="*/ 578 w 951"/>
                <a:gd name="T99" fmla="*/ 175 h 1132"/>
                <a:gd name="T100" fmla="*/ 506 w 951"/>
                <a:gd name="T101" fmla="*/ 160 h 1132"/>
                <a:gd name="T102" fmla="*/ 423 w 951"/>
                <a:gd name="T103" fmla="*/ 158 h 1132"/>
                <a:gd name="T104" fmla="*/ 332 w 951"/>
                <a:gd name="T105" fmla="*/ 175 h 1132"/>
                <a:gd name="T106" fmla="*/ 261 w 951"/>
                <a:gd name="T107" fmla="*/ 218 h 1132"/>
                <a:gd name="T108" fmla="*/ 216 w 951"/>
                <a:gd name="T109" fmla="*/ 292 h 1132"/>
                <a:gd name="T110" fmla="*/ 39 w 951"/>
                <a:gd name="T111" fmla="*/ 362 h 1132"/>
                <a:gd name="T112" fmla="*/ 66 w 951"/>
                <a:gd name="T113" fmla="*/ 222 h 1132"/>
                <a:gd name="T114" fmla="*/ 129 w 951"/>
                <a:gd name="T115" fmla="*/ 120 h 1132"/>
                <a:gd name="T116" fmla="*/ 222 w 951"/>
                <a:gd name="T117" fmla="*/ 51 h 1132"/>
                <a:gd name="T118" fmla="*/ 338 w 951"/>
                <a:gd name="T119" fmla="*/ 12 h 1132"/>
                <a:gd name="T120" fmla="*/ 468 w 951"/>
                <a:gd name="T121" fmla="*/ 0 h 1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951" h="1132">
                  <a:moveTo>
                    <a:pt x="681" y="550"/>
                  </a:moveTo>
                  <a:lnTo>
                    <a:pt x="657" y="564"/>
                  </a:lnTo>
                  <a:lnTo>
                    <a:pt x="629" y="576"/>
                  </a:lnTo>
                  <a:lnTo>
                    <a:pt x="599" y="586"/>
                  </a:lnTo>
                  <a:lnTo>
                    <a:pt x="565" y="593"/>
                  </a:lnTo>
                  <a:lnTo>
                    <a:pt x="530" y="600"/>
                  </a:lnTo>
                  <a:lnTo>
                    <a:pt x="493" y="605"/>
                  </a:lnTo>
                  <a:lnTo>
                    <a:pt x="455" y="611"/>
                  </a:lnTo>
                  <a:lnTo>
                    <a:pt x="417" y="616"/>
                  </a:lnTo>
                  <a:lnTo>
                    <a:pt x="379" y="622"/>
                  </a:lnTo>
                  <a:lnTo>
                    <a:pt x="350" y="629"/>
                  </a:lnTo>
                  <a:lnTo>
                    <a:pt x="322" y="636"/>
                  </a:lnTo>
                  <a:lnTo>
                    <a:pt x="295" y="646"/>
                  </a:lnTo>
                  <a:lnTo>
                    <a:pt x="270" y="657"/>
                  </a:lnTo>
                  <a:lnTo>
                    <a:pt x="247" y="670"/>
                  </a:lnTo>
                  <a:lnTo>
                    <a:pt x="227" y="686"/>
                  </a:lnTo>
                  <a:lnTo>
                    <a:pt x="209" y="705"/>
                  </a:lnTo>
                  <a:lnTo>
                    <a:pt x="196" y="728"/>
                  </a:lnTo>
                  <a:lnTo>
                    <a:pt x="185" y="753"/>
                  </a:lnTo>
                  <a:lnTo>
                    <a:pt x="177" y="784"/>
                  </a:lnTo>
                  <a:lnTo>
                    <a:pt x="176" y="817"/>
                  </a:lnTo>
                  <a:lnTo>
                    <a:pt x="177" y="848"/>
                  </a:lnTo>
                  <a:lnTo>
                    <a:pt x="185" y="874"/>
                  </a:lnTo>
                  <a:lnTo>
                    <a:pt x="194" y="897"/>
                  </a:lnTo>
                  <a:lnTo>
                    <a:pt x="209" y="916"/>
                  </a:lnTo>
                  <a:lnTo>
                    <a:pt x="226" y="933"/>
                  </a:lnTo>
                  <a:lnTo>
                    <a:pt x="245" y="947"/>
                  </a:lnTo>
                  <a:lnTo>
                    <a:pt x="267" y="957"/>
                  </a:lnTo>
                  <a:lnTo>
                    <a:pt x="292" y="966"/>
                  </a:lnTo>
                  <a:lnTo>
                    <a:pt x="317" y="972"/>
                  </a:lnTo>
                  <a:lnTo>
                    <a:pt x="344" y="974"/>
                  </a:lnTo>
                  <a:lnTo>
                    <a:pt x="372" y="976"/>
                  </a:lnTo>
                  <a:lnTo>
                    <a:pt x="417" y="974"/>
                  </a:lnTo>
                  <a:lnTo>
                    <a:pt x="458" y="967"/>
                  </a:lnTo>
                  <a:lnTo>
                    <a:pt x="496" y="957"/>
                  </a:lnTo>
                  <a:lnTo>
                    <a:pt x="528" y="944"/>
                  </a:lnTo>
                  <a:lnTo>
                    <a:pt x="559" y="929"/>
                  </a:lnTo>
                  <a:lnTo>
                    <a:pt x="585" y="910"/>
                  </a:lnTo>
                  <a:lnTo>
                    <a:pt x="609" y="890"/>
                  </a:lnTo>
                  <a:lnTo>
                    <a:pt x="628" y="869"/>
                  </a:lnTo>
                  <a:lnTo>
                    <a:pt x="645" y="846"/>
                  </a:lnTo>
                  <a:lnTo>
                    <a:pt x="658" y="822"/>
                  </a:lnTo>
                  <a:lnTo>
                    <a:pt x="668" y="799"/>
                  </a:lnTo>
                  <a:lnTo>
                    <a:pt x="675" y="775"/>
                  </a:lnTo>
                  <a:lnTo>
                    <a:pt x="679" y="753"/>
                  </a:lnTo>
                  <a:lnTo>
                    <a:pt x="681" y="732"/>
                  </a:lnTo>
                  <a:lnTo>
                    <a:pt x="681" y="550"/>
                  </a:lnTo>
                  <a:close/>
                  <a:moveTo>
                    <a:pt x="468" y="0"/>
                  </a:moveTo>
                  <a:lnTo>
                    <a:pt x="502" y="2"/>
                  </a:lnTo>
                  <a:lnTo>
                    <a:pt x="536" y="3"/>
                  </a:lnTo>
                  <a:lnTo>
                    <a:pt x="570" y="6"/>
                  </a:lnTo>
                  <a:lnTo>
                    <a:pt x="604" y="11"/>
                  </a:lnTo>
                  <a:lnTo>
                    <a:pt x="636" y="18"/>
                  </a:lnTo>
                  <a:lnTo>
                    <a:pt x="668" y="28"/>
                  </a:lnTo>
                  <a:lnTo>
                    <a:pt x="697" y="40"/>
                  </a:lnTo>
                  <a:lnTo>
                    <a:pt x="725" y="55"/>
                  </a:lnTo>
                  <a:lnTo>
                    <a:pt x="752" y="72"/>
                  </a:lnTo>
                  <a:lnTo>
                    <a:pt x="775" y="93"/>
                  </a:lnTo>
                  <a:lnTo>
                    <a:pt x="796" y="117"/>
                  </a:lnTo>
                  <a:lnTo>
                    <a:pt x="814" y="145"/>
                  </a:lnTo>
                  <a:lnTo>
                    <a:pt x="828" y="177"/>
                  </a:lnTo>
                  <a:lnTo>
                    <a:pt x="838" y="213"/>
                  </a:lnTo>
                  <a:lnTo>
                    <a:pt x="845" y="253"/>
                  </a:lnTo>
                  <a:lnTo>
                    <a:pt x="848" y="298"/>
                  </a:lnTo>
                  <a:lnTo>
                    <a:pt x="848" y="855"/>
                  </a:lnTo>
                  <a:lnTo>
                    <a:pt x="848" y="884"/>
                  </a:lnTo>
                  <a:lnTo>
                    <a:pt x="848" y="909"/>
                  </a:lnTo>
                  <a:lnTo>
                    <a:pt x="850" y="930"/>
                  </a:lnTo>
                  <a:lnTo>
                    <a:pt x="854" y="947"/>
                  </a:lnTo>
                  <a:lnTo>
                    <a:pt x="860" y="960"/>
                  </a:lnTo>
                  <a:lnTo>
                    <a:pt x="870" y="968"/>
                  </a:lnTo>
                  <a:lnTo>
                    <a:pt x="883" y="974"/>
                  </a:lnTo>
                  <a:lnTo>
                    <a:pt x="900" y="976"/>
                  </a:lnTo>
                  <a:lnTo>
                    <a:pt x="915" y="976"/>
                  </a:lnTo>
                  <a:lnTo>
                    <a:pt x="932" y="972"/>
                  </a:lnTo>
                  <a:lnTo>
                    <a:pt x="951" y="966"/>
                  </a:lnTo>
                  <a:lnTo>
                    <a:pt x="951" y="1104"/>
                  </a:lnTo>
                  <a:lnTo>
                    <a:pt x="933" y="1114"/>
                  </a:lnTo>
                  <a:lnTo>
                    <a:pt x="911" y="1122"/>
                  </a:lnTo>
                  <a:lnTo>
                    <a:pt x="888" y="1128"/>
                  </a:lnTo>
                  <a:lnTo>
                    <a:pt x="861" y="1131"/>
                  </a:lnTo>
                  <a:lnTo>
                    <a:pt x="832" y="1132"/>
                  </a:lnTo>
                  <a:lnTo>
                    <a:pt x="804" y="1131"/>
                  </a:lnTo>
                  <a:lnTo>
                    <a:pt x="779" y="1125"/>
                  </a:lnTo>
                  <a:lnTo>
                    <a:pt x="757" y="1116"/>
                  </a:lnTo>
                  <a:lnTo>
                    <a:pt x="737" y="1101"/>
                  </a:lnTo>
                  <a:lnTo>
                    <a:pt x="721" y="1083"/>
                  </a:lnTo>
                  <a:lnTo>
                    <a:pt x="708" y="1061"/>
                  </a:lnTo>
                  <a:lnTo>
                    <a:pt x="698" y="1034"/>
                  </a:lnTo>
                  <a:lnTo>
                    <a:pt x="692" y="1002"/>
                  </a:lnTo>
                  <a:lnTo>
                    <a:pt x="691" y="966"/>
                  </a:lnTo>
                  <a:lnTo>
                    <a:pt x="655" y="1006"/>
                  </a:lnTo>
                  <a:lnTo>
                    <a:pt x="616" y="1041"/>
                  </a:lnTo>
                  <a:lnTo>
                    <a:pt x="575" y="1069"/>
                  </a:lnTo>
                  <a:lnTo>
                    <a:pt x="531" y="1093"/>
                  </a:lnTo>
                  <a:lnTo>
                    <a:pt x="485" y="1111"/>
                  </a:lnTo>
                  <a:lnTo>
                    <a:pt x="436" y="1123"/>
                  </a:lnTo>
                  <a:lnTo>
                    <a:pt x="386" y="1130"/>
                  </a:lnTo>
                  <a:lnTo>
                    <a:pt x="334" y="1132"/>
                  </a:lnTo>
                  <a:lnTo>
                    <a:pt x="295" y="1131"/>
                  </a:lnTo>
                  <a:lnTo>
                    <a:pt x="258" y="1128"/>
                  </a:lnTo>
                  <a:lnTo>
                    <a:pt x="222" y="1120"/>
                  </a:lnTo>
                  <a:lnTo>
                    <a:pt x="187" y="1111"/>
                  </a:lnTo>
                  <a:lnTo>
                    <a:pt x="155" y="1097"/>
                  </a:lnTo>
                  <a:lnTo>
                    <a:pt x="125" y="1082"/>
                  </a:lnTo>
                  <a:lnTo>
                    <a:pt x="98" y="1062"/>
                  </a:lnTo>
                  <a:lnTo>
                    <a:pt x="73" y="1040"/>
                  </a:lnTo>
                  <a:lnTo>
                    <a:pt x="52" y="1013"/>
                  </a:lnTo>
                  <a:lnTo>
                    <a:pt x="34" y="984"/>
                  </a:lnTo>
                  <a:lnTo>
                    <a:pt x="19" y="951"/>
                  </a:lnTo>
                  <a:lnTo>
                    <a:pt x="9" y="914"/>
                  </a:lnTo>
                  <a:lnTo>
                    <a:pt x="1" y="874"/>
                  </a:lnTo>
                  <a:lnTo>
                    <a:pt x="0" y="830"/>
                  </a:lnTo>
                  <a:lnTo>
                    <a:pt x="1" y="784"/>
                  </a:lnTo>
                  <a:lnTo>
                    <a:pt x="9" y="741"/>
                  </a:lnTo>
                  <a:lnTo>
                    <a:pt x="18" y="704"/>
                  </a:lnTo>
                  <a:lnTo>
                    <a:pt x="33" y="671"/>
                  </a:lnTo>
                  <a:lnTo>
                    <a:pt x="50" y="642"/>
                  </a:lnTo>
                  <a:lnTo>
                    <a:pt x="70" y="617"/>
                  </a:lnTo>
                  <a:lnTo>
                    <a:pt x="94" y="594"/>
                  </a:lnTo>
                  <a:lnTo>
                    <a:pt x="119" y="575"/>
                  </a:lnTo>
                  <a:lnTo>
                    <a:pt x="147" y="559"/>
                  </a:lnTo>
                  <a:lnTo>
                    <a:pt x="176" y="545"/>
                  </a:lnTo>
                  <a:lnTo>
                    <a:pt x="208" y="533"/>
                  </a:lnTo>
                  <a:lnTo>
                    <a:pt x="241" y="522"/>
                  </a:lnTo>
                  <a:lnTo>
                    <a:pt x="273" y="512"/>
                  </a:lnTo>
                  <a:lnTo>
                    <a:pt x="307" y="505"/>
                  </a:lnTo>
                  <a:lnTo>
                    <a:pt x="343" y="496"/>
                  </a:lnTo>
                  <a:lnTo>
                    <a:pt x="381" y="489"/>
                  </a:lnTo>
                  <a:lnTo>
                    <a:pt x="419" y="483"/>
                  </a:lnTo>
                  <a:lnTo>
                    <a:pt x="455" y="477"/>
                  </a:lnTo>
                  <a:lnTo>
                    <a:pt x="491" y="472"/>
                  </a:lnTo>
                  <a:lnTo>
                    <a:pt x="523" y="466"/>
                  </a:lnTo>
                  <a:lnTo>
                    <a:pt x="554" y="460"/>
                  </a:lnTo>
                  <a:lnTo>
                    <a:pt x="582" y="453"/>
                  </a:lnTo>
                  <a:lnTo>
                    <a:pt x="606" y="445"/>
                  </a:lnTo>
                  <a:lnTo>
                    <a:pt x="629" y="434"/>
                  </a:lnTo>
                  <a:lnTo>
                    <a:pt x="647" y="422"/>
                  </a:lnTo>
                  <a:lnTo>
                    <a:pt x="662" y="406"/>
                  </a:lnTo>
                  <a:lnTo>
                    <a:pt x="674" y="387"/>
                  </a:lnTo>
                  <a:lnTo>
                    <a:pt x="680" y="365"/>
                  </a:lnTo>
                  <a:lnTo>
                    <a:pt x="683" y="338"/>
                  </a:lnTo>
                  <a:lnTo>
                    <a:pt x="680" y="304"/>
                  </a:lnTo>
                  <a:lnTo>
                    <a:pt x="675" y="276"/>
                  </a:lnTo>
                  <a:lnTo>
                    <a:pt x="666" y="250"/>
                  </a:lnTo>
                  <a:lnTo>
                    <a:pt x="652" y="228"/>
                  </a:lnTo>
                  <a:lnTo>
                    <a:pt x="638" y="210"/>
                  </a:lnTo>
                  <a:lnTo>
                    <a:pt x="619" y="196"/>
                  </a:lnTo>
                  <a:lnTo>
                    <a:pt x="600" y="184"/>
                  </a:lnTo>
                  <a:lnTo>
                    <a:pt x="578" y="175"/>
                  </a:lnTo>
                  <a:lnTo>
                    <a:pt x="555" y="168"/>
                  </a:lnTo>
                  <a:lnTo>
                    <a:pt x="532" y="163"/>
                  </a:lnTo>
                  <a:lnTo>
                    <a:pt x="506" y="160"/>
                  </a:lnTo>
                  <a:lnTo>
                    <a:pt x="482" y="158"/>
                  </a:lnTo>
                  <a:lnTo>
                    <a:pt x="458" y="157"/>
                  </a:lnTo>
                  <a:lnTo>
                    <a:pt x="423" y="158"/>
                  </a:lnTo>
                  <a:lnTo>
                    <a:pt x="391" y="162"/>
                  </a:lnTo>
                  <a:lnTo>
                    <a:pt x="360" y="168"/>
                  </a:lnTo>
                  <a:lnTo>
                    <a:pt x="332" y="175"/>
                  </a:lnTo>
                  <a:lnTo>
                    <a:pt x="305" y="186"/>
                  </a:lnTo>
                  <a:lnTo>
                    <a:pt x="282" y="201"/>
                  </a:lnTo>
                  <a:lnTo>
                    <a:pt x="261" y="218"/>
                  </a:lnTo>
                  <a:lnTo>
                    <a:pt x="243" y="239"/>
                  </a:lnTo>
                  <a:lnTo>
                    <a:pt x="228" y="263"/>
                  </a:lnTo>
                  <a:lnTo>
                    <a:pt x="216" y="292"/>
                  </a:lnTo>
                  <a:lnTo>
                    <a:pt x="209" y="325"/>
                  </a:lnTo>
                  <a:lnTo>
                    <a:pt x="205" y="362"/>
                  </a:lnTo>
                  <a:lnTo>
                    <a:pt x="39" y="362"/>
                  </a:lnTo>
                  <a:lnTo>
                    <a:pt x="43" y="312"/>
                  </a:lnTo>
                  <a:lnTo>
                    <a:pt x="52" y="265"/>
                  </a:lnTo>
                  <a:lnTo>
                    <a:pt x="66" y="222"/>
                  </a:lnTo>
                  <a:lnTo>
                    <a:pt x="83" y="184"/>
                  </a:lnTo>
                  <a:lnTo>
                    <a:pt x="104" y="150"/>
                  </a:lnTo>
                  <a:lnTo>
                    <a:pt x="129" y="120"/>
                  </a:lnTo>
                  <a:lnTo>
                    <a:pt x="157" y="93"/>
                  </a:lnTo>
                  <a:lnTo>
                    <a:pt x="188" y="70"/>
                  </a:lnTo>
                  <a:lnTo>
                    <a:pt x="222" y="51"/>
                  </a:lnTo>
                  <a:lnTo>
                    <a:pt x="259" y="35"/>
                  </a:lnTo>
                  <a:lnTo>
                    <a:pt x="296" y="22"/>
                  </a:lnTo>
                  <a:lnTo>
                    <a:pt x="338" y="12"/>
                  </a:lnTo>
                  <a:lnTo>
                    <a:pt x="379" y="6"/>
                  </a:lnTo>
                  <a:lnTo>
                    <a:pt x="423" y="3"/>
                  </a:lnTo>
                  <a:lnTo>
                    <a:pt x="46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8"/>
            <p:cNvSpPr>
              <a:spLocks/>
            </p:cNvSpPr>
            <p:nvPr userDrawn="1"/>
          </p:nvSpPr>
          <p:spPr bwMode="auto">
            <a:xfrm>
              <a:off x="7367588" y="4454526"/>
              <a:ext cx="341313" cy="449263"/>
            </a:xfrm>
            <a:custGeom>
              <a:avLst/>
              <a:gdLst>
                <a:gd name="T0" fmla="*/ 486 w 860"/>
                <a:gd name="T1" fmla="*/ 5 h 1132"/>
                <a:gd name="T2" fmla="*/ 604 w 860"/>
                <a:gd name="T3" fmla="*/ 31 h 1132"/>
                <a:gd name="T4" fmla="*/ 701 w 860"/>
                <a:gd name="T5" fmla="*/ 82 h 1132"/>
                <a:gd name="T6" fmla="*/ 771 w 860"/>
                <a:gd name="T7" fmla="*/ 167 h 1132"/>
                <a:gd name="T8" fmla="*/ 810 w 860"/>
                <a:gd name="T9" fmla="*/ 290 h 1132"/>
                <a:gd name="T10" fmla="*/ 644 w 860"/>
                <a:gd name="T11" fmla="*/ 307 h 1132"/>
                <a:gd name="T12" fmla="*/ 606 w 860"/>
                <a:gd name="T13" fmla="*/ 231 h 1132"/>
                <a:gd name="T14" fmla="*/ 545 w 860"/>
                <a:gd name="T15" fmla="*/ 184 h 1132"/>
                <a:gd name="T16" fmla="*/ 467 w 860"/>
                <a:gd name="T17" fmla="*/ 162 h 1132"/>
                <a:gd name="T18" fmla="*/ 386 w 860"/>
                <a:gd name="T19" fmla="*/ 158 h 1132"/>
                <a:gd name="T20" fmla="*/ 305 w 860"/>
                <a:gd name="T21" fmla="*/ 172 h 1132"/>
                <a:gd name="T22" fmla="*/ 238 w 860"/>
                <a:gd name="T23" fmla="*/ 207 h 1132"/>
                <a:gd name="T24" fmla="*/ 200 w 860"/>
                <a:gd name="T25" fmla="*/ 268 h 1132"/>
                <a:gd name="T26" fmla="*/ 208 w 860"/>
                <a:gd name="T27" fmla="*/ 344 h 1132"/>
                <a:gd name="T28" fmla="*/ 256 w 860"/>
                <a:gd name="T29" fmla="*/ 397 h 1132"/>
                <a:gd name="T30" fmla="*/ 334 w 860"/>
                <a:gd name="T31" fmla="*/ 434 h 1132"/>
                <a:gd name="T32" fmla="*/ 429 w 860"/>
                <a:gd name="T33" fmla="*/ 460 h 1132"/>
                <a:gd name="T34" fmla="*/ 528 w 860"/>
                <a:gd name="T35" fmla="*/ 484 h 1132"/>
                <a:gd name="T36" fmla="*/ 634 w 860"/>
                <a:gd name="T37" fmla="*/ 513 h 1132"/>
                <a:gd name="T38" fmla="*/ 729 w 860"/>
                <a:gd name="T39" fmla="*/ 556 h 1132"/>
                <a:gd name="T40" fmla="*/ 804 w 860"/>
                <a:gd name="T41" fmla="*/ 620 h 1132"/>
                <a:gd name="T42" fmla="*/ 850 w 860"/>
                <a:gd name="T43" fmla="*/ 711 h 1132"/>
                <a:gd name="T44" fmla="*/ 857 w 860"/>
                <a:gd name="T45" fmla="*/ 838 h 1132"/>
                <a:gd name="T46" fmla="*/ 821 w 860"/>
                <a:gd name="T47" fmla="*/ 954 h 1132"/>
                <a:gd name="T48" fmla="*/ 750 w 860"/>
                <a:gd name="T49" fmla="*/ 1037 h 1132"/>
                <a:gd name="T50" fmla="*/ 656 w 860"/>
                <a:gd name="T51" fmla="*/ 1093 h 1132"/>
                <a:gd name="T52" fmla="*/ 545 w 860"/>
                <a:gd name="T53" fmla="*/ 1124 h 1132"/>
                <a:gd name="T54" fmla="*/ 429 w 860"/>
                <a:gd name="T55" fmla="*/ 1132 h 1132"/>
                <a:gd name="T56" fmla="*/ 299 w 860"/>
                <a:gd name="T57" fmla="*/ 1120 h 1132"/>
                <a:gd name="T58" fmla="*/ 182 w 860"/>
                <a:gd name="T59" fmla="*/ 1081 h 1132"/>
                <a:gd name="T60" fmla="*/ 90 w 860"/>
                <a:gd name="T61" fmla="*/ 1012 h 1132"/>
                <a:gd name="T62" fmla="*/ 27 w 860"/>
                <a:gd name="T63" fmla="*/ 908 h 1132"/>
                <a:gd name="T64" fmla="*/ 0 w 860"/>
                <a:gd name="T65" fmla="*/ 767 h 1132"/>
                <a:gd name="T66" fmla="*/ 180 w 860"/>
                <a:gd name="T67" fmla="*/ 838 h 1132"/>
                <a:gd name="T68" fmla="*/ 229 w 860"/>
                <a:gd name="T69" fmla="*/ 913 h 1132"/>
                <a:gd name="T70" fmla="*/ 308 w 860"/>
                <a:gd name="T71" fmla="*/ 957 h 1132"/>
                <a:gd name="T72" fmla="*/ 404 w 860"/>
                <a:gd name="T73" fmla="*/ 974 h 1132"/>
                <a:gd name="T74" fmla="*/ 488 w 860"/>
                <a:gd name="T75" fmla="*/ 974 h 1132"/>
                <a:gd name="T76" fmla="*/ 565 w 860"/>
                <a:gd name="T77" fmla="*/ 960 h 1132"/>
                <a:gd name="T78" fmla="*/ 631 w 860"/>
                <a:gd name="T79" fmla="*/ 927 h 1132"/>
                <a:gd name="T80" fmla="*/ 674 w 860"/>
                <a:gd name="T81" fmla="*/ 871 h 1132"/>
                <a:gd name="T82" fmla="*/ 681 w 860"/>
                <a:gd name="T83" fmla="*/ 787 h 1132"/>
                <a:gd name="T84" fmla="*/ 647 w 860"/>
                <a:gd name="T85" fmla="*/ 722 h 1132"/>
                <a:gd name="T86" fmla="*/ 580 w 860"/>
                <a:gd name="T87" fmla="*/ 677 h 1132"/>
                <a:gd name="T88" fmla="*/ 491 w 860"/>
                <a:gd name="T89" fmla="*/ 647 h 1132"/>
                <a:gd name="T90" fmla="*/ 389 w 860"/>
                <a:gd name="T91" fmla="*/ 622 h 1132"/>
                <a:gd name="T92" fmla="*/ 283 w 860"/>
                <a:gd name="T93" fmla="*/ 595 h 1132"/>
                <a:gd name="T94" fmla="*/ 183 w 860"/>
                <a:gd name="T95" fmla="*/ 558 h 1132"/>
                <a:gd name="T96" fmla="*/ 99 w 860"/>
                <a:gd name="T97" fmla="*/ 504 h 1132"/>
                <a:gd name="T98" fmla="*/ 42 w 860"/>
                <a:gd name="T99" fmla="*/ 423 h 1132"/>
                <a:gd name="T100" fmla="*/ 22 w 860"/>
                <a:gd name="T101" fmla="*/ 308 h 1132"/>
                <a:gd name="T102" fmla="*/ 44 w 860"/>
                <a:gd name="T103" fmla="*/ 193 h 1132"/>
                <a:gd name="T104" fmla="*/ 104 w 860"/>
                <a:gd name="T105" fmla="*/ 107 h 1132"/>
                <a:gd name="T106" fmla="*/ 191 w 860"/>
                <a:gd name="T107" fmla="*/ 46 h 1132"/>
                <a:gd name="T108" fmla="*/ 293 w 860"/>
                <a:gd name="T109" fmla="*/ 12 h 1132"/>
                <a:gd name="T110" fmla="*/ 399 w 860"/>
                <a:gd name="T111" fmla="*/ 0 h 1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860" h="1132">
                  <a:moveTo>
                    <a:pt x="399" y="0"/>
                  </a:moveTo>
                  <a:lnTo>
                    <a:pt x="443" y="2"/>
                  </a:lnTo>
                  <a:lnTo>
                    <a:pt x="486" y="5"/>
                  </a:lnTo>
                  <a:lnTo>
                    <a:pt x="527" y="11"/>
                  </a:lnTo>
                  <a:lnTo>
                    <a:pt x="566" y="20"/>
                  </a:lnTo>
                  <a:lnTo>
                    <a:pt x="604" y="31"/>
                  </a:lnTo>
                  <a:lnTo>
                    <a:pt x="639" y="44"/>
                  </a:lnTo>
                  <a:lnTo>
                    <a:pt x="670" y="62"/>
                  </a:lnTo>
                  <a:lnTo>
                    <a:pt x="701" y="82"/>
                  </a:lnTo>
                  <a:lnTo>
                    <a:pt x="727" y="107"/>
                  </a:lnTo>
                  <a:lnTo>
                    <a:pt x="750" y="134"/>
                  </a:lnTo>
                  <a:lnTo>
                    <a:pt x="771" y="167"/>
                  </a:lnTo>
                  <a:lnTo>
                    <a:pt x="788" y="203"/>
                  </a:lnTo>
                  <a:lnTo>
                    <a:pt x="800" y="244"/>
                  </a:lnTo>
                  <a:lnTo>
                    <a:pt x="810" y="290"/>
                  </a:lnTo>
                  <a:lnTo>
                    <a:pt x="815" y="339"/>
                  </a:lnTo>
                  <a:lnTo>
                    <a:pt x="648" y="339"/>
                  </a:lnTo>
                  <a:lnTo>
                    <a:pt x="644" y="307"/>
                  </a:lnTo>
                  <a:lnTo>
                    <a:pt x="634" y="278"/>
                  </a:lnTo>
                  <a:lnTo>
                    <a:pt x="622" y="254"/>
                  </a:lnTo>
                  <a:lnTo>
                    <a:pt x="606" y="231"/>
                  </a:lnTo>
                  <a:lnTo>
                    <a:pt x="588" y="213"/>
                  </a:lnTo>
                  <a:lnTo>
                    <a:pt x="567" y="197"/>
                  </a:lnTo>
                  <a:lnTo>
                    <a:pt x="545" y="184"/>
                  </a:lnTo>
                  <a:lnTo>
                    <a:pt x="520" y="174"/>
                  </a:lnTo>
                  <a:lnTo>
                    <a:pt x="494" y="167"/>
                  </a:lnTo>
                  <a:lnTo>
                    <a:pt x="467" y="162"/>
                  </a:lnTo>
                  <a:lnTo>
                    <a:pt x="441" y="158"/>
                  </a:lnTo>
                  <a:lnTo>
                    <a:pt x="413" y="157"/>
                  </a:lnTo>
                  <a:lnTo>
                    <a:pt x="386" y="158"/>
                  </a:lnTo>
                  <a:lnTo>
                    <a:pt x="358" y="161"/>
                  </a:lnTo>
                  <a:lnTo>
                    <a:pt x="330" y="166"/>
                  </a:lnTo>
                  <a:lnTo>
                    <a:pt x="305" y="172"/>
                  </a:lnTo>
                  <a:lnTo>
                    <a:pt x="279" y="180"/>
                  </a:lnTo>
                  <a:lnTo>
                    <a:pt x="257" y="192"/>
                  </a:lnTo>
                  <a:lnTo>
                    <a:pt x="238" y="207"/>
                  </a:lnTo>
                  <a:lnTo>
                    <a:pt x="221" y="224"/>
                  </a:lnTo>
                  <a:lnTo>
                    <a:pt x="209" y="244"/>
                  </a:lnTo>
                  <a:lnTo>
                    <a:pt x="200" y="268"/>
                  </a:lnTo>
                  <a:lnTo>
                    <a:pt x="198" y="296"/>
                  </a:lnTo>
                  <a:lnTo>
                    <a:pt x="200" y="321"/>
                  </a:lnTo>
                  <a:lnTo>
                    <a:pt x="208" y="344"/>
                  </a:lnTo>
                  <a:lnTo>
                    <a:pt x="220" y="365"/>
                  </a:lnTo>
                  <a:lnTo>
                    <a:pt x="237" y="382"/>
                  </a:lnTo>
                  <a:lnTo>
                    <a:pt x="256" y="397"/>
                  </a:lnTo>
                  <a:lnTo>
                    <a:pt x="279" y="411"/>
                  </a:lnTo>
                  <a:lnTo>
                    <a:pt x="305" y="423"/>
                  </a:lnTo>
                  <a:lnTo>
                    <a:pt x="334" y="434"/>
                  </a:lnTo>
                  <a:lnTo>
                    <a:pt x="364" y="443"/>
                  </a:lnTo>
                  <a:lnTo>
                    <a:pt x="396" y="452"/>
                  </a:lnTo>
                  <a:lnTo>
                    <a:pt x="429" y="460"/>
                  </a:lnTo>
                  <a:lnTo>
                    <a:pt x="461" y="467"/>
                  </a:lnTo>
                  <a:lnTo>
                    <a:pt x="495" y="476"/>
                  </a:lnTo>
                  <a:lnTo>
                    <a:pt x="528" y="484"/>
                  </a:lnTo>
                  <a:lnTo>
                    <a:pt x="565" y="493"/>
                  </a:lnTo>
                  <a:lnTo>
                    <a:pt x="600" y="502"/>
                  </a:lnTo>
                  <a:lnTo>
                    <a:pt x="634" y="513"/>
                  </a:lnTo>
                  <a:lnTo>
                    <a:pt x="667" y="527"/>
                  </a:lnTo>
                  <a:lnTo>
                    <a:pt x="699" y="540"/>
                  </a:lnTo>
                  <a:lnTo>
                    <a:pt x="729" y="556"/>
                  </a:lnTo>
                  <a:lnTo>
                    <a:pt x="757" y="575"/>
                  </a:lnTo>
                  <a:lnTo>
                    <a:pt x="782" y="595"/>
                  </a:lnTo>
                  <a:lnTo>
                    <a:pt x="804" y="620"/>
                  </a:lnTo>
                  <a:lnTo>
                    <a:pt x="823" y="646"/>
                  </a:lnTo>
                  <a:lnTo>
                    <a:pt x="839" y="676"/>
                  </a:lnTo>
                  <a:lnTo>
                    <a:pt x="850" y="711"/>
                  </a:lnTo>
                  <a:lnTo>
                    <a:pt x="857" y="750"/>
                  </a:lnTo>
                  <a:lnTo>
                    <a:pt x="860" y="792"/>
                  </a:lnTo>
                  <a:lnTo>
                    <a:pt x="857" y="838"/>
                  </a:lnTo>
                  <a:lnTo>
                    <a:pt x="850" y="880"/>
                  </a:lnTo>
                  <a:lnTo>
                    <a:pt x="838" y="919"/>
                  </a:lnTo>
                  <a:lnTo>
                    <a:pt x="821" y="954"/>
                  </a:lnTo>
                  <a:lnTo>
                    <a:pt x="801" y="985"/>
                  </a:lnTo>
                  <a:lnTo>
                    <a:pt x="777" y="1013"/>
                  </a:lnTo>
                  <a:lnTo>
                    <a:pt x="750" y="1037"/>
                  </a:lnTo>
                  <a:lnTo>
                    <a:pt x="721" y="1059"/>
                  </a:lnTo>
                  <a:lnTo>
                    <a:pt x="690" y="1077"/>
                  </a:lnTo>
                  <a:lnTo>
                    <a:pt x="656" y="1093"/>
                  </a:lnTo>
                  <a:lnTo>
                    <a:pt x="621" y="1106"/>
                  </a:lnTo>
                  <a:lnTo>
                    <a:pt x="583" y="1116"/>
                  </a:lnTo>
                  <a:lnTo>
                    <a:pt x="545" y="1124"/>
                  </a:lnTo>
                  <a:lnTo>
                    <a:pt x="506" y="1129"/>
                  </a:lnTo>
                  <a:lnTo>
                    <a:pt x="467" y="1132"/>
                  </a:lnTo>
                  <a:lnTo>
                    <a:pt x="429" y="1132"/>
                  </a:lnTo>
                  <a:lnTo>
                    <a:pt x="384" y="1131"/>
                  </a:lnTo>
                  <a:lnTo>
                    <a:pt x="340" y="1128"/>
                  </a:lnTo>
                  <a:lnTo>
                    <a:pt x="299" y="1120"/>
                  </a:lnTo>
                  <a:lnTo>
                    <a:pt x="257" y="1111"/>
                  </a:lnTo>
                  <a:lnTo>
                    <a:pt x="218" y="1097"/>
                  </a:lnTo>
                  <a:lnTo>
                    <a:pt x="182" y="1081"/>
                  </a:lnTo>
                  <a:lnTo>
                    <a:pt x="149" y="1061"/>
                  </a:lnTo>
                  <a:lnTo>
                    <a:pt x="118" y="1038"/>
                  </a:lnTo>
                  <a:lnTo>
                    <a:pt x="90" y="1012"/>
                  </a:lnTo>
                  <a:lnTo>
                    <a:pt x="65" y="980"/>
                  </a:lnTo>
                  <a:lnTo>
                    <a:pt x="44" y="947"/>
                  </a:lnTo>
                  <a:lnTo>
                    <a:pt x="27" y="908"/>
                  </a:lnTo>
                  <a:lnTo>
                    <a:pt x="13" y="865"/>
                  </a:lnTo>
                  <a:lnTo>
                    <a:pt x="5" y="819"/>
                  </a:lnTo>
                  <a:lnTo>
                    <a:pt x="0" y="767"/>
                  </a:lnTo>
                  <a:lnTo>
                    <a:pt x="166" y="767"/>
                  </a:lnTo>
                  <a:lnTo>
                    <a:pt x="171" y="804"/>
                  </a:lnTo>
                  <a:lnTo>
                    <a:pt x="180" y="838"/>
                  </a:lnTo>
                  <a:lnTo>
                    <a:pt x="192" y="867"/>
                  </a:lnTo>
                  <a:lnTo>
                    <a:pt x="209" y="891"/>
                  </a:lnTo>
                  <a:lnTo>
                    <a:pt x="229" y="913"/>
                  </a:lnTo>
                  <a:lnTo>
                    <a:pt x="254" y="931"/>
                  </a:lnTo>
                  <a:lnTo>
                    <a:pt x="279" y="945"/>
                  </a:lnTo>
                  <a:lnTo>
                    <a:pt x="308" y="957"/>
                  </a:lnTo>
                  <a:lnTo>
                    <a:pt x="339" y="966"/>
                  </a:lnTo>
                  <a:lnTo>
                    <a:pt x="372" y="972"/>
                  </a:lnTo>
                  <a:lnTo>
                    <a:pt x="404" y="974"/>
                  </a:lnTo>
                  <a:lnTo>
                    <a:pt x="438" y="976"/>
                  </a:lnTo>
                  <a:lnTo>
                    <a:pt x="463" y="976"/>
                  </a:lnTo>
                  <a:lnTo>
                    <a:pt x="488" y="974"/>
                  </a:lnTo>
                  <a:lnTo>
                    <a:pt x="515" y="971"/>
                  </a:lnTo>
                  <a:lnTo>
                    <a:pt x="540" y="966"/>
                  </a:lnTo>
                  <a:lnTo>
                    <a:pt x="565" y="960"/>
                  </a:lnTo>
                  <a:lnTo>
                    <a:pt x="589" y="951"/>
                  </a:lnTo>
                  <a:lnTo>
                    <a:pt x="611" y="941"/>
                  </a:lnTo>
                  <a:lnTo>
                    <a:pt x="631" y="927"/>
                  </a:lnTo>
                  <a:lnTo>
                    <a:pt x="648" y="912"/>
                  </a:lnTo>
                  <a:lnTo>
                    <a:pt x="663" y="892"/>
                  </a:lnTo>
                  <a:lnTo>
                    <a:pt x="674" y="871"/>
                  </a:lnTo>
                  <a:lnTo>
                    <a:pt x="681" y="844"/>
                  </a:lnTo>
                  <a:lnTo>
                    <a:pt x="684" y="815"/>
                  </a:lnTo>
                  <a:lnTo>
                    <a:pt x="681" y="787"/>
                  </a:lnTo>
                  <a:lnTo>
                    <a:pt x="674" y="762"/>
                  </a:lnTo>
                  <a:lnTo>
                    <a:pt x="662" y="740"/>
                  </a:lnTo>
                  <a:lnTo>
                    <a:pt x="647" y="722"/>
                  </a:lnTo>
                  <a:lnTo>
                    <a:pt x="628" y="705"/>
                  </a:lnTo>
                  <a:lnTo>
                    <a:pt x="606" y="691"/>
                  </a:lnTo>
                  <a:lnTo>
                    <a:pt x="580" y="677"/>
                  </a:lnTo>
                  <a:lnTo>
                    <a:pt x="552" y="667"/>
                  </a:lnTo>
                  <a:lnTo>
                    <a:pt x="523" y="656"/>
                  </a:lnTo>
                  <a:lnTo>
                    <a:pt x="491" y="647"/>
                  </a:lnTo>
                  <a:lnTo>
                    <a:pt x="458" y="639"/>
                  </a:lnTo>
                  <a:lnTo>
                    <a:pt x="424" y="630"/>
                  </a:lnTo>
                  <a:lnTo>
                    <a:pt x="389" y="622"/>
                  </a:lnTo>
                  <a:lnTo>
                    <a:pt x="352" y="613"/>
                  </a:lnTo>
                  <a:lnTo>
                    <a:pt x="317" y="605"/>
                  </a:lnTo>
                  <a:lnTo>
                    <a:pt x="283" y="595"/>
                  </a:lnTo>
                  <a:lnTo>
                    <a:pt x="248" y="585"/>
                  </a:lnTo>
                  <a:lnTo>
                    <a:pt x="215" y="572"/>
                  </a:lnTo>
                  <a:lnTo>
                    <a:pt x="183" y="558"/>
                  </a:lnTo>
                  <a:lnTo>
                    <a:pt x="153" y="542"/>
                  </a:lnTo>
                  <a:lnTo>
                    <a:pt x="125" y="524"/>
                  </a:lnTo>
                  <a:lnTo>
                    <a:pt x="99" y="504"/>
                  </a:lnTo>
                  <a:lnTo>
                    <a:pt x="78" y="480"/>
                  </a:lnTo>
                  <a:lnTo>
                    <a:pt x="58" y="453"/>
                  </a:lnTo>
                  <a:lnTo>
                    <a:pt x="42" y="423"/>
                  </a:lnTo>
                  <a:lnTo>
                    <a:pt x="31" y="389"/>
                  </a:lnTo>
                  <a:lnTo>
                    <a:pt x="24" y="350"/>
                  </a:lnTo>
                  <a:lnTo>
                    <a:pt x="22" y="308"/>
                  </a:lnTo>
                  <a:lnTo>
                    <a:pt x="24" y="267"/>
                  </a:lnTo>
                  <a:lnTo>
                    <a:pt x="31" y="228"/>
                  </a:lnTo>
                  <a:lnTo>
                    <a:pt x="44" y="193"/>
                  </a:lnTo>
                  <a:lnTo>
                    <a:pt x="61" y="161"/>
                  </a:lnTo>
                  <a:lnTo>
                    <a:pt x="80" y="132"/>
                  </a:lnTo>
                  <a:lnTo>
                    <a:pt x="104" y="107"/>
                  </a:lnTo>
                  <a:lnTo>
                    <a:pt x="130" y="84"/>
                  </a:lnTo>
                  <a:lnTo>
                    <a:pt x="159" y="63"/>
                  </a:lnTo>
                  <a:lnTo>
                    <a:pt x="191" y="46"/>
                  </a:lnTo>
                  <a:lnTo>
                    <a:pt x="223" y="32"/>
                  </a:lnTo>
                  <a:lnTo>
                    <a:pt x="257" y="21"/>
                  </a:lnTo>
                  <a:lnTo>
                    <a:pt x="293" y="12"/>
                  </a:lnTo>
                  <a:lnTo>
                    <a:pt x="328" y="6"/>
                  </a:lnTo>
                  <a:lnTo>
                    <a:pt x="364" y="2"/>
                  </a:lnTo>
                  <a:lnTo>
                    <a:pt x="39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9"/>
            <p:cNvSpPr>
              <a:spLocks/>
            </p:cNvSpPr>
            <p:nvPr userDrawn="1"/>
          </p:nvSpPr>
          <p:spPr bwMode="auto">
            <a:xfrm>
              <a:off x="6146801" y="4554538"/>
              <a:ext cx="434975" cy="479425"/>
            </a:xfrm>
            <a:custGeom>
              <a:avLst/>
              <a:gdLst>
                <a:gd name="T0" fmla="*/ 621 w 1095"/>
                <a:gd name="T1" fmla="*/ 1 h 1208"/>
                <a:gd name="T2" fmla="*/ 664 w 1095"/>
                <a:gd name="T3" fmla="*/ 18 h 1208"/>
                <a:gd name="T4" fmla="*/ 709 w 1095"/>
                <a:gd name="T5" fmla="*/ 67 h 1208"/>
                <a:gd name="T6" fmla="*/ 947 w 1095"/>
                <a:gd name="T7" fmla="*/ 353 h 1208"/>
                <a:gd name="T8" fmla="*/ 1027 w 1095"/>
                <a:gd name="T9" fmla="*/ 469 h 1208"/>
                <a:gd name="T10" fmla="*/ 1076 w 1095"/>
                <a:gd name="T11" fmla="*/ 580 h 1208"/>
                <a:gd name="T12" fmla="*/ 1095 w 1095"/>
                <a:gd name="T13" fmla="*/ 687 h 1208"/>
                <a:gd name="T14" fmla="*/ 1090 w 1095"/>
                <a:gd name="T15" fmla="*/ 786 h 1208"/>
                <a:gd name="T16" fmla="*/ 1064 w 1095"/>
                <a:gd name="T17" fmla="*/ 877 h 1208"/>
                <a:gd name="T18" fmla="*/ 1020 w 1095"/>
                <a:gd name="T19" fmla="*/ 959 h 1208"/>
                <a:gd name="T20" fmla="*/ 962 w 1095"/>
                <a:gd name="T21" fmla="*/ 1032 h 1208"/>
                <a:gd name="T22" fmla="*/ 892 w 1095"/>
                <a:gd name="T23" fmla="*/ 1093 h 1208"/>
                <a:gd name="T24" fmla="*/ 817 w 1095"/>
                <a:gd name="T25" fmla="*/ 1142 h 1208"/>
                <a:gd name="T26" fmla="*/ 738 w 1095"/>
                <a:gd name="T27" fmla="*/ 1177 h 1208"/>
                <a:gd name="T28" fmla="*/ 630 w 1095"/>
                <a:gd name="T29" fmla="*/ 1202 h 1208"/>
                <a:gd name="T30" fmla="*/ 498 w 1095"/>
                <a:gd name="T31" fmla="*/ 1207 h 1208"/>
                <a:gd name="T32" fmla="*/ 374 w 1095"/>
                <a:gd name="T33" fmla="*/ 1187 h 1208"/>
                <a:gd name="T34" fmla="*/ 261 w 1095"/>
                <a:gd name="T35" fmla="*/ 1144 h 1208"/>
                <a:gd name="T36" fmla="*/ 162 w 1095"/>
                <a:gd name="T37" fmla="*/ 1080 h 1208"/>
                <a:gd name="T38" fmla="*/ 82 w 1095"/>
                <a:gd name="T39" fmla="*/ 998 h 1208"/>
                <a:gd name="T40" fmla="*/ 22 w 1095"/>
                <a:gd name="T41" fmla="*/ 901 h 1208"/>
                <a:gd name="T42" fmla="*/ 25 w 1095"/>
                <a:gd name="T43" fmla="*/ 883 h 1208"/>
                <a:gd name="T44" fmla="*/ 90 w 1095"/>
                <a:gd name="T45" fmla="*/ 940 h 1208"/>
                <a:gd name="T46" fmla="*/ 170 w 1095"/>
                <a:gd name="T47" fmla="*/ 982 h 1208"/>
                <a:gd name="T48" fmla="*/ 258 w 1095"/>
                <a:gd name="T49" fmla="*/ 1009 h 1208"/>
                <a:gd name="T50" fmla="*/ 353 w 1095"/>
                <a:gd name="T51" fmla="*/ 1020 h 1208"/>
                <a:gd name="T52" fmla="*/ 447 w 1095"/>
                <a:gd name="T53" fmla="*/ 1015 h 1208"/>
                <a:gd name="T54" fmla="*/ 534 w 1095"/>
                <a:gd name="T55" fmla="*/ 994 h 1208"/>
                <a:gd name="T56" fmla="*/ 612 w 1095"/>
                <a:gd name="T57" fmla="*/ 958 h 1208"/>
                <a:gd name="T58" fmla="*/ 694 w 1095"/>
                <a:gd name="T59" fmla="*/ 894 h 1208"/>
                <a:gd name="T60" fmla="*/ 756 w 1095"/>
                <a:gd name="T61" fmla="*/ 821 h 1208"/>
                <a:gd name="T62" fmla="*/ 796 w 1095"/>
                <a:gd name="T63" fmla="*/ 738 h 1208"/>
                <a:gd name="T64" fmla="*/ 811 w 1095"/>
                <a:gd name="T65" fmla="*/ 652 h 1208"/>
                <a:gd name="T66" fmla="*/ 800 w 1095"/>
                <a:gd name="T67" fmla="*/ 563 h 1208"/>
                <a:gd name="T68" fmla="*/ 761 w 1095"/>
                <a:gd name="T69" fmla="*/ 478 h 1208"/>
                <a:gd name="T70" fmla="*/ 728 w 1095"/>
                <a:gd name="T71" fmla="*/ 433 h 1208"/>
                <a:gd name="T72" fmla="*/ 714 w 1095"/>
                <a:gd name="T73" fmla="*/ 415 h 1208"/>
                <a:gd name="T74" fmla="*/ 687 w 1095"/>
                <a:gd name="T75" fmla="*/ 382 h 1208"/>
                <a:gd name="T76" fmla="*/ 651 w 1095"/>
                <a:gd name="T77" fmla="*/ 340 h 1208"/>
                <a:gd name="T78" fmla="*/ 609 w 1095"/>
                <a:gd name="T79" fmla="*/ 291 h 1208"/>
                <a:gd name="T80" fmla="*/ 567 w 1095"/>
                <a:gd name="T81" fmla="*/ 239 h 1208"/>
                <a:gd name="T82" fmla="*/ 524 w 1095"/>
                <a:gd name="T83" fmla="*/ 188 h 1208"/>
                <a:gd name="T84" fmla="*/ 521 w 1095"/>
                <a:gd name="T85" fmla="*/ 184 h 1208"/>
                <a:gd name="T86" fmla="*/ 515 w 1095"/>
                <a:gd name="T87" fmla="*/ 177 h 1208"/>
                <a:gd name="T88" fmla="*/ 512 w 1095"/>
                <a:gd name="T89" fmla="*/ 175 h 1208"/>
                <a:gd name="T90" fmla="*/ 492 w 1095"/>
                <a:gd name="T91" fmla="*/ 131 h 1208"/>
                <a:gd name="T92" fmla="*/ 494 w 1095"/>
                <a:gd name="T93" fmla="*/ 87 h 1208"/>
                <a:gd name="T94" fmla="*/ 517 w 1095"/>
                <a:gd name="T95" fmla="*/ 44 h 1208"/>
                <a:gd name="T96" fmla="*/ 555 w 1095"/>
                <a:gd name="T97" fmla="*/ 13 h 1208"/>
                <a:gd name="T98" fmla="*/ 600 w 1095"/>
                <a:gd name="T99" fmla="*/ 0 h 1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95" h="1208">
                  <a:moveTo>
                    <a:pt x="600" y="0"/>
                  </a:moveTo>
                  <a:lnTo>
                    <a:pt x="621" y="1"/>
                  </a:lnTo>
                  <a:lnTo>
                    <a:pt x="643" y="7"/>
                  </a:lnTo>
                  <a:lnTo>
                    <a:pt x="664" y="18"/>
                  </a:lnTo>
                  <a:lnTo>
                    <a:pt x="682" y="35"/>
                  </a:lnTo>
                  <a:lnTo>
                    <a:pt x="709" y="67"/>
                  </a:lnTo>
                  <a:lnTo>
                    <a:pt x="694" y="50"/>
                  </a:lnTo>
                  <a:lnTo>
                    <a:pt x="947" y="353"/>
                  </a:lnTo>
                  <a:lnTo>
                    <a:pt x="991" y="411"/>
                  </a:lnTo>
                  <a:lnTo>
                    <a:pt x="1027" y="469"/>
                  </a:lnTo>
                  <a:lnTo>
                    <a:pt x="1055" y="525"/>
                  </a:lnTo>
                  <a:lnTo>
                    <a:pt x="1076" y="580"/>
                  </a:lnTo>
                  <a:lnTo>
                    <a:pt x="1088" y="633"/>
                  </a:lnTo>
                  <a:lnTo>
                    <a:pt x="1095" y="687"/>
                  </a:lnTo>
                  <a:lnTo>
                    <a:pt x="1095" y="737"/>
                  </a:lnTo>
                  <a:lnTo>
                    <a:pt x="1090" y="786"/>
                  </a:lnTo>
                  <a:lnTo>
                    <a:pt x="1079" y="833"/>
                  </a:lnTo>
                  <a:lnTo>
                    <a:pt x="1064" y="877"/>
                  </a:lnTo>
                  <a:lnTo>
                    <a:pt x="1044" y="920"/>
                  </a:lnTo>
                  <a:lnTo>
                    <a:pt x="1020" y="959"/>
                  </a:lnTo>
                  <a:lnTo>
                    <a:pt x="992" y="998"/>
                  </a:lnTo>
                  <a:lnTo>
                    <a:pt x="962" y="1032"/>
                  </a:lnTo>
                  <a:lnTo>
                    <a:pt x="929" y="1064"/>
                  </a:lnTo>
                  <a:lnTo>
                    <a:pt x="892" y="1093"/>
                  </a:lnTo>
                  <a:lnTo>
                    <a:pt x="856" y="1119"/>
                  </a:lnTo>
                  <a:lnTo>
                    <a:pt x="817" y="1142"/>
                  </a:lnTo>
                  <a:lnTo>
                    <a:pt x="778" y="1161"/>
                  </a:lnTo>
                  <a:lnTo>
                    <a:pt x="738" y="1177"/>
                  </a:lnTo>
                  <a:lnTo>
                    <a:pt x="698" y="1189"/>
                  </a:lnTo>
                  <a:lnTo>
                    <a:pt x="630" y="1202"/>
                  </a:lnTo>
                  <a:lnTo>
                    <a:pt x="563" y="1208"/>
                  </a:lnTo>
                  <a:lnTo>
                    <a:pt x="498" y="1207"/>
                  </a:lnTo>
                  <a:lnTo>
                    <a:pt x="434" y="1201"/>
                  </a:lnTo>
                  <a:lnTo>
                    <a:pt x="374" y="1187"/>
                  </a:lnTo>
                  <a:lnTo>
                    <a:pt x="315" y="1168"/>
                  </a:lnTo>
                  <a:lnTo>
                    <a:pt x="261" y="1144"/>
                  </a:lnTo>
                  <a:lnTo>
                    <a:pt x="210" y="1114"/>
                  </a:lnTo>
                  <a:lnTo>
                    <a:pt x="162" y="1080"/>
                  </a:lnTo>
                  <a:lnTo>
                    <a:pt x="120" y="1040"/>
                  </a:lnTo>
                  <a:lnTo>
                    <a:pt x="82" y="998"/>
                  </a:lnTo>
                  <a:lnTo>
                    <a:pt x="49" y="951"/>
                  </a:lnTo>
                  <a:lnTo>
                    <a:pt x="22" y="901"/>
                  </a:lnTo>
                  <a:lnTo>
                    <a:pt x="0" y="848"/>
                  </a:lnTo>
                  <a:lnTo>
                    <a:pt x="25" y="883"/>
                  </a:lnTo>
                  <a:lnTo>
                    <a:pt x="56" y="913"/>
                  </a:lnTo>
                  <a:lnTo>
                    <a:pt x="90" y="940"/>
                  </a:lnTo>
                  <a:lnTo>
                    <a:pt x="128" y="963"/>
                  </a:lnTo>
                  <a:lnTo>
                    <a:pt x="170" y="982"/>
                  </a:lnTo>
                  <a:lnTo>
                    <a:pt x="213" y="997"/>
                  </a:lnTo>
                  <a:lnTo>
                    <a:pt x="258" y="1009"/>
                  </a:lnTo>
                  <a:lnTo>
                    <a:pt x="306" y="1016"/>
                  </a:lnTo>
                  <a:lnTo>
                    <a:pt x="353" y="1020"/>
                  </a:lnTo>
                  <a:lnTo>
                    <a:pt x="399" y="1019"/>
                  </a:lnTo>
                  <a:lnTo>
                    <a:pt x="447" y="1015"/>
                  </a:lnTo>
                  <a:lnTo>
                    <a:pt x="492" y="1006"/>
                  </a:lnTo>
                  <a:lnTo>
                    <a:pt x="534" y="994"/>
                  </a:lnTo>
                  <a:lnTo>
                    <a:pt x="575" y="979"/>
                  </a:lnTo>
                  <a:lnTo>
                    <a:pt x="612" y="958"/>
                  </a:lnTo>
                  <a:lnTo>
                    <a:pt x="655" y="928"/>
                  </a:lnTo>
                  <a:lnTo>
                    <a:pt x="694" y="894"/>
                  </a:lnTo>
                  <a:lnTo>
                    <a:pt x="728" y="858"/>
                  </a:lnTo>
                  <a:lnTo>
                    <a:pt x="756" y="821"/>
                  </a:lnTo>
                  <a:lnTo>
                    <a:pt x="779" y="780"/>
                  </a:lnTo>
                  <a:lnTo>
                    <a:pt x="796" y="738"/>
                  </a:lnTo>
                  <a:lnTo>
                    <a:pt x="806" y="695"/>
                  </a:lnTo>
                  <a:lnTo>
                    <a:pt x="811" y="652"/>
                  </a:lnTo>
                  <a:lnTo>
                    <a:pt x="809" y="608"/>
                  </a:lnTo>
                  <a:lnTo>
                    <a:pt x="800" y="563"/>
                  </a:lnTo>
                  <a:lnTo>
                    <a:pt x="784" y="520"/>
                  </a:lnTo>
                  <a:lnTo>
                    <a:pt x="761" y="478"/>
                  </a:lnTo>
                  <a:lnTo>
                    <a:pt x="731" y="436"/>
                  </a:lnTo>
                  <a:lnTo>
                    <a:pt x="728" y="433"/>
                  </a:lnTo>
                  <a:lnTo>
                    <a:pt x="724" y="426"/>
                  </a:lnTo>
                  <a:lnTo>
                    <a:pt x="714" y="415"/>
                  </a:lnTo>
                  <a:lnTo>
                    <a:pt x="702" y="401"/>
                  </a:lnTo>
                  <a:lnTo>
                    <a:pt x="687" y="382"/>
                  </a:lnTo>
                  <a:lnTo>
                    <a:pt x="670" y="363"/>
                  </a:lnTo>
                  <a:lnTo>
                    <a:pt x="651" y="340"/>
                  </a:lnTo>
                  <a:lnTo>
                    <a:pt x="631" y="316"/>
                  </a:lnTo>
                  <a:lnTo>
                    <a:pt x="609" y="291"/>
                  </a:lnTo>
                  <a:lnTo>
                    <a:pt x="589" y="265"/>
                  </a:lnTo>
                  <a:lnTo>
                    <a:pt x="567" y="239"/>
                  </a:lnTo>
                  <a:lnTo>
                    <a:pt x="545" y="213"/>
                  </a:lnTo>
                  <a:lnTo>
                    <a:pt x="524" y="188"/>
                  </a:lnTo>
                  <a:lnTo>
                    <a:pt x="526" y="189"/>
                  </a:lnTo>
                  <a:lnTo>
                    <a:pt x="521" y="184"/>
                  </a:lnTo>
                  <a:lnTo>
                    <a:pt x="517" y="180"/>
                  </a:lnTo>
                  <a:lnTo>
                    <a:pt x="515" y="177"/>
                  </a:lnTo>
                  <a:lnTo>
                    <a:pt x="513" y="175"/>
                  </a:lnTo>
                  <a:lnTo>
                    <a:pt x="512" y="175"/>
                  </a:lnTo>
                  <a:lnTo>
                    <a:pt x="499" y="154"/>
                  </a:lnTo>
                  <a:lnTo>
                    <a:pt x="492" y="131"/>
                  </a:lnTo>
                  <a:lnTo>
                    <a:pt x="490" y="110"/>
                  </a:lnTo>
                  <a:lnTo>
                    <a:pt x="494" y="87"/>
                  </a:lnTo>
                  <a:lnTo>
                    <a:pt x="502" y="65"/>
                  </a:lnTo>
                  <a:lnTo>
                    <a:pt x="517" y="44"/>
                  </a:lnTo>
                  <a:lnTo>
                    <a:pt x="534" y="28"/>
                  </a:lnTo>
                  <a:lnTo>
                    <a:pt x="555" y="13"/>
                  </a:lnTo>
                  <a:lnTo>
                    <a:pt x="577" y="5"/>
                  </a:lnTo>
                  <a:lnTo>
                    <a:pt x="60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0"/>
            <p:cNvSpPr>
              <a:spLocks/>
            </p:cNvSpPr>
            <p:nvPr userDrawn="1"/>
          </p:nvSpPr>
          <p:spPr bwMode="auto">
            <a:xfrm>
              <a:off x="6145213" y="4384676"/>
              <a:ext cx="434975" cy="476250"/>
            </a:xfrm>
            <a:custGeom>
              <a:avLst/>
              <a:gdLst>
                <a:gd name="T0" fmla="*/ 599 w 1096"/>
                <a:gd name="T1" fmla="*/ 0 h 1202"/>
                <a:gd name="T2" fmla="*/ 723 w 1096"/>
                <a:gd name="T3" fmla="*/ 21 h 1202"/>
                <a:gd name="T4" fmla="*/ 834 w 1096"/>
                <a:gd name="T5" fmla="*/ 64 h 1202"/>
                <a:gd name="T6" fmla="*/ 933 w 1096"/>
                <a:gd name="T7" fmla="*/ 128 h 1202"/>
                <a:gd name="T8" fmla="*/ 1014 w 1096"/>
                <a:gd name="T9" fmla="*/ 210 h 1202"/>
                <a:gd name="T10" fmla="*/ 1075 w 1096"/>
                <a:gd name="T11" fmla="*/ 307 h 1202"/>
                <a:gd name="T12" fmla="*/ 1071 w 1096"/>
                <a:gd name="T13" fmla="*/ 325 h 1202"/>
                <a:gd name="T14" fmla="*/ 1007 w 1096"/>
                <a:gd name="T15" fmla="*/ 268 h 1202"/>
                <a:gd name="T16" fmla="*/ 927 w 1096"/>
                <a:gd name="T17" fmla="*/ 226 h 1202"/>
                <a:gd name="T18" fmla="*/ 838 w 1096"/>
                <a:gd name="T19" fmla="*/ 199 h 1202"/>
                <a:gd name="T20" fmla="*/ 743 w 1096"/>
                <a:gd name="T21" fmla="*/ 188 h 1202"/>
                <a:gd name="T22" fmla="*/ 650 w 1096"/>
                <a:gd name="T23" fmla="*/ 193 h 1202"/>
                <a:gd name="T24" fmla="*/ 561 w 1096"/>
                <a:gd name="T25" fmla="*/ 214 h 1202"/>
                <a:gd name="T26" fmla="*/ 483 w 1096"/>
                <a:gd name="T27" fmla="*/ 249 h 1202"/>
                <a:gd name="T28" fmla="*/ 401 w 1096"/>
                <a:gd name="T29" fmla="*/ 313 h 1202"/>
                <a:gd name="T30" fmla="*/ 339 w 1096"/>
                <a:gd name="T31" fmla="*/ 388 h 1202"/>
                <a:gd name="T32" fmla="*/ 300 w 1096"/>
                <a:gd name="T33" fmla="*/ 470 h 1202"/>
                <a:gd name="T34" fmla="*/ 285 w 1096"/>
                <a:gd name="T35" fmla="*/ 555 h 1202"/>
                <a:gd name="T36" fmla="*/ 296 w 1096"/>
                <a:gd name="T37" fmla="*/ 643 h 1202"/>
                <a:gd name="T38" fmla="*/ 335 w 1096"/>
                <a:gd name="T39" fmla="*/ 730 h 1202"/>
                <a:gd name="T40" fmla="*/ 367 w 1096"/>
                <a:gd name="T41" fmla="*/ 775 h 1202"/>
                <a:gd name="T42" fmla="*/ 383 w 1096"/>
                <a:gd name="T43" fmla="*/ 793 h 1202"/>
                <a:gd name="T44" fmla="*/ 411 w 1096"/>
                <a:gd name="T45" fmla="*/ 827 h 1202"/>
                <a:gd name="T46" fmla="*/ 447 w 1096"/>
                <a:gd name="T47" fmla="*/ 870 h 1202"/>
                <a:gd name="T48" fmla="*/ 489 w 1096"/>
                <a:gd name="T49" fmla="*/ 921 h 1202"/>
                <a:gd name="T50" fmla="*/ 534 w 1096"/>
                <a:gd name="T51" fmla="*/ 974 h 1202"/>
                <a:gd name="T52" fmla="*/ 523 w 1096"/>
                <a:gd name="T53" fmla="*/ 962 h 1202"/>
                <a:gd name="T54" fmla="*/ 551 w 1096"/>
                <a:gd name="T55" fmla="*/ 996 h 1202"/>
                <a:gd name="T56" fmla="*/ 571 w 1096"/>
                <a:gd name="T57" fmla="*/ 1020 h 1202"/>
                <a:gd name="T58" fmla="*/ 578 w 1096"/>
                <a:gd name="T59" fmla="*/ 1028 h 1202"/>
                <a:gd name="T60" fmla="*/ 599 w 1096"/>
                <a:gd name="T61" fmla="*/ 1071 h 1202"/>
                <a:gd name="T62" fmla="*/ 596 w 1096"/>
                <a:gd name="T63" fmla="*/ 1115 h 1202"/>
                <a:gd name="T64" fmla="*/ 574 w 1096"/>
                <a:gd name="T65" fmla="*/ 1158 h 1202"/>
                <a:gd name="T66" fmla="*/ 536 w 1096"/>
                <a:gd name="T67" fmla="*/ 1189 h 1202"/>
                <a:gd name="T68" fmla="*/ 491 w 1096"/>
                <a:gd name="T69" fmla="*/ 1202 h 1202"/>
                <a:gd name="T70" fmla="*/ 447 w 1096"/>
                <a:gd name="T71" fmla="*/ 1196 h 1202"/>
                <a:gd name="T72" fmla="*/ 409 w 1096"/>
                <a:gd name="T73" fmla="*/ 1168 h 1202"/>
                <a:gd name="T74" fmla="*/ 390 w 1096"/>
                <a:gd name="T75" fmla="*/ 1143 h 1202"/>
                <a:gd name="T76" fmla="*/ 104 w 1096"/>
                <a:gd name="T77" fmla="*/ 796 h 1202"/>
                <a:gd name="T78" fmla="*/ 41 w 1096"/>
                <a:gd name="T79" fmla="*/ 682 h 1202"/>
                <a:gd name="T80" fmla="*/ 7 w 1096"/>
                <a:gd name="T81" fmla="*/ 573 h 1202"/>
                <a:gd name="T82" fmla="*/ 0 w 1096"/>
                <a:gd name="T83" fmla="*/ 471 h 1202"/>
                <a:gd name="T84" fmla="*/ 17 w 1096"/>
                <a:gd name="T85" fmla="*/ 375 h 1202"/>
                <a:gd name="T86" fmla="*/ 52 w 1096"/>
                <a:gd name="T87" fmla="*/ 287 h 1202"/>
                <a:gd name="T88" fmla="*/ 103 w 1096"/>
                <a:gd name="T89" fmla="*/ 210 h 1202"/>
                <a:gd name="T90" fmla="*/ 168 w 1096"/>
                <a:gd name="T91" fmla="*/ 144 h 1202"/>
                <a:gd name="T92" fmla="*/ 240 w 1096"/>
                <a:gd name="T93" fmla="*/ 88 h 1202"/>
                <a:gd name="T94" fmla="*/ 318 w 1096"/>
                <a:gd name="T95" fmla="*/ 47 h 1202"/>
                <a:gd name="T96" fmla="*/ 398 w 1096"/>
                <a:gd name="T97" fmla="*/ 19 h 1202"/>
                <a:gd name="T98" fmla="*/ 533 w 1096"/>
                <a:gd name="T99" fmla="*/ 0 h 1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96" h="1202">
                  <a:moveTo>
                    <a:pt x="533" y="0"/>
                  </a:moveTo>
                  <a:lnTo>
                    <a:pt x="599" y="0"/>
                  </a:lnTo>
                  <a:lnTo>
                    <a:pt x="662" y="7"/>
                  </a:lnTo>
                  <a:lnTo>
                    <a:pt x="723" y="21"/>
                  </a:lnTo>
                  <a:lnTo>
                    <a:pt x="780" y="40"/>
                  </a:lnTo>
                  <a:lnTo>
                    <a:pt x="834" y="64"/>
                  </a:lnTo>
                  <a:lnTo>
                    <a:pt x="887" y="94"/>
                  </a:lnTo>
                  <a:lnTo>
                    <a:pt x="933" y="128"/>
                  </a:lnTo>
                  <a:lnTo>
                    <a:pt x="976" y="167"/>
                  </a:lnTo>
                  <a:lnTo>
                    <a:pt x="1014" y="210"/>
                  </a:lnTo>
                  <a:lnTo>
                    <a:pt x="1047" y="256"/>
                  </a:lnTo>
                  <a:lnTo>
                    <a:pt x="1075" y="307"/>
                  </a:lnTo>
                  <a:lnTo>
                    <a:pt x="1096" y="360"/>
                  </a:lnTo>
                  <a:lnTo>
                    <a:pt x="1071" y="325"/>
                  </a:lnTo>
                  <a:lnTo>
                    <a:pt x="1041" y="295"/>
                  </a:lnTo>
                  <a:lnTo>
                    <a:pt x="1007" y="268"/>
                  </a:lnTo>
                  <a:lnTo>
                    <a:pt x="968" y="245"/>
                  </a:lnTo>
                  <a:lnTo>
                    <a:pt x="927" y="226"/>
                  </a:lnTo>
                  <a:lnTo>
                    <a:pt x="883" y="210"/>
                  </a:lnTo>
                  <a:lnTo>
                    <a:pt x="838" y="199"/>
                  </a:lnTo>
                  <a:lnTo>
                    <a:pt x="791" y="192"/>
                  </a:lnTo>
                  <a:lnTo>
                    <a:pt x="743" y="188"/>
                  </a:lnTo>
                  <a:lnTo>
                    <a:pt x="696" y="188"/>
                  </a:lnTo>
                  <a:lnTo>
                    <a:pt x="650" y="193"/>
                  </a:lnTo>
                  <a:lnTo>
                    <a:pt x="605" y="202"/>
                  </a:lnTo>
                  <a:lnTo>
                    <a:pt x="561" y="214"/>
                  </a:lnTo>
                  <a:lnTo>
                    <a:pt x="521" y="229"/>
                  </a:lnTo>
                  <a:lnTo>
                    <a:pt x="483" y="249"/>
                  </a:lnTo>
                  <a:lnTo>
                    <a:pt x="440" y="280"/>
                  </a:lnTo>
                  <a:lnTo>
                    <a:pt x="401" y="313"/>
                  </a:lnTo>
                  <a:lnTo>
                    <a:pt x="368" y="349"/>
                  </a:lnTo>
                  <a:lnTo>
                    <a:pt x="339" y="388"/>
                  </a:lnTo>
                  <a:lnTo>
                    <a:pt x="317" y="427"/>
                  </a:lnTo>
                  <a:lnTo>
                    <a:pt x="300" y="470"/>
                  </a:lnTo>
                  <a:lnTo>
                    <a:pt x="289" y="512"/>
                  </a:lnTo>
                  <a:lnTo>
                    <a:pt x="285" y="555"/>
                  </a:lnTo>
                  <a:lnTo>
                    <a:pt x="287" y="600"/>
                  </a:lnTo>
                  <a:lnTo>
                    <a:pt x="296" y="643"/>
                  </a:lnTo>
                  <a:lnTo>
                    <a:pt x="312" y="687"/>
                  </a:lnTo>
                  <a:lnTo>
                    <a:pt x="335" y="730"/>
                  </a:lnTo>
                  <a:lnTo>
                    <a:pt x="366" y="773"/>
                  </a:lnTo>
                  <a:lnTo>
                    <a:pt x="367" y="775"/>
                  </a:lnTo>
                  <a:lnTo>
                    <a:pt x="373" y="782"/>
                  </a:lnTo>
                  <a:lnTo>
                    <a:pt x="383" y="793"/>
                  </a:lnTo>
                  <a:lnTo>
                    <a:pt x="396" y="809"/>
                  </a:lnTo>
                  <a:lnTo>
                    <a:pt x="411" y="827"/>
                  </a:lnTo>
                  <a:lnTo>
                    <a:pt x="429" y="847"/>
                  </a:lnTo>
                  <a:lnTo>
                    <a:pt x="447" y="870"/>
                  </a:lnTo>
                  <a:lnTo>
                    <a:pt x="468" y="896"/>
                  </a:lnTo>
                  <a:lnTo>
                    <a:pt x="489" y="921"/>
                  </a:lnTo>
                  <a:lnTo>
                    <a:pt x="511" y="948"/>
                  </a:lnTo>
                  <a:lnTo>
                    <a:pt x="534" y="974"/>
                  </a:lnTo>
                  <a:lnTo>
                    <a:pt x="556" y="999"/>
                  </a:lnTo>
                  <a:lnTo>
                    <a:pt x="523" y="962"/>
                  </a:lnTo>
                  <a:lnTo>
                    <a:pt x="538" y="980"/>
                  </a:lnTo>
                  <a:lnTo>
                    <a:pt x="551" y="996"/>
                  </a:lnTo>
                  <a:lnTo>
                    <a:pt x="562" y="1009"/>
                  </a:lnTo>
                  <a:lnTo>
                    <a:pt x="571" y="1020"/>
                  </a:lnTo>
                  <a:lnTo>
                    <a:pt x="577" y="1026"/>
                  </a:lnTo>
                  <a:lnTo>
                    <a:pt x="578" y="1028"/>
                  </a:lnTo>
                  <a:lnTo>
                    <a:pt x="591" y="1049"/>
                  </a:lnTo>
                  <a:lnTo>
                    <a:pt x="599" y="1071"/>
                  </a:lnTo>
                  <a:lnTo>
                    <a:pt x="600" y="1094"/>
                  </a:lnTo>
                  <a:lnTo>
                    <a:pt x="596" y="1115"/>
                  </a:lnTo>
                  <a:lnTo>
                    <a:pt x="588" y="1137"/>
                  </a:lnTo>
                  <a:lnTo>
                    <a:pt x="574" y="1158"/>
                  </a:lnTo>
                  <a:lnTo>
                    <a:pt x="556" y="1176"/>
                  </a:lnTo>
                  <a:lnTo>
                    <a:pt x="536" y="1189"/>
                  </a:lnTo>
                  <a:lnTo>
                    <a:pt x="514" y="1199"/>
                  </a:lnTo>
                  <a:lnTo>
                    <a:pt x="491" y="1202"/>
                  </a:lnTo>
                  <a:lnTo>
                    <a:pt x="469" y="1202"/>
                  </a:lnTo>
                  <a:lnTo>
                    <a:pt x="447" y="1196"/>
                  </a:lnTo>
                  <a:lnTo>
                    <a:pt x="428" y="1184"/>
                  </a:lnTo>
                  <a:lnTo>
                    <a:pt x="409" y="1168"/>
                  </a:lnTo>
                  <a:lnTo>
                    <a:pt x="352" y="1098"/>
                  </a:lnTo>
                  <a:lnTo>
                    <a:pt x="390" y="1143"/>
                  </a:lnTo>
                  <a:lnTo>
                    <a:pt x="149" y="855"/>
                  </a:lnTo>
                  <a:lnTo>
                    <a:pt x="104" y="796"/>
                  </a:lnTo>
                  <a:lnTo>
                    <a:pt x="69" y="739"/>
                  </a:lnTo>
                  <a:lnTo>
                    <a:pt x="41" y="682"/>
                  </a:lnTo>
                  <a:lnTo>
                    <a:pt x="21" y="628"/>
                  </a:lnTo>
                  <a:lnTo>
                    <a:pt x="7" y="573"/>
                  </a:lnTo>
                  <a:lnTo>
                    <a:pt x="1" y="522"/>
                  </a:lnTo>
                  <a:lnTo>
                    <a:pt x="0" y="471"/>
                  </a:lnTo>
                  <a:lnTo>
                    <a:pt x="6" y="421"/>
                  </a:lnTo>
                  <a:lnTo>
                    <a:pt x="17" y="375"/>
                  </a:lnTo>
                  <a:lnTo>
                    <a:pt x="33" y="331"/>
                  </a:lnTo>
                  <a:lnTo>
                    <a:pt x="52" y="287"/>
                  </a:lnTo>
                  <a:lnTo>
                    <a:pt x="77" y="248"/>
                  </a:lnTo>
                  <a:lnTo>
                    <a:pt x="103" y="210"/>
                  </a:lnTo>
                  <a:lnTo>
                    <a:pt x="135" y="175"/>
                  </a:lnTo>
                  <a:lnTo>
                    <a:pt x="168" y="144"/>
                  </a:lnTo>
                  <a:lnTo>
                    <a:pt x="203" y="115"/>
                  </a:lnTo>
                  <a:lnTo>
                    <a:pt x="240" y="88"/>
                  </a:lnTo>
                  <a:lnTo>
                    <a:pt x="279" y="65"/>
                  </a:lnTo>
                  <a:lnTo>
                    <a:pt x="318" y="47"/>
                  </a:lnTo>
                  <a:lnTo>
                    <a:pt x="358" y="31"/>
                  </a:lnTo>
                  <a:lnTo>
                    <a:pt x="398" y="19"/>
                  </a:lnTo>
                  <a:lnTo>
                    <a:pt x="466" y="6"/>
                  </a:lnTo>
                  <a:lnTo>
                    <a:pt x="53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1"/>
            <p:cNvSpPr>
              <a:spLocks noEditPoints="1"/>
            </p:cNvSpPr>
            <p:nvPr userDrawn="1"/>
          </p:nvSpPr>
          <p:spPr bwMode="auto">
            <a:xfrm>
              <a:off x="7675563" y="4867276"/>
              <a:ext cx="52388" cy="50800"/>
            </a:xfrm>
            <a:custGeom>
              <a:avLst/>
              <a:gdLst>
                <a:gd name="T0" fmla="*/ 51 w 130"/>
                <a:gd name="T1" fmla="*/ 60 h 128"/>
                <a:gd name="T2" fmla="*/ 70 w 130"/>
                <a:gd name="T3" fmla="*/ 60 h 128"/>
                <a:gd name="T4" fmla="*/ 77 w 130"/>
                <a:gd name="T5" fmla="*/ 59 h 128"/>
                <a:gd name="T6" fmla="*/ 82 w 130"/>
                <a:gd name="T7" fmla="*/ 55 h 128"/>
                <a:gd name="T8" fmla="*/ 83 w 130"/>
                <a:gd name="T9" fmla="*/ 48 h 128"/>
                <a:gd name="T10" fmla="*/ 82 w 130"/>
                <a:gd name="T11" fmla="*/ 42 h 128"/>
                <a:gd name="T12" fmla="*/ 77 w 130"/>
                <a:gd name="T13" fmla="*/ 38 h 128"/>
                <a:gd name="T14" fmla="*/ 71 w 130"/>
                <a:gd name="T15" fmla="*/ 37 h 128"/>
                <a:gd name="T16" fmla="*/ 51 w 130"/>
                <a:gd name="T17" fmla="*/ 37 h 128"/>
                <a:gd name="T18" fmla="*/ 68 w 130"/>
                <a:gd name="T19" fmla="*/ 28 h 128"/>
                <a:gd name="T20" fmla="*/ 89 w 130"/>
                <a:gd name="T21" fmla="*/ 32 h 128"/>
                <a:gd name="T22" fmla="*/ 95 w 130"/>
                <a:gd name="T23" fmla="*/ 48 h 128"/>
                <a:gd name="T24" fmla="*/ 90 w 130"/>
                <a:gd name="T25" fmla="*/ 63 h 128"/>
                <a:gd name="T26" fmla="*/ 76 w 130"/>
                <a:gd name="T27" fmla="*/ 69 h 128"/>
                <a:gd name="T28" fmla="*/ 84 w 130"/>
                <a:gd name="T29" fmla="*/ 101 h 128"/>
                <a:gd name="T30" fmla="*/ 51 w 130"/>
                <a:gd name="T31" fmla="*/ 69 h 128"/>
                <a:gd name="T32" fmla="*/ 40 w 130"/>
                <a:gd name="T33" fmla="*/ 101 h 128"/>
                <a:gd name="T34" fmla="*/ 66 w 130"/>
                <a:gd name="T35" fmla="*/ 11 h 128"/>
                <a:gd name="T36" fmla="*/ 34 w 130"/>
                <a:gd name="T37" fmla="*/ 20 h 128"/>
                <a:gd name="T38" fmla="*/ 16 w 130"/>
                <a:gd name="T39" fmla="*/ 47 h 128"/>
                <a:gd name="T40" fmla="*/ 16 w 130"/>
                <a:gd name="T41" fmla="*/ 82 h 128"/>
                <a:gd name="T42" fmla="*/ 34 w 130"/>
                <a:gd name="T43" fmla="*/ 107 h 128"/>
                <a:gd name="T44" fmla="*/ 66 w 130"/>
                <a:gd name="T45" fmla="*/ 117 h 128"/>
                <a:gd name="T46" fmla="*/ 96 w 130"/>
                <a:gd name="T47" fmla="*/ 107 h 128"/>
                <a:gd name="T48" fmla="*/ 115 w 130"/>
                <a:gd name="T49" fmla="*/ 82 h 128"/>
                <a:gd name="T50" fmla="*/ 115 w 130"/>
                <a:gd name="T51" fmla="*/ 47 h 128"/>
                <a:gd name="T52" fmla="*/ 96 w 130"/>
                <a:gd name="T53" fmla="*/ 20 h 128"/>
                <a:gd name="T54" fmla="*/ 66 w 130"/>
                <a:gd name="T55" fmla="*/ 11 h 128"/>
                <a:gd name="T56" fmla="*/ 85 w 130"/>
                <a:gd name="T57" fmla="*/ 3 h 128"/>
                <a:gd name="T58" fmla="*/ 118 w 130"/>
                <a:gd name="T59" fmla="*/ 25 h 128"/>
                <a:gd name="T60" fmla="*/ 130 w 130"/>
                <a:gd name="T61" fmla="*/ 64 h 128"/>
                <a:gd name="T62" fmla="*/ 118 w 130"/>
                <a:gd name="T63" fmla="*/ 102 h 128"/>
                <a:gd name="T64" fmla="*/ 85 w 130"/>
                <a:gd name="T65" fmla="*/ 125 h 128"/>
                <a:gd name="T66" fmla="*/ 45 w 130"/>
                <a:gd name="T67" fmla="*/ 125 h 128"/>
                <a:gd name="T68" fmla="*/ 13 w 130"/>
                <a:gd name="T69" fmla="*/ 102 h 128"/>
                <a:gd name="T70" fmla="*/ 0 w 130"/>
                <a:gd name="T71" fmla="*/ 64 h 128"/>
                <a:gd name="T72" fmla="*/ 13 w 130"/>
                <a:gd name="T73" fmla="*/ 25 h 128"/>
                <a:gd name="T74" fmla="*/ 45 w 130"/>
                <a:gd name="T75" fmla="*/ 3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0" h="128">
                  <a:moveTo>
                    <a:pt x="51" y="37"/>
                  </a:moveTo>
                  <a:lnTo>
                    <a:pt x="51" y="60"/>
                  </a:lnTo>
                  <a:lnTo>
                    <a:pt x="66" y="60"/>
                  </a:lnTo>
                  <a:lnTo>
                    <a:pt x="70" y="60"/>
                  </a:lnTo>
                  <a:lnTo>
                    <a:pt x="73" y="59"/>
                  </a:lnTo>
                  <a:lnTo>
                    <a:pt x="77" y="59"/>
                  </a:lnTo>
                  <a:lnTo>
                    <a:pt x="79" y="56"/>
                  </a:lnTo>
                  <a:lnTo>
                    <a:pt x="82" y="55"/>
                  </a:lnTo>
                  <a:lnTo>
                    <a:pt x="83" y="52"/>
                  </a:lnTo>
                  <a:lnTo>
                    <a:pt x="83" y="48"/>
                  </a:lnTo>
                  <a:lnTo>
                    <a:pt x="83" y="44"/>
                  </a:lnTo>
                  <a:lnTo>
                    <a:pt x="82" y="42"/>
                  </a:lnTo>
                  <a:lnTo>
                    <a:pt x="79" y="40"/>
                  </a:lnTo>
                  <a:lnTo>
                    <a:pt x="77" y="38"/>
                  </a:lnTo>
                  <a:lnTo>
                    <a:pt x="73" y="37"/>
                  </a:lnTo>
                  <a:lnTo>
                    <a:pt x="71" y="37"/>
                  </a:lnTo>
                  <a:lnTo>
                    <a:pt x="67" y="37"/>
                  </a:lnTo>
                  <a:lnTo>
                    <a:pt x="51" y="37"/>
                  </a:lnTo>
                  <a:close/>
                  <a:moveTo>
                    <a:pt x="40" y="28"/>
                  </a:moveTo>
                  <a:lnTo>
                    <a:pt x="68" y="28"/>
                  </a:lnTo>
                  <a:lnTo>
                    <a:pt x="81" y="29"/>
                  </a:lnTo>
                  <a:lnTo>
                    <a:pt x="89" y="32"/>
                  </a:lnTo>
                  <a:lnTo>
                    <a:pt x="94" y="38"/>
                  </a:lnTo>
                  <a:lnTo>
                    <a:pt x="95" y="48"/>
                  </a:lnTo>
                  <a:lnTo>
                    <a:pt x="94" y="56"/>
                  </a:lnTo>
                  <a:lnTo>
                    <a:pt x="90" y="63"/>
                  </a:lnTo>
                  <a:lnTo>
                    <a:pt x="83" y="66"/>
                  </a:lnTo>
                  <a:lnTo>
                    <a:pt x="76" y="69"/>
                  </a:lnTo>
                  <a:lnTo>
                    <a:pt x="98" y="101"/>
                  </a:lnTo>
                  <a:lnTo>
                    <a:pt x="84" y="101"/>
                  </a:lnTo>
                  <a:lnTo>
                    <a:pt x="65" y="69"/>
                  </a:lnTo>
                  <a:lnTo>
                    <a:pt x="51" y="69"/>
                  </a:lnTo>
                  <a:lnTo>
                    <a:pt x="51" y="101"/>
                  </a:lnTo>
                  <a:lnTo>
                    <a:pt x="40" y="101"/>
                  </a:lnTo>
                  <a:lnTo>
                    <a:pt x="40" y="28"/>
                  </a:lnTo>
                  <a:close/>
                  <a:moveTo>
                    <a:pt x="66" y="11"/>
                  </a:moveTo>
                  <a:lnTo>
                    <a:pt x="49" y="13"/>
                  </a:lnTo>
                  <a:lnTo>
                    <a:pt x="34" y="20"/>
                  </a:lnTo>
                  <a:lnTo>
                    <a:pt x="23" y="32"/>
                  </a:lnTo>
                  <a:lnTo>
                    <a:pt x="16" y="47"/>
                  </a:lnTo>
                  <a:lnTo>
                    <a:pt x="14" y="64"/>
                  </a:lnTo>
                  <a:lnTo>
                    <a:pt x="16" y="82"/>
                  </a:lnTo>
                  <a:lnTo>
                    <a:pt x="23" y="96"/>
                  </a:lnTo>
                  <a:lnTo>
                    <a:pt x="34" y="107"/>
                  </a:lnTo>
                  <a:lnTo>
                    <a:pt x="49" y="114"/>
                  </a:lnTo>
                  <a:lnTo>
                    <a:pt x="66" y="117"/>
                  </a:lnTo>
                  <a:lnTo>
                    <a:pt x="82" y="114"/>
                  </a:lnTo>
                  <a:lnTo>
                    <a:pt x="96" y="107"/>
                  </a:lnTo>
                  <a:lnTo>
                    <a:pt x="107" y="96"/>
                  </a:lnTo>
                  <a:lnTo>
                    <a:pt x="115" y="82"/>
                  </a:lnTo>
                  <a:lnTo>
                    <a:pt x="118" y="64"/>
                  </a:lnTo>
                  <a:lnTo>
                    <a:pt x="115" y="47"/>
                  </a:lnTo>
                  <a:lnTo>
                    <a:pt x="107" y="32"/>
                  </a:lnTo>
                  <a:lnTo>
                    <a:pt x="96" y="20"/>
                  </a:lnTo>
                  <a:lnTo>
                    <a:pt x="82" y="13"/>
                  </a:lnTo>
                  <a:lnTo>
                    <a:pt x="66" y="11"/>
                  </a:lnTo>
                  <a:close/>
                  <a:moveTo>
                    <a:pt x="66" y="0"/>
                  </a:moveTo>
                  <a:lnTo>
                    <a:pt x="85" y="3"/>
                  </a:lnTo>
                  <a:lnTo>
                    <a:pt x="104" y="12"/>
                  </a:lnTo>
                  <a:lnTo>
                    <a:pt x="118" y="25"/>
                  </a:lnTo>
                  <a:lnTo>
                    <a:pt x="127" y="43"/>
                  </a:lnTo>
                  <a:lnTo>
                    <a:pt x="130" y="64"/>
                  </a:lnTo>
                  <a:lnTo>
                    <a:pt x="127" y="84"/>
                  </a:lnTo>
                  <a:lnTo>
                    <a:pt x="118" y="102"/>
                  </a:lnTo>
                  <a:lnTo>
                    <a:pt x="104" y="116"/>
                  </a:lnTo>
                  <a:lnTo>
                    <a:pt x="85" y="125"/>
                  </a:lnTo>
                  <a:lnTo>
                    <a:pt x="66" y="128"/>
                  </a:lnTo>
                  <a:lnTo>
                    <a:pt x="45" y="125"/>
                  </a:lnTo>
                  <a:lnTo>
                    <a:pt x="27" y="116"/>
                  </a:lnTo>
                  <a:lnTo>
                    <a:pt x="13" y="102"/>
                  </a:lnTo>
                  <a:lnTo>
                    <a:pt x="4" y="84"/>
                  </a:lnTo>
                  <a:lnTo>
                    <a:pt x="0" y="64"/>
                  </a:lnTo>
                  <a:lnTo>
                    <a:pt x="4" y="43"/>
                  </a:lnTo>
                  <a:lnTo>
                    <a:pt x="13" y="25"/>
                  </a:lnTo>
                  <a:lnTo>
                    <a:pt x="27" y="12"/>
                  </a:lnTo>
                  <a:lnTo>
                    <a:pt x="45" y="3"/>
                  </a:lnTo>
                  <a:lnTo>
                    <a:pt x="6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12"/>
            <p:cNvSpPr>
              <a:spLocks noEditPoints="1"/>
            </p:cNvSpPr>
            <p:nvPr userDrawn="1"/>
          </p:nvSpPr>
          <p:spPr bwMode="auto">
            <a:xfrm>
              <a:off x="6591301" y="4867276"/>
              <a:ext cx="52388" cy="50800"/>
            </a:xfrm>
            <a:custGeom>
              <a:avLst/>
              <a:gdLst>
                <a:gd name="T0" fmla="*/ 51 w 130"/>
                <a:gd name="T1" fmla="*/ 60 h 128"/>
                <a:gd name="T2" fmla="*/ 69 w 130"/>
                <a:gd name="T3" fmla="*/ 60 h 128"/>
                <a:gd name="T4" fmla="*/ 75 w 130"/>
                <a:gd name="T5" fmla="*/ 59 h 128"/>
                <a:gd name="T6" fmla="*/ 81 w 130"/>
                <a:gd name="T7" fmla="*/ 55 h 128"/>
                <a:gd name="T8" fmla="*/ 82 w 130"/>
                <a:gd name="T9" fmla="*/ 48 h 128"/>
                <a:gd name="T10" fmla="*/ 81 w 130"/>
                <a:gd name="T11" fmla="*/ 42 h 128"/>
                <a:gd name="T12" fmla="*/ 76 w 130"/>
                <a:gd name="T13" fmla="*/ 38 h 128"/>
                <a:gd name="T14" fmla="*/ 70 w 130"/>
                <a:gd name="T15" fmla="*/ 37 h 128"/>
                <a:gd name="T16" fmla="*/ 51 w 130"/>
                <a:gd name="T17" fmla="*/ 37 h 128"/>
                <a:gd name="T18" fmla="*/ 68 w 130"/>
                <a:gd name="T19" fmla="*/ 28 h 128"/>
                <a:gd name="T20" fmla="*/ 88 w 130"/>
                <a:gd name="T21" fmla="*/ 32 h 128"/>
                <a:gd name="T22" fmla="*/ 94 w 130"/>
                <a:gd name="T23" fmla="*/ 48 h 128"/>
                <a:gd name="T24" fmla="*/ 88 w 130"/>
                <a:gd name="T25" fmla="*/ 63 h 128"/>
                <a:gd name="T26" fmla="*/ 75 w 130"/>
                <a:gd name="T27" fmla="*/ 69 h 128"/>
                <a:gd name="T28" fmla="*/ 83 w 130"/>
                <a:gd name="T29" fmla="*/ 101 h 128"/>
                <a:gd name="T30" fmla="*/ 51 w 130"/>
                <a:gd name="T31" fmla="*/ 69 h 128"/>
                <a:gd name="T32" fmla="*/ 40 w 130"/>
                <a:gd name="T33" fmla="*/ 101 h 128"/>
                <a:gd name="T34" fmla="*/ 64 w 130"/>
                <a:gd name="T35" fmla="*/ 11 h 128"/>
                <a:gd name="T36" fmla="*/ 34 w 130"/>
                <a:gd name="T37" fmla="*/ 20 h 128"/>
                <a:gd name="T38" fmla="*/ 14 w 130"/>
                <a:gd name="T39" fmla="*/ 47 h 128"/>
                <a:gd name="T40" fmla="*/ 14 w 130"/>
                <a:gd name="T41" fmla="*/ 82 h 128"/>
                <a:gd name="T42" fmla="*/ 34 w 130"/>
                <a:gd name="T43" fmla="*/ 107 h 128"/>
                <a:gd name="T44" fmla="*/ 64 w 130"/>
                <a:gd name="T45" fmla="*/ 117 h 128"/>
                <a:gd name="T46" fmla="*/ 96 w 130"/>
                <a:gd name="T47" fmla="*/ 107 h 128"/>
                <a:gd name="T48" fmla="*/ 114 w 130"/>
                <a:gd name="T49" fmla="*/ 82 h 128"/>
                <a:gd name="T50" fmla="*/ 114 w 130"/>
                <a:gd name="T51" fmla="*/ 47 h 128"/>
                <a:gd name="T52" fmla="*/ 96 w 130"/>
                <a:gd name="T53" fmla="*/ 20 h 128"/>
                <a:gd name="T54" fmla="*/ 64 w 130"/>
                <a:gd name="T55" fmla="*/ 11 h 128"/>
                <a:gd name="T56" fmla="*/ 85 w 130"/>
                <a:gd name="T57" fmla="*/ 3 h 128"/>
                <a:gd name="T58" fmla="*/ 117 w 130"/>
                <a:gd name="T59" fmla="*/ 25 h 128"/>
                <a:gd name="T60" fmla="*/ 130 w 130"/>
                <a:gd name="T61" fmla="*/ 64 h 128"/>
                <a:gd name="T62" fmla="*/ 117 w 130"/>
                <a:gd name="T63" fmla="*/ 102 h 128"/>
                <a:gd name="T64" fmla="*/ 85 w 130"/>
                <a:gd name="T65" fmla="*/ 125 h 128"/>
                <a:gd name="T66" fmla="*/ 45 w 130"/>
                <a:gd name="T67" fmla="*/ 125 h 128"/>
                <a:gd name="T68" fmla="*/ 12 w 130"/>
                <a:gd name="T69" fmla="*/ 102 h 128"/>
                <a:gd name="T70" fmla="*/ 0 w 130"/>
                <a:gd name="T71" fmla="*/ 64 h 128"/>
                <a:gd name="T72" fmla="*/ 12 w 130"/>
                <a:gd name="T73" fmla="*/ 25 h 128"/>
                <a:gd name="T74" fmla="*/ 45 w 130"/>
                <a:gd name="T75" fmla="*/ 3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0" h="128">
                  <a:moveTo>
                    <a:pt x="51" y="37"/>
                  </a:moveTo>
                  <a:lnTo>
                    <a:pt x="51" y="60"/>
                  </a:lnTo>
                  <a:lnTo>
                    <a:pt x="64" y="60"/>
                  </a:lnTo>
                  <a:lnTo>
                    <a:pt x="69" y="60"/>
                  </a:lnTo>
                  <a:lnTo>
                    <a:pt x="73" y="59"/>
                  </a:lnTo>
                  <a:lnTo>
                    <a:pt x="75" y="59"/>
                  </a:lnTo>
                  <a:lnTo>
                    <a:pt x="79" y="56"/>
                  </a:lnTo>
                  <a:lnTo>
                    <a:pt x="81" y="55"/>
                  </a:lnTo>
                  <a:lnTo>
                    <a:pt x="82" y="52"/>
                  </a:lnTo>
                  <a:lnTo>
                    <a:pt x="82" y="48"/>
                  </a:lnTo>
                  <a:lnTo>
                    <a:pt x="82" y="44"/>
                  </a:lnTo>
                  <a:lnTo>
                    <a:pt x="81" y="42"/>
                  </a:lnTo>
                  <a:lnTo>
                    <a:pt x="79" y="40"/>
                  </a:lnTo>
                  <a:lnTo>
                    <a:pt x="76" y="38"/>
                  </a:lnTo>
                  <a:lnTo>
                    <a:pt x="73" y="37"/>
                  </a:lnTo>
                  <a:lnTo>
                    <a:pt x="70" y="37"/>
                  </a:lnTo>
                  <a:lnTo>
                    <a:pt x="66" y="37"/>
                  </a:lnTo>
                  <a:lnTo>
                    <a:pt x="51" y="37"/>
                  </a:lnTo>
                  <a:close/>
                  <a:moveTo>
                    <a:pt x="40" y="28"/>
                  </a:moveTo>
                  <a:lnTo>
                    <a:pt x="68" y="28"/>
                  </a:lnTo>
                  <a:lnTo>
                    <a:pt x="80" y="29"/>
                  </a:lnTo>
                  <a:lnTo>
                    <a:pt x="88" y="32"/>
                  </a:lnTo>
                  <a:lnTo>
                    <a:pt x="93" y="38"/>
                  </a:lnTo>
                  <a:lnTo>
                    <a:pt x="94" y="48"/>
                  </a:lnTo>
                  <a:lnTo>
                    <a:pt x="93" y="56"/>
                  </a:lnTo>
                  <a:lnTo>
                    <a:pt x="88" y="63"/>
                  </a:lnTo>
                  <a:lnTo>
                    <a:pt x="82" y="66"/>
                  </a:lnTo>
                  <a:lnTo>
                    <a:pt x="75" y="69"/>
                  </a:lnTo>
                  <a:lnTo>
                    <a:pt x="96" y="101"/>
                  </a:lnTo>
                  <a:lnTo>
                    <a:pt x="83" y="101"/>
                  </a:lnTo>
                  <a:lnTo>
                    <a:pt x="64" y="69"/>
                  </a:lnTo>
                  <a:lnTo>
                    <a:pt x="51" y="69"/>
                  </a:lnTo>
                  <a:lnTo>
                    <a:pt x="51" y="101"/>
                  </a:lnTo>
                  <a:lnTo>
                    <a:pt x="40" y="101"/>
                  </a:lnTo>
                  <a:lnTo>
                    <a:pt x="40" y="28"/>
                  </a:lnTo>
                  <a:close/>
                  <a:moveTo>
                    <a:pt x="64" y="11"/>
                  </a:moveTo>
                  <a:lnTo>
                    <a:pt x="48" y="13"/>
                  </a:lnTo>
                  <a:lnTo>
                    <a:pt x="34" y="20"/>
                  </a:lnTo>
                  <a:lnTo>
                    <a:pt x="22" y="32"/>
                  </a:lnTo>
                  <a:lnTo>
                    <a:pt x="14" y="47"/>
                  </a:lnTo>
                  <a:lnTo>
                    <a:pt x="12" y="64"/>
                  </a:lnTo>
                  <a:lnTo>
                    <a:pt x="14" y="82"/>
                  </a:lnTo>
                  <a:lnTo>
                    <a:pt x="22" y="96"/>
                  </a:lnTo>
                  <a:lnTo>
                    <a:pt x="34" y="107"/>
                  </a:lnTo>
                  <a:lnTo>
                    <a:pt x="48" y="114"/>
                  </a:lnTo>
                  <a:lnTo>
                    <a:pt x="64" y="117"/>
                  </a:lnTo>
                  <a:lnTo>
                    <a:pt x="81" y="114"/>
                  </a:lnTo>
                  <a:lnTo>
                    <a:pt x="96" y="107"/>
                  </a:lnTo>
                  <a:lnTo>
                    <a:pt x="107" y="96"/>
                  </a:lnTo>
                  <a:lnTo>
                    <a:pt x="114" y="82"/>
                  </a:lnTo>
                  <a:lnTo>
                    <a:pt x="116" y="64"/>
                  </a:lnTo>
                  <a:lnTo>
                    <a:pt x="114" y="47"/>
                  </a:lnTo>
                  <a:lnTo>
                    <a:pt x="107" y="32"/>
                  </a:lnTo>
                  <a:lnTo>
                    <a:pt x="96" y="20"/>
                  </a:lnTo>
                  <a:lnTo>
                    <a:pt x="81" y="13"/>
                  </a:lnTo>
                  <a:lnTo>
                    <a:pt x="64" y="11"/>
                  </a:lnTo>
                  <a:close/>
                  <a:moveTo>
                    <a:pt x="64" y="0"/>
                  </a:moveTo>
                  <a:lnTo>
                    <a:pt x="85" y="3"/>
                  </a:lnTo>
                  <a:lnTo>
                    <a:pt x="103" y="12"/>
                  </a:lnTo>
                  <a:lnTo>
                    <a:pt x="117" y="25"/>
                  </a:lnTo>
                  <a:lnTo>
                    <a:pt x="126" y="43"/>
                  </a:lnTo>
                  <a:lnTo>
                    <a:pt x="130" y="64"/>
                  </a:lnTo>
                  <a:lnTo>
                    <a:pt x="126" y="84"/>
                  </a:lnTo>
                  <a:lnTo>
                    <a:pt x="117" y="102"/>
                  </a:lnTo>
                  <a:lnTo>
                    <a:pt x="103" y="116"/>
                  </a:lnTo>
                  <a:lnTo>
                    <a:pt x="85" y="125"/>
                  </a:lnTo>
                  <a:lnTo>
                    <a:pt x="64" y="128"/>
                  </a:lnTo>
                  <a:lnTo>
                    <a:pt x="45" y="125"/>
                  </a:lnTo>
                  <a:lnTo>
                    <a:pt x="26" y="116"/>
                  </a:lnTo>
                  <a:lnTo>
                    <a:pt x="12" y="102"/>
                  </a:lnTo>
                  <a:lnTo>
                    <a:pt x="2" y="84"/>
                  </a:lnTo>
                  <a:lnTo>
                    <a:pt x="0" y="64"/>
                  </a:lnTo>
                  <a:lnTo>
                    <a:pt x="2" y="43"/>
                  </a:lnTo>
                  <a:lnTo>
                    <a:pt x="12" y="25"/>
                  </a:lnTo>
                  <a:lnTo>
                    <a:pt x="26" y="12"/>
                  </a:lnTo>
                  <a:lnTo>
                    <a:pt x="45" y="3"/>
                  </a:lnTo>
                  <a:lnTo>
                    <a:pt x="6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5" name="TextBox 4"/>
          <p:cNvSpPr txBox="1"/>
          <p:nvPr userDrawn="1"/>
        </p:nvSpPr>
        <p:spPr>
          <a:xfrm>
            <a:off x="3310128" y="4941552"/>
            <a:ext cx="2514600" cy="169277"/>
          </a:xfrm>
          <a:prstGeom prst="rect">
            <a:avLst/>
          </a:prstGeom>
          <a:noFill/>
        </p:spPr>
        <p:txBody>
          <a:bodyPr wrap="square" anchor="b" anchorCtr="0">
            <a:spAutoFit/>
          </a:bodyPr>
          <a:lstStyle/>
          <a:p>
            <a:pPr marL="0" marR="0" lvl="0" indent="0" algn="ctr" defTabSz="27432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0" i="0" u="none" strike="noStrike" kern="300" cap="none" spc="50" normalizeH="0" baseline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Calibri" charset="0"/>
                <a:cs typeface="Arial" panose="020B0604020202020204" pitchFamily="34" charset="0"/>
              </a:rPr>
              <a:t>Copyright © SAS Institute Inc. All rights reserved.</a:t>
            </a:r>
          </a:p>
        </p:txBody>
      </p:sp>
    </p:spTree>
    <p:extLst/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AS - Title &amp; Subtitle - Bluebackground">
    <p:bg>
      <p:bgPr>
        <a:gradFill>
          <a:gsLst>
            <a:gs pos="0">
              <a:srgbClr val="00517E"/>
            </a:gs>
            <a:gs pos="100000">
              <a:srgbClr val="04304B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976208B-6111-490B-8CEC-FFB249DB210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626364" y="192024"/>
            <a:ext cx="7891272" cy="457200"/>
          </a:xfrm>
        </p:spPr>
        <p:txBody>
          <a:bodyPr anchor="ctr" anchorCtr="0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2" hasCustomPrompt="1"/>
          </p:nvPr>
        </p:nvSpPr>
        <p:spPr>
          <a:xfrm flipH="1">
            <a:off x="626364" y="640080"/>
            <a:ext cx="7891272" cy="274320"/>
          </a:xfrm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itchFamily="34" charset="0"/>
              <a:buNone/>
              <a:defRPr sz="2200" b="0" cap="none" baseline="0">
                <a:solidFill>
                  <a:schemeClr val="accent1">
                    <a:lumMod val="40000"/>
                    <a:lumOff val="6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grpSp>
        <p:nvGrpSpPr>
          <p:cNvPr id="8" name="Group 7"/>
          <p:cNvGrpSpPr/>
          <p:nvPr userDrawn="1"/>
        </p:nvGrpSpPr>
        <p:grpSpPr>
          <a:xfrm>
            <a:off x="8427835" y="4765184"/>
            <a:ext cx="526892" cy="220528"/>
            <a:chOff x="6145213" y="4384676"/>
            <a:chExt cx="1582738" cy="649287"/>
          </a:xfrm>
          <a:solidFill>
            <a:schemeClr val="bg1"/>
          </a:solidFill>
        </p:grpSpPr>
        <p:sp>
          <p:nvSpPr>
            <p:cNvPr id="9" name="Freeform 8"/>
            <p:cNvSpPr>
              <a:spLocks/>
            </p:cNvSpPr>
            <p:nvPr userDrawn="1"/>
          </p:nvSpPr>
          <p:spPr bwMode="auto">
            <a:xfrm>
              <a:off x="6640513" y="4454526"/>
              <a:ext cx="341313" cy="449263"/>
            </a:xfrm>
            <a:custGeom>
              <a:avLst/>
              <a:gdLst>
                <a:gd name="T0" fmla="*/ 485 w 859"/>
                <a:gd name="T1" fmla="*/ 5 h 1132"/>
                <a:gd name="T2" fmla="*/ 603 w 859"/>
                <a:gd name="T3" fmla="*/ 31 h 1132"/>
                <a:gd name="T4" fmla="*/ 699 w 859"/>
                <a:gd name="T5" fmla="*/ 82 h 1132"/>
                <a:gd name="T6" fmla="*/ 771 w 859"/>
                <a:gd name="T7" fmla="*/ 167 h 1132"/>
                <a:gd name="T8" fmla="*/ 810 w 859"/>
                <a:gd name="T9" fmla="*/ 290 h 1132"/>
                <a:gd name="T10" fmla="*/ 642 w 859"/>
                <a:gd name="T11" fmla="*/ 307 h 1132"/>
                <a:gd name="T12" fmla="*/ 606 w 859"/>
                <a:gd name="T13" fmla="*/ 231 h 1132"/>
                <a:gd name="T14" fmla="*/ 544 w 859"/>
                <a:gd name="T15" fmla="*/ 184 h 1132"/>
                <a:gd name="T16" fmla="*/ 467 w 859"/>
                <a:gd name="T17" fmla="*/ 162 h 1132"/>
                <a:gd name="T18" fmla="*/ 385 w 859"/>
                <a:gd name="T19" fmla="*/ 158 h 1132"/>
                <a:gd name="T20" fmla="*/ 304 w 859"/>
                <a:gd name="T21" fmla="*/ 172 h 1132"/>
                <a:gd name="T22" fmla="*/ 236 w 859"/>
                <a:gd name="T23" fmla="*/ 207 h 1132"/>
                <a:gd name="T24" fmla="*/ 200 w 859"/>
                <a:gd name="T25" fmla="*/ 268 h 1132"/>
                <a:gd name="T26" fmla="*/ 207 w 859"/>
                <a:gd name="T27" fmla="*/ 344 h 1132"/>
                <a:gd name="T28" fmla="*/ 256 w 859"/>
                <a:gd name="T29" fmla="*/ 397 h 1132"/>
                <a:gd name="T30" fmla="*/ 334 w 859"/>
                <a:gd name="T31" fmla="*/ 434 h 1132"/>
                <a:gd name="T32" fmla="*/ 428 w 859"/>
                <a:gd name="T33" fmla="*/ 460 h 1132"/>
                <a:gd name="T34" fmla="*/ 528 w 859"/>
                <a:gd name="T35" fmla="*/ 484 h 1132"/>
                <a:gd name="T36" fmla="*/ 634 w 859"/>
                <a:gd name="T37" fmla="*/ 513 h 1132"/>
                <a:gd name="T38" fmla="*/ 728 w 859"/>
                <a:gd name="T39" fmla="*/ 556 h 1132"/>
                <a:gd name="T40" fmla="*/ 804 w 859"/>
                <a:gd name="T41" fmla="*/ 620 h 1132"/>
                <a:gd name="T42" fmla="*/ 850 w 859"/>
                <a:gd name="T43" fmla="*/ 711 h 1132"/>
                <a:gd name="T44" fmla="*/ 857 w 859"/>
                <a:gd name="T45" fmla="*/ 838 h 1132"/>
                <a:gd name="T46" fmla="*/ 821 w 859"/>
                <a:gd name="T47" fmla="*/ 954 h 1132"/>
                <a:gd name="T48" fmla="*/ 750 w 859"/>
                <a:gd name="T49" fmla="*/ 1037 h 1132"/>
                <a:gd name="T50" fmla="*/ 655 w 859"/>
                <a:gd name="T51" fmla="*/ 1093 h 1132"/>
                <a:gd name="T52" fmla="*/ 545 w 859"/>
                <a:gd name="T53" fmla="*/ 1124 h 1132"/>
                <a:gd name="T54" fmla="*/ 428 w 859"/>
                <a:gd name="T55" fmla="*/ 1132 h 1132"/>
                <a:gd name="T56" fmla="*/ 297 w 859"/>
                <a:gd name="T57" fmla="*/ 1120 h 1132"/>
                <a:gd name="T58" fmla="*/ 182 w 859"/>
                <a:gd name="T59" fmla="*/ 1081 h 1132"/>
                <a:gd name="T60" fmla="*/ 89 w 859"/>
                <a:gd name="T61" fmla="*/ 1012 h 1132"/>
                <a:gd name="T62" fmla="*/ 26 w 859"/>
                <a:gd name="T63" fmla="*/ 908 h 1132"/>
                <a:gd name="T64" fmla="*/ 0 w 859"/>
                <a:gd name="T65" fmla="*/ 767 h 1132"/>
                <a:gd name="T66" fmla="*/ 178 w 859"/>
                <a:gd name="T67" fmla="*/ 838 h 1132"/>
                <a:gd name="T68" fmla="*/ 229 w 859"/>
                <a:gd name="T69" fmla="*/ 913 h 1132"/>
                <a:gd name="T70" fmla="*/ 308 w 859"/>
                <a:gd name="T71" fmla="*/ 957 h 1132"/>
                <a:gd name="T72" fmla="*/ 404 w 859"/>
                <a:gd name="T73" fmla="*/ 974 h 1132"/>
                <a:gd name="T74" fmla="*/ 488 w 859"/>
                <a:gd name="T75" fmla="*/ 974 h 1132"/>
                <a:gd name="T76" fmla="*/ 564 w 859"/>
                <a:gd name="T77" fmla="*/ 960 h 1132"/>
                <a:gd name="T78" fmla="*/ 630 w 859"/>
                <a:gd name="T79" fmla="*/ 927 h 1132"/>
                <a:gd name="T80" fmla="*/ 674 w 859"/>
                <a:gd name="T81" fmla="*/ 871 h 1132"/>
                <a:gd name="T82" fmla="*/ 681 w 859"/>
                <a:gd name="T83" fmla="*/ 787 h 1132"/>
                <a:gd name="T84" fmla="*/ 647 w 859"/>
                <a:gd name="T85" fmla="*/ 722 h 1132"/>
                <a:gd name="T86" fmla="*/ 580 w 859"/>
                <a:gd name="T87" fmla="*/ 677 h 1132"/>
                <a:gd name="T88" fmla="*/ 490 w 859"/>
                <a:gd name="T89" fmla="*/ 647 h 1132"/>
                <a:gd name="T90" fmla="*/ 387 w 859"/>
                <a:gd name="T91" fmla="*/ 622 h 1132"/>
                <a:gd name="T92" fmla="*/ 281 w 859"/>
                <a:gd name="T93" fmla="*/ 595 h 1132"/>
                <a:gd name="T94" fmla="*/ 183 w 859"/>
                <a:gd name="T95" fmla="*/ 558 h 1132"/>
                <a:gd name="T96" fmla="*/ 99 w 859"/>
                <a:gd name="T97" fmla="*/ 504 h 1132"/>
                <a:gd name="T98" fmla="*/ 42 w 859"/>
                <a:gd name="T99" fmla="*/ 423 h 1132"/>
                <a:gd name="T100" fmla="*/ 21 w 859"/>
                <a:gd name="T101" fmla="*/ 308 h 1132"/>
                <a:gd name="T102" fmla="*/ 43 w 859"/>
                <a:gd name="T103" fmla="*/ 193 h 1132"/>
                <a:gd name="T104" fmla="*/ 103 w 859"/>
                <a:gd name="T105" fmla="*/ 107 h 1132"/>
                <a:gd name="T106" fmla="*/ 190 w 859"/>
                <a:gd name="T107" fmla="*/ 46 h 1132"/>
                <a:gd name="T108" fmla="*/ 292 w 859"/>
                <a:gd name="T109" fmla="*/ 12 h 1132"/>
                <a:gd name="T110" fmla="*/ 399 w 859"/>
                <a:gd name="T111" fmla="*/ 0 h 1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859" h="1132">
                  <a:moveTo>
                    <a:pt x="399" y="0"/>
                  </a:moveTo>
                  <a:lnTo>
                    <a:pt x="443" y="2"/>
                  </a:lnTo>
                  <a:lnTo>
                    <a:pt x="485" y="5"/>
                  </a:lnTo>
                  <a:lnTo>
                    <a:pt x="527" y="11"/>
                  </a:lnTo>
                  <a:lnTo>
                    <a:pt x="566" y="20"/>
                  </a:lnTo>
                  <a:lnTo>
                    <a:pt x="603" y="31"/>
                  </a:lnTo>
                  <a:lnTo>
                    <a:pt x="637" y="44"/>
                  </a:lnTo>
                  <a:lnTo>
                    <a:pt x="670" y="62"/>
                  </a:lnTo>
                  <a:lnTo>
                    <a:pt x="699" y="82"/>
                  </a:lnTo>
                  <a:lnTo>
                    <a:pt x="726" y="107"/>
                  </a:lnTo>
                  <a:lnTo>
                    <a:pt x="750" y="134"/>
                  </a:lnTo>
                  <a:lnTo>
                    <a:pt x="771" y="167"/>
                  </a:lnTo>
                  <a:lnTo>
                    <a:pt x="787" y="203"/>
                  </a:lnTo>
                  <a:lnTo>
                    <a:pt x="800" y="244"/>
                  </a:lnTo>
                  <a:lnTo>
                    <a:pt x="810" y="290"/>
                  </a:lnTo>
                  <a:lnTo>
                    <a:pt x="815" y="339"/>
                  </a:lnTo>
                  <a:lnTo>
                    <a:pt x="648" y="339"/>
                  </a:lnTo>
                  <a:lnTo>
                    <a:pt x="642" y="307"/>
                  </a:lnTo>
                  <a:lnTo>
                    <a:pt x="634" y="278"/>
                  </a:lnTo>
                  <a:lnTo>
                    <a:pt x="621" y="254"/>
                  </a:lnTo>
                  <a:lnTo>
                    <a:pt x="606" y="231"/>
                  </a:lnTo>
                  <a:lnTo>
                    <a:pt x="587" y="213"/>
                  </a:lnTo>
                  <a:lnTo>
                    <a:pt x="567" y="197"/>
                  </a:lnTo>
                  <a:lnTo>
                    <a:pt x="544" y="184"/>
                  </a:lnTo>
                  <a:lnTo>
                    <a:pt x="519" y="174"/>
                  </a:lnTo>
                  <a:lnTo>
                    <a:pt x="494" y="167"/>
                  </a:lnTo>
                  <a:lnTo>
                    <a:pt x="467" y="162"/>
                  </a:lnTo>
                  <a:lnTo>
                    <a:pt x="440" y="158"/>
                  </a:lnTo>
                  <a:lnTo>
                    <a:pt x="412" y="157"/>
                  </a:lnTo>
                  <a:lnTo>
                    <a:pt x="385" y="158"/>
                  </a:lnTo>
                  <a:lnTo>
                    <a:pt x="358" y="161"/>
                  </a:lnTo>
                  <a:lnTo>
                    <a:pt x="330" y="166"/>
                  </a:lnTo>
                  <a:lnTo>
                    <a:pt x="304" y="172"/>
                  </a:lnTo>
                  <a:lnTo>
                    <a:pt x="279" y="180"/>
                  </a:lnTo>
                  <a:lnTo>
                    <a:pt x="257" y="192"/>
                  </a:lnTo>
                  <a:lnTo>
                    <a:pt x="236" y="207"/>
                  </a:lnTo>
                  <a:lnTo>
                    <a:pt x="221" y="224"/>
                  </a:lnTo>
                  <a:lnTo>
                    <a:pt x="208" y="244"/>
                  </a:lnTo>
                  <a:lnTo>
                    <a:pt x="200" y="268"/>
                  </a:lnTo>
                  <a:lnTo>
                    <a:pt x="198" y="296"/>
                  </a:lnTo>
                  <a:lnTo>
                    <a:pt x="200" y="321"/>
                  </a:lnTo>
                  <a:lnTo>
                    <a:pt x="207" y="344"/>
                  </a:lnTo>
                  <a:lnTo>
                    <a:pt x="219" y="365"/>
                  </a:lnTo>
                  <a:lnTo>
                    <a:pt x="236" y="382"/>
                  </a:lnTo>
                  <a:lnTo>
                    <a:pt x="256" y="397"/>
                  </a:lnTo>
                  <a:lnTo>
                    <a:pt x="279" y="411"/>
                  </a:lnTo>
                  <a:lnTo>
                    <a:pt x="304" y="423"/>
                  </a:lnTo>
                  <a:lnTo>
                    <a:pt x="334" y="434"/>
                  </a:lnTo>
                  <a:lnTo>
                    <a:pt x="363" y="443"/>
                  </a:lnTo>
                  <a:lnTo>
                    <a:pt x="395" y="452"/>
                  </a:lnTo>
                  <a:lnTo>
                    <a:pt x="428" y="460"/>
                  </a:lnTo>
                  <a:lnTo>
                    <a:pt x="461" y="467"/>
                  </a:lnTo>
                  <a:lnTo>
                    <a:pt x="495" y="476"/>
                  </a:lnTo>
                  <a:lnTo>
                    <a:pt x="528" y="484"/>
                  </a:lnTo>
                  <a:lnTo>
                    <a:pt x="564" y="493"/>
                  </a:lnTo>
                  <a:lnTo>
                    <a:pt x="600" y="502"/>
                  </a:lnTo>
                  <a:lnTo>
                    <a:pt x="634" y="513"/>
                  </a:lnTo>
                  <a:lnTo>
                    <a:pt x="666" y="527"/>
                  </a:lnTo>
                  <a:lnTo>
                    <a:pt x="698" y="540"/>
                  </a:lnTo>
                  <a:lnTo>
                    <a:pt x="728" y="556"/>
                  </a:lnTo>
                  <a:lnTo>
                    <a:pt x="756" y="575"/>
                  </a:lnTo>
                  <a:lnTo>
                    <a:pt x="782" y="595"/>
                  </a:lnTo>
                  <a:lnTo>
                    <a:pt x="804" y="620"/>
                  </a:lnTo>
                  <a:lnTo>
                    <a:pt x="823" y="646"/>
                  </a:lnTo>
                  <a:lnTo>
                    <a:pt x="838" y="676"/>
                  </a:lnTo>
                  <a:lnTo>
                    <a:pt x="850" y="711"/>
                  </a:lnTo>
                  <a:lnTo>
                    <a:pt x="857" y="750"/>
                  </a:lnTo>
                  <a:lnTo>
                    <a:pt x="859" y="792"/>
                  </a:lnTo>
                  <a:lnTo>
                    <a:pt x="857" y="838"/>
                  </a:lnTo>
                  <a:lnTo>
                    <a:pt x="849" y="880"/>
                  </a:lnTo>
                  <a:lnTo>
                    <a:pt x="838" y="919"/>
                  </a:lnTo>
                  <a:lnTo>
                    <a:pt x="821" y="954"/>
                  </a:lnTo>
                  <a:lnTo>
                    <a:pt x="801" y="985"/>
                  </a:lnTo>
                  <a:lnTo>
                    <a:pt x="777" y="1013"/>
                  </a:lnTo>
                  <a:lnTo>
                    <a:pt x="750" y="1037"/>
                  </a:lnTo>
                  <a:lnTo>
                    <a:pt x="721" y="1059"/>
                  </a:lnTo>
                  <a:lnTo>
                    <a:pt x="689" y="1077"/>
                  </a:lnTo>
                  <a:lnTo>
                    <a:pt x="655" y="1093"/>
                  </a:lnTo>
                  <a:lnTo>
                    <a:pt x="619" y="1106"/>
                  </a:lnTo>
                  <a:lnTo>
                    <a:pt x="583" y="1116"/>
                  </a:lnTo>
                  <a:lnTo>
                    <a:pt x="545" y="1124"/>
                  </a:lnTo>
                  <a:lnTo>
                    <a:pt x="506" y="1129"/>
                  </a:lnTo>
                  <a:lnTo>
                    <a:pt x="467" y="1132"/>
                  </a:lnTo>
                  <a:lnTo>
                    <a:pt x="428" y="1132"/>
                  </a:lnTo>
                  <a:lnTo>
                    <a:pt x="383" y="1131"/>
                  </a:lnTo>
                  <a:lnTo>
                    <a:pt x="340" y="1128"/>
                  </a:lnTo>
                  <a:lnTo>
                    <a:pt x="297" y="1120"/>
                  </a:lnTo>
                  <a:lnTo>
                    <a:pt x="257" y="1111"/>
                  </a:lnTo>
                  <a:lnTo>
                    <a:pt x="218" y="1097"/>
                  </a:lnTo>
                  <a:lnTo>
                    <a:pt x="182" y="1081"/>
                  </a:lnTo>
                  <a:lnTo>
                    <a:pt x="148" y="1061"/>
                  </a:lnTo>
                  <a:lnTo>
                    <a:pt x="117" y="1038"/>
                  </a:lnTo>
                  <a:lnTo>
                    <a:pt x="89" y="1012"/>
                  </a:lnTo>
                  <a:lnTo>
                    <a:pt x="65" y="980"/>
                  </a:lnTo>
                  <a:lnTo>
                    <a:pt x="43" y="947"/>
                  </a:lnTo>
                  <a:lnTo>
                    <a:pt x="26" y="908"/>
                  </a:lnTo>
                  <a:lnTo>
                    <a:pt x="13" y="865"/>
                  </a:lnTo>
                  <a:lnTo>
                    <a:pt x="4" y="819"/>
                  </a:lnTo>
                  <a:lnTo>
                    <a:pt x="0" y="767"/>
                  </a:lnTo>
                  <a:lnTo>
                    <a:pt x="166" y="767"/>
                  </a:lnTo>
                  <a:lnTo>
                    <a:pt x="170" y="804"/>
                  </a:lnTo>
                  <a:lnTo>
                    <a:pt x="178" y="838"/>
                  </a:lnTo>
                  <a:lnTo>
                    <a:pt x="191" y="867"/>
                  </a:lnTo>
                  <a:lnTo>
                    <a:pt x="208" y="891"/>
                  </a:lnTo>
                  <a:lnTo>
                    <a:pt x="229" y="913"/>
                  </a:lnTo>
                  <a:lnTo>
                    <a:pt x="253" y="931"/>
                  </a:lnTo>
                  <a:lnTo>
                    <a:pt x="279" y="945"/>
                  </a:lnTo>
                  <a:lnTo>
                    <a:pt x="308" y="957"/>
                  </a:lnTo>
                  <a:lnTo>
                    <a:pt x="338" y="966"/>
                  </a:lnTo>
                  <a:lnTo>
                    <a:pt x="371" y="972"/>
                  </a:lnTo>
                  <a:lnTo>
                    <a:pt x="404" y="974"/>
                  </a:lnTo>
                  <a:lnTo>
                    <a:pt x="438" y="976"/>
                  </a:lnTo>
                  <a:lnTo>
                    <a:pt x="462" y="976"/>
                  </a:lnTo>
                  <a:lnTo>
                    <a:pt x="488" y="974"/>
                  </a:lnTo>
                  <a:lnTo>
                    <a:pt x="513" y="971"/>
                  </a:lnTo>
                  <a:lnTo>
                    <a:pt x="539" y="966"/>
                  </a:lnTo>
                  <a:lnTo>
                    <a:pt x="564" y="960"/>
                  </a:lnTo>
                  <a:lnTo>
                    <a:pt x="589" y="951"/>
                  </a:lnTo>
                  <a:lnTo>
                    <a:pt x="610" y="941"/>
                  </a:lnTo>
                  <a:lnTo>
                    <a:pt x="630" y="927"/>
                  </a:lnTo>
                  <a:lnTo>
                    <a:pt x="648" y="912"/>
                  </a:lnTo>
                  <a:lnTo>
                    <a:pt x="663" y="892"/>
                  </a:lnTo>
                  <a:lnTo>
                    <a:pt x="674" y="871"/>
                  </a:lnTo>
                  <a:lnTo>
                    <a:pt x="681" y="844"/>
                  </a:lnTo>
                  <a:lnTo>
                    <a:pt x="683" y="815"/>
                  </a:lnTo>
                  <a:lnTo>
                    <a:pt x="681" y="787"/>
                  </a:lnTo>
                  <a:lnTo>
                    <a:pt x="674" y="762"/>
                  </a:lnTo>
                  <a:lnTo>
                    <a:pt x="661" y="740"/>
                  </a:lnTo>
                  <a:lnTo>
                    <a:pt x="647" y="722"/>
                  </a:lnTo>
                  <a:lnTo>
                    <a:pt x="627" y="705"/>
                  </a:lnTo>
                  <a:lnTo>
                    <a:pt x="606" y="691"/>
                  </a:lnTo>
                  <a:lnTo>
                    <a:pt x="580" y="677"/>
                  </a:lnTo>
                  <a:lnTo>
                    <a:pt x="552" y="667"/>
                  </a:lnTo>
                  <a:lnTo>
                    <a:pt x="522" y="656"/>
                  </a:lnTo>
                  <a:lnTo>
                    <a:pt x="490" y="647"/>
                  </a:lnTo>
                  <a:lnTo>
                    <a:pt x="457" y="639"/>
                  </a:lnTo>
                  <a:lnTo>
                    <a:pt x="422" y="630"/>
                  </a:lnTo>
                  <a:lnTo>
                    <a:pt x="387" y="622"/>
                  </a:lnTo>
                  <a:lnTo>
                    <a:pt x="352" y="613"/>
                  </a:lnTo>
                  <a:lnTo>
                    <a:pt x="317" y="605"/>
                  </a:lnTo>
                  <a:lnTo>
                    <a:pt x="281" y="595"/>
                  </a:lnTo>
                  <a:lnTo>
                    <a:pt x="247" y="585"/>
                  </a:lnTo>
                  <a:lnTo>
                    <a:pt x="215" y="572"/>
                  </a:lnTo>
                  <a:lnTo>
                    <a:pt x="183" y="558"/>
                  </a:lnTo>
                  <a:lnTo>
                    <a:pt x="153" y="542"/>
                  </a:lnTo>
                  <a:lnTo>
                    <a:pt x="125" y="524"/>
                  </a:lnTo>
                  <a:lnTo>
                    <a:pt x="99" y="504"/>
                  </a:lnTo>
                  <a:lnTo>
                    <a:pt x="77" y="480"/>
                  </a:lnTo>
                  <a:lnTo>
                    <a:pt x="58" y="453"/>
                  </a:lnTo>
                  <a:lnTo>
                    <a:pt x="42" y="423"/>
                  </a:lnTo>
                  <a:lnTo>
                    <a:pt x="31" y="389"/>
                  </a:lnTo>
                  <a:lnTo>
                    <a:pt x="24" y="350"/>
                  </a:lnTo>
                  <a:lnTo>
                    <a:pt x="21" y="308"/>
                  </a:lnTo>
                  <a:lnTo>
                    <a:pt x="24" y="267"/>
                  </a:lnTo>
                  <a:lnTo>
                    <a:pt x="31" y="228"/>
                  </a:lnTo>
                  <a:lnTo>
                    <a:pt x="43" y="193"/>
                  </a:lnTo>
                  <a:lnTo>
                    <a:pt x="60" y="161"/>
                  </a:lnTo>
                  <a:lnTo>
                    <a:pt x="80" y="132"/>
                  </a:lnTo>
                  <a:lnTo>
                    <a:pt x="103" y="107"/>
                  </a:lnTo>
                  <a:lnTo>
                    <a:pt x="130" y="84"/>
                  </a:lnTo>
                  <a:lnTo>
                    <a:pt x="159" y="63"/>
                  </a:lnTo>
                  <a:lnTo>
                    <a:pt x="190" y="46"/>
                  </a:lnTo>
                  <a:lnTo>
                    <a:pt x="223" y="32"/>
                  </a:lnTo>
                  <a:lnTo>
                    <a:pt x="257" y="21"/>
                  </a:lnTo>
                  <a:lnTo>
                    <a:pt x="292" y="12"/>
                  </a:lnTo>
                  <a:lnTo>
                    <a:pt x="327" y="6"/>
                  </a:lnTo>
                  <a:lnTo>
                    <a:pt x="364" y="2"/>
                  </a:lnTo>
                  <a:lnTo>
                    <a:pt x="39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9"/>
            <p:cNvSpPr>
              <a:spLocks noEditPoints="1"/>
            </p:cNvSpPr>
            <p:nvPr userDrawn="1"/>
          </p:nvSpPr>
          <p:spPr bwMode="auto">
            <a:xfrm>
              <a:off x="6994526" y="4454526"/>
              <a:ext cx="377825" cy="449263"/>
            </a:xfrm>
            <a:custGeom>
              <a:avLst/>
              <a:gdLst>
                <a:gd name="T0" fmla="*/ 629 w 951"/>
                <a:gd name="T1" fmla="*/ 576 h 1132"/>
                <a:gd name="T2" fmla="*/ 530 w 951"/>
                <a:gd name="T3" fmla="*/ 600 h 1132"/>
                <a:gd name="T4" fmla="*/ 417 w 951"/>
                <a:gd name="T5" fmla="*/ 616 h 1132"/>
                <a:gd name="T6" fmla="*/ 322 w 951"/>
                <a:gd name="T7" fmla="*/ 636 h 1132"/>
                <a:gd name="T8" fmla="*/ 247 w 951"/>
                <a:gd name="T9" fmla="*/ 670 h 1132"/>
                <a:gd name="T10" fmla="*/ 196 w 951"/>
                <a:gd name="T11" fmla="*/ 728 h 1132"/>
                <a:gd name="T12" fmla="*/ 176 w 951"/>
                <a:gd name="T13" fmla="*/ 817 h 1132"/>
                <a:gd name="T14" fmla="*/ 194 w 951"/>
                <a:gd name="T15" fmla="*/ 897 h 1132"/>
                <a:gd name="T16" fmla="*/ 245 w 951"/>
                <a:gd name="T17" fmla="*/ 947 h 1132"/>
                <a:gd name="T18" fmla="*/ 317 w 951"/>
                <a:gd name="T19" fmla="*/ 972 h 1132"/>
                <a:gd name="T20" fmla="*/ 417 w 951"/>
                <a:gd name="T21" fmla="*/ 974 h 1132"/>
                <a:gd name="T22" fmla="*/ 528 w 951"/>
                <a:gd name="T23" fmla="*/ 944 h 1132"/>
                <a:gd name="T24" fmla="*/ 609 w 951"/>
                <a:gd name="T25" fmla="*/ 890 h 1132"/>
                <a:gd name="T26" fmla="*/ 658 w 951"/>
                <a:gd name="T27" fmla="*/ 822 h 1132"/>
                <a:gd name="T28" fmla="*/ 679 w 951"/>
                <a:gd name="T29" fmla="*/ 753 h 1132"/>
                <a:gd name="T30" fmla="*/ 468 w 951"/>
                <a:gd name="T31" fmla="*/ 0 h 1132"/>
                <a:gd name="T32" fmla="*/ 570 w 951"/>
                <a:gd name="T33" fmla="*/ 6 h 1132"/>
                <a:gd name="T34" fmla="*/ 668 w 951"/>
                <a:gd name="T35" fmla="*/ 28 h 1132"/>
                <a:gd name="T36" fmla="*/ 752 w 951"/>
                <a:gd name="T37" fmla="*/ 72 h 1132"/>
                <a:gd name="T38" fmla="*/ 814 w 951"/>
                <a:gd name="T39" fmla="*/ 145 h 1132"/>
                <a:gd name="T40" fmla="*/ 845 w 951"/>
                <a:gd name="T41" fmla="*/ 253 h 1132"/>
                <a:gd name="T42" fmla="*/ 848 w 951"/>
                <a:gd name="T43" fmla="*/ 884 h 1132"/>
                <a:gd name="T44" fmla="*/ 854 w 951"/>
                <a:gd name="T45" fmla="*/ 947 h 1132"/>
                <a:gd name="T46" fmla="*/ 883 w 951"/>
                <a:gd name="T47" fmla="*/ 974 h 1132"/>
                <a:gd name="T48" fmla="*/ 932 w 951"/>
                <a:gd name="T49" fmla="*/ 972 h 1132"/>
                <a:gd name="T50" fmla="*/ 933 w 951"/>
                <a:gd name="T51" fmla="*/ 1114 h 1132"/>
                <a:gd name="T52" fmla="*/ 861 w 951"/>
                <a:gd name="T53" fmla="*/ 1131 h 1132"/>
                <a:gd name="T54" fmla="*/ 779 w 951"/>
                <a:gd name="T55" fmla="*/ 1125 h 1132"/>
                <a:gd name="T56" fmla="*/ 721 w 951"/>
                <a:gd name="T57" fmla="*/ 1083 h 1132"/>
                <a:gd name="T58" fmla="*/ 692 w 951"/>
                <a:gd name="T59" fmla="*/ 1002 h 1132"/>
                <a:gd name="T60" fmla="*/ 616 w 951"/>
                <a:gd name="T61" fmla="*/ 1041 h 1132"/>
                <a:gd name="T62" fmla="*/ 485 w 951"/>
                <a:gd name="T63" fmla="*/ 1111 h 1132"/>
                <a:gd name="T64" fmla="*/ 334 w 951"/>
                <a:gd name="T65" fmla="*/ 1132 h 1132"/>
                <a:gd name="T66" fmla="*/ 222 w 951"/>
                <a:gd name="T67" fmla="*/ 1120 h 1132"/>
                <a:gd name="T68" fmla="*/ 125 w 951"/>
                <a:gd name="T69" fmla="*/ 1082 h 1132"/>
                <a:gd name="T70" fmla="*/ 52 w 951"/>
                <a:gd name="T71" fmla="*/ 1013 h 1132"/>
                <a:gd name="T72" fmla="*/ 9 w 951"/>
                <a:gd name="T73" fmla="*/ 914 h 1132"/>
                <a:gd name="T74" fmla="*/ 1 w 951"/>
                <a:gd name="T75" fmla="*/ 784 h 1132"/>
                <a:gd name="T76" fmla="*/ 33 w 951"/>
                <a:gd name="T77" fmla="*/ 671 h 1132"/>
                <a:gd name="T78" fmla="*/ 94 w 951"/>
                <a:gd name="T79" fmla="*/ 594 h 1132"/>
                <a:gd name="T80" fmla="*/ 176 w 951"/>
                <a:gd name="T81" fmla="*/ 545 h 1132"/>
                <a:gd name="T82" fmla="*/ 273 w 951"/>
                <a:gd name="T83" fmla="*/ 512 h 1132"/>
                <a:gd name="T84" fmla="*/ 381 w 951"/>
                <a:gd name="T85" fmla="*/ 489 h 1132"/>
                <a:gd name="T86" fmla="*/ 491 w 951"/>
                <a:gd name="T87" fmla="*/ 472 h 1132"/>
                <a:gd name="T88" fmla="*/ 582 w 951"/>
                <a:gd name="T89" fmla="*/ 453 h 1132"/>
                <a:gd name="T90" fmla="*/ 647 w 951"/>
                <a:gd name="T91" fmla="*/ 422 h 1132"/>
                <a:gd name="T92" fmla="*/ 680 w 951"/>
                <a:gd name="T93" fmla="*/ 365 h 1132"/>
                <a:gd name="T94" fmla="*/ 675 w 951"/>
                <a:gd name="T95" fmla="*/ 276 h 1132"/>
                <a:gd name="T96" fmla="*/ 638 w 951"/>
                <a:gd name="T97" fmla="*/ 210 h 1132"/>
                <a:gd name="T98" fmla="*/ 578 w 951"/>
                <a:gd name="T99" fmla="*/ 175 h 1132"/>
                <a:gd name="T100" fmla="*/ 506 w 951"/>
                <a:gd name="T101" fmla="*/ 160 h 1132"/>
                <a:gd name="T102" fmla="*/ 423 w 951"/>
                <a:gd name="T103" fmla="*/ 158 h 1132"/>
                <a:gd name="T104" fmla="*/ 332 w 951"/>
                <a:gd name="T105" fmla="*/ 175 h 1132"/>
                <a:gd name="T106" fmla="*/ 261 w 951"/>
                <a:gd name="T107" fmla="*/ 218 h 1132"/>
                <a:gd name="T108" fmla="*/ 216 w 951"/>
                <a:gd name="T109" fmla="*/ 292 h 1132"/>
                <a:gd name="T110" fmla="*/ 39 w 951"/>
                <a:gd name="T111" fmla="*/ 362 h 1132"/>
                <a:gd name="T112" fmla="*/ 66 w 951"/>
                <a:gd name="T113" fmla="*/ 222 h 1132"/>
                <a:gd name="T114" fmla="*/ 129 w 951"/>
                <a:gd name="T115" fmla="*/ 120 h 1132"/>
                <a:gd name="T116" fmla="*/ 222 w 951"/>
                <a:gd name="T117" fmla="*/ 51 h 1132"/>
                <a:gd name="T118" fmla="*/ 338 w 951"/>
                <a:gd name="T119" fmla="*/ 12 h 1132"/>
                <a:gd name="T120" fmla="*/ 468 w 951"/>
                <a:gd name="T121" fmla="*/ 0 h 1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951" h="1132">
                  <a:moveTo>
                    <a:pt x="681" y="550"/>
                  </a:moveTo>
                  <a:lnTo>
                    <a:pt x="657" y="564"/>
                  </a:lnTo>
                  <a:lnTo>
                    <a:pt x="629" y="576"/>
                  </a:lnTo>
                  <a:lnTo>
                    <a:pt x="599" y="586"/>
                  </a:lnTo>
                  <a:lnTo>
                    <a:pt x="565" y="593"/>
                  </a:lnTo>
                  <a:lnTo>
                    <a:pt x="530" y="600"/>
                  </a:lnTo>
                  <a:lnTo>
                    <a:pt x="493" y="605"/>
                  </a:lnTo>
                  <a:lnTo>
                    <a:pt x="455" y="611"/>
                  </a:lnTo>
                  <a:lnTo>
                    <a:pt x="417" y="616"/>
                  </a:lnTo>
                  <a:lnTo>
                    <a:pt x="379" y="622"/>
                  </a:lnTo>
                  <a:lnTo>
                    <a:pt x="350" y="629"/>
                  </a:lnTo>
                  <a:lnTo>
                    <a:pt x="322" y="636"/>
                  </a:lnTo>
                  <a:lnTo>
                    <a:pt x="295" y="646"/>
                  </a:lnTo>
                  <a:lnTo>
                    <a:pt x="270" y="657"/>
                  </a:lnTo>
                  <a:lnTo>
                    <a:pt x="247" y="670"/>
                  </a:lnTo>
                  <a:lnTo>
                    <a:pt x="227" y="686"/>
                  </a:lnTo>
                  <a:lnTo>
                    <a:pt x="209" y="705"/>
                  </a:lnTo>
                  <a:lnTo>
                    <a:pt x="196" y="728"/>
                  </a:lnTo>
                  <a:lnTo>
                    <a:pt x="185" y="753"/>
                  </a:lnTo>
                  <a:lnTo>
                    <a:pt x="177" y="784"/>
                  </a:lnTo>
                  <a:lnTo>
                    <a:pt x="176" y="817"/>
                  </a:lnTo>
                  <a:lnTo>
                    <a:pt x="177" y="848"/>
                  </a:lnTo>
                  <a:lnTo>
                    <a:pt x="185" y="874"/>
                  </a:lnTo>
                  <a:lnTo>
                    <a:pt x="194" y="897"/>
                  </a:lnTo>
                  <a:lnTo>
                    <a:pt x="209" y="916"/>
                  </a:lnTo>
                  <a:lnTo>
                    <a:pt x="226" y="933"/>
                  </a:lnTo>
                  <a:lnTo>
                    <a:pt x="245" y="947"/>
                  </a:lnTo>
                  <a:lnTo>
                    <a:pt x="267" y="957"/>
                  </a:lnTo>
                  <a:lnTo>
                    <a:pt x="292" y="966"/>
                  </a:lnTo>
                  <a:lnTo>
                    <a:pt x="317" y="972"/>
                  </a:lnTo>
                  <a:lnTo>
                    <a:pt x="344" y="974"/>
                  </a:lnTo>
                  <a:lnTo>
                    <a:pt x="372" y="976"/>
                  </a:lnTo>
                  <a:lnTo>
                    <a:pt x="417" y="974"/>
                  </a:lnTo>
                  <a:lnTo>
                    <a:pt x="458" y="967"/>
                  </a:lnTo>
                  <a:lnTo>
                    <a:pt x="496" y="957"/>
                  </a:lnTo>
                  <a:lnTo>
                    <a:pt x="528" y="944"/>
                  </a:lnTo>
                  <a:lnTo>
                    <a:pt x="559" y="929"/>
                  </a:lnTo>
                  <a:lnTo>
                    <a:pt x="585" y="910"/>
                  </a:lnTo>
                  <a:lnTo>
                    <a:pt x="609" y="890"/>
                  </a:lnTo>
                  <a:lnTo>
                    <a:pt x="628" y="869"/>
                  </a:lnTo>
                  <a:lnTo>
                    <a:pt x="645" y="846"/>
                  </a:lnTo>
                  <a:lnTo>
                    <a:pt x="658" y="822"/>
                  </a:lnTo>
                  <a:lnTo>
                    <a:pt x="668" y="799"/>
                  </a:lnTo>
                  <a:lnTo>
                    <a:pt x="675" y="775"/>
                  </a:lnTo>
                  <a:lnTo>
                    <a:pt x="679" y="753"/>
                  </a:lnTo>
                  <a:lnTo>
                    <a:pt x="681" y="732"/>
                  </a:lnTo>
                  <a:lnTo>
                    <a:pt x="681" y="550"/>
                  </a:lnTo>
                  <a:close/>
                  <a:moveTo>
                    <a:pt x="468" y="0"/>
                  </a:moveTo>
                  <a:lnTo>
                    <a:pt x="502" y="2"/>
                  </a:lnTo>
                  <a:lnTo>
                    <a:pt x="536" y="3"/>
                  </a:lnTo>
                  <a:lnTo>
                    <a:pt x="570" y="6"/>
                  </a:lnTo>
                  <a:lnTo>
                    <a:pt x="604" y="11"/>
                  </a:lnTo>
                  <a:lnTo>
                    <a:pt x="636" y="18"/>
                  </a:lnTo>
                  <a:lnTo>
                    <a:pt x="668" y="28"/>
                  </a:lnTo>
                  <a:lnTo>
                    <a:pt x="697" y="40"/>
                  </a:lnTo>
                  <a:lnTo>
                    <a:pt x="725" y="55"/>
                  </a:lnTo>
                  <a:lnTo>
                    <a:pt x="752" y="72"/>
                  </a:lnTo>
                  <a:lnTo>
                    <a:pt x="775" y="93"/>
                  </a:lnTo>
                  <a:lnTo>
                    <a:pt x="796" y="117"/>
                  </a:lnTo>
                  <a:lnTo>
                    <a:pt x="814" y="145"/>
                  </a:lnTo>
                  <a:lnTo>
                    <a:pt x="828" y="177"/>
                  </a:lnTo>
                  <a:lnTo>
                    <a:pt x="838" y="213"/>
                  </a:lnTo>
                  <a:lnTo>
                    <a:pt x="845" y="253"/>
                  </a:lnTo>
                  <a:lnTo>
                    <a:pt x="848" y="298"/>
                  </a:lnTo>
                  <a:lnTo>
                    <a:pt x="848" y="855"/>
                  </a:lnTo>
                  <a:lnTo>
                    <a:pt x="848" y="884"/>
                  </a:lnTo>
                  <a:lnTo>
                    <a:pt x="848" y="909"/>
                  </a:lnTo>
                  <a:lnTo>
                    <a:pt x="850" y="930"/>
                  </a:lnTo>
                  <a:lnTo>
                    <a:pt x="854" y="947"/>
                  </a:lnTo>
                  <a:lnTo>
                    <a:pt x="860" y="960"/>
                  </a:lnTo>
                  <a:lnTo>
                    <a:pt x="870" y="968"/>
                  </a:lnTo>
                  <a:lnTo>
                    <a:pt x="883" y="974"/>
                  </a:lnTo>
                  <a:lnTo>
                    <a:pt x="900" y="976"/>
                  </a:lnTo>
                  <a:lnTo>
                    <a:pt x="915" y="976"/>
                  </a:lnTo>
                  <a:lnTo>
                    <a:pt x="932" y="972"/>
                  </a:lnTo>
                  <a:lnTo>
                    <a:pt x="951" y="966"/>
                  </a:lnTo>
                  <a:lnTo>
                    <a:pt x="951" y="1104"/>
                  </a:lnTo>
                  <a:lnTo>
                    <a:pt x="933" y="1114"/>
                  </a:lnTo>
                  <a:lnTo>
                    <a:pt x="911" y="1122"/>
                  </a:lnTo>
                  <a:lnTo>
                    <a:pt x="888" y="1128"/>
                  </a:lnTo>
                  <a:lnTo>
                    <a:pt x="861" y="1131"/>
                  </a:lnTo>
                  <a:lnTo>
                    <a:pt x="832" y="1132"/>
                  </a:lnTo>
                  <a:lnTo>
                    <a:pt x="804" y="1131"/>
                  </a:lnTo>
                  <a:lnTo>
                    <a:pt x="779" y="1125"/>
                  </a:lnTo>
                  <a:lnTo>
                    <a:pt x="757" y="1116"/>
                  </a:lnTo>
                  <a:lnTo>
                    <a:pt x="737" y="1101"/>
                  </a:lnTo>
                  <a:lnTo>
                    <a:pt x="721" y="1083"/>
                  </a:lnTo>
                  <a:lnTo>
                    <a:pt x="708" y="1061"/>
                  </a:lnTo>
                  <a:lnTo>
                    <a:pt x="698" y="1034"/>
                  </a:lnTo>
                  <a:lnTo>
                    <a:pt x="692" y="1002"/>
                  </a:lnTo>
                  <a:lnTo>
                    <a:pt x="691" y="966"/>
                  </a:lnTo>
                  <a:lnTo>
                    <a:pt x="655" y="1006"/>
                  </a:lnTo>
                  <a:lnTo>
                    <a:pt x="616" y="1041"/>
                  </a:lnTo>
                  <a:lnTo>
                    <a:pt x="575" y="1069"/>
                  </a:lnTo>
                  <a:lnTo>
                    <a:pt x="531" y="1093"/>
                  </a:lnTo>
                  <a:lnTo>
                    <a:pt x="485" y="1111"/>
                  </a:lnTo>
                  <a:lnTo>
                    <a:pt x="436" y="1123"/>
                  </a:lnTo>
                  <a:lnTo>
                    <a:pt x="386" y="1130"/>
                  </a:lnTo>
                  <a:lnTo>
                    <a:pt x="334" y="1132"/>
                  </a:lnTo>
                  <a:lnTo>
                    <a:pt x="295" y="1131"/>
                  </a:lnTo>
                  <a:lnTo>
                    <a:pt x="258" y="1128"/>
                  </a:lnTo>
                  <a:lnTo>
                    <a:pt x="222" y="1120"/>
                  </a:lnTo>
                  <a:lnTo>
                    <a:pt x="187" y="1111"/>
                  </a:lnTo>
                  <a:lnTo>
                    <a:pt x="155" y="1097"/>
                  </a:lnTo>
                  <a:lnTo>
                    <a:pt x="125" y="1082"/>
                  </a:lnTo>
                  <a:lnTo>
                    <a:pt x="98" y="1062"/>
                  </a:lnTo>
                  <a:lnTo>
                    <a:pt x="73" y="1040"/>
                  </a:lnTo>
                  <a:lnTo>
                    <a:pt x="52" y="1013"/>
                  </a:lnTo>
                  <a:lnTo>
                    <a:pt x="34" y="984"/>
                  </a:lnTo>
                  <a:lnTo>
                    <a:pt x="19" y="951"/>
                  </a:lnTo>
                  <a:lnTo>
                    <a:pt x="9" y="914"/>
                  </a:lnTo>
                  <a:lnTo>
                    <a:pt x="1" y="874"/>
                  </a:lnTo>
                  <a:lnTo>
                    <a:pt x="0" y="830"/>
                  </a:lnTo>
                  <a:lnTo>
                    <a:pt x="1" y="784"/>
                  </a:lnTo>
                  <a:lnTo>
                    <a:pt x="9" y="741"/>
                  </a:lnTo>
                  <a:lnTo>
                    <a:pt x="18" y="704"/>
                  </a:lnTo>
                  <a:lnTo>
                    <a:pt x="33" y="671"/>
                  </a:lnTo>
                  <a:lnTo>
                    <a:pt x="50" y="642"/>
                  </a:lnTo>
                  <a:lnTo>
                    <a:pt x="70" y="617"/>
                  </a:lnTo>
                  <a:lnTo>
                    <a:pt x="94" y="594"/>
                  </a:lnTo>
                  <a:lnTo>
                    <a:pt x="119" y="575"/>
                  </a:lnTo>
                  <a:lnTo>
                    <a:pt x="147" y="559"/>
                  </a:lnTo>
                  <a:lnTo>
                    <a:pt x="176" y="545"/>
                  </a:lnTo>
                  <a:lnTo>
                    <a:pt x="208" y="533"/>
                  </a:lnTo>
                  <a:lnTo>
                    <a:pt x="241" y="522"/>
                  </a:lnTo>
                  <a:lnTo>
                    <a:pt x="273" y="512"/>
                  </a:lnTo>
                  <a:lnTo>
                    <a:pt x="307" y="505"/>
                  </a:lnTo>
                  <a:lnTo>
                    <a:pt x="343" y="496"/>
                  </a:lnTo>
                  <a:lnTo>
                    <a:pt x="381" y="489"/>
                  </a:lnTo>
                  <a:lnTo>
                    <a:pt x="419" y="483"/>
                  </a:lnTo>
                  <a:lnTo>
                    <a:pt x="455" y="477"/>
                  </a:lnTo>
                  <a:lnTo>
                    <a:pt x="491" y="472"/>
                  </a:lnTo>
                  <a:lnTo>
                    <a:pt x="523" y="466"/>
                  </a:lnTo>
                  <a:lnTo>
                    <a:pt x="554" y="460"/>
                  </a:lnTo>
                  <a:lnTo>
                    <a:pt x="582" y="453"/>
                  </a:lnTo>
                  <a:lnTo>
                    <a:pt x="606" y="445"/>
                  </a:lnTo>
                  <a:lnTo>
                    <a:pt x="629" y="434"/>
                  </a:lnTo>
                  <a:lnTo>
                    <a:pt x="647" y="422"/>
                  </a:lnTo>
                  <a:lnTo>
                    <a:pt x="662" y="406"/>
                  </a:lnTo>
                  <a:lnTo>
                    <a:pt x="674" y="387"/>
                  </a:lnTo>
                  <a:lnTo>
                    <a:pt x="680" y="365"/>
                  </a:lnTo>
                  <a:lnTo>
                    <a:pt x="683" y="338"/>
                  </a:lnTo>
                  <a:lnTo>
                    <a:pt x="680" y="304"/>
                  </a:lnTo>
                  <a:lnTo>
                    <a:pt x="675" y="276"/>
                  </a:lnTo>
                  <a:lnTo>
                    <a:pt x="666" y="250"/>
                  </a:lnTo>
                  <a:lnTo>
                    <a:pt x="652" y="228"/>
                  </a:lnTo>
                  <a:lnTo>
                    <a:pt x="638" y="210"/>
                  </a:lnTo>
                  <a:lnTo>
                    <a:pt x="619" y="196"/>
                  </a:lnTo>
                  <a:lnTo>
                    <a:pt x="600" y="184"/>
                  </a:lnTo>
                  <a:lnTo>
                    <a:pt x="578" y="175"/>
                  </a:lnTo>
                  <a:lnTo>
                    <a:pt x="555" y="168"/>
                  </a:lnTo>
                  <a:lnTo>
                    <a:pt x="532" y="163"/>
                  </a:lnTo>
                  <a:lnTo>
                    <a:pt x="506" y="160"/>
                  </a:lnTo>
                  <a:lnTo>
                    <a:pt x="482" y="158"/>
                  </a:lnTo>
                  <a:lnTo>
                    <a:pt x="458" y="157"/>
                  </a:lnTo>
                  <a:lnTo>
                    <a:pt x="423" y="158"/>
                  </a:lnTo>
                  <a:lnTo>
                    <a:pt x="391" y="162"/>
                  </a:lnTo>
                  <a:lnTo>
                    <a:pt x="360" y="168"/>
                  </a:lnTo>
                  <a:lnTo>
                    <a:pt x="332" y="175"/>
                  </a:lnTo>
                  <a:lnTo>
                    <a:pt x="305" y="186"/>
                  </a:lnTo>
                  <a:lnTo>
                    <a:pt x="282" y="201"/>
                  </a:lnTo>
                  <a:lnTo>
                    <a:pt x="261" y="218"/>
                  </a:lnTo>
                  <a:lnTo>
                    <a:pt x="243" y="239"/>
                  </a:lnTo>
                  <a:lnTo>
                    <a:pt x="228" y="263"/>
                  </a:lnTo>
                  <a:lnTo>
                    <a:pt x="216" y="292"/>
                  </a:lnTo>
                  <a:lnTo>
                    <a:pt x="209" y="325"/>
                  </a:lnTo>
                  <a:lnTo>
                    <a:pt x="205" y="362"/>
                  </a:lnTo>
                  <a:lnTo>
                    <a:pt x="39" y="362"/>
                  </a:lnTo>
                  <a:lnTo>
                    <a:pt x="43" y="312"/>
                  </a:lnTo>
                  <a:lnTo>
                    <a:pt x="52" y="265"/>
                  </a:lnTo>
                  <a:lnTo>
                    <a:pt x="66" y="222"/>
                  </a:lnTo>
                  <a:lnTo>
                    <a:pt x="83" y="184"/>
                  </a:lnTo>
                  <a:lnTo>
                    <a:pt x="104" y="150"/>
                  </a:lnTo>
                  <a:lnTo>
                    <a:pt x="129" y="120"/>
                  </a:lnTo>
                  <a:lnTo>
                    <a:pt x="157" y="93"/>
                  </a:lnTo>
                  <a:lnTo>
                    <a:pt x="188" y="70"/>
                  </a:lnTo>
                  <a:lnTo>
                    <a:pt x="222" y="51"/>
                  </a:lnTo>
                  <a:lnTo>
                    <a:pt x="259" y="35"/>
                  </a:lnTo>
                  <a:lnTo>
                    <a:pt x="296" y="22"/>
                  </a:lnTo>
                  <a:lnTo>
                    <a:pt x="338" y="12"/>
                  </a:lnTo>
                  <a:lnTo>
                    <a:pt x="379" y="6"/>
                  </a:lnTo>
                  <a:lnTo>
                    <a:pt x="423" y="3"/>
                  </a:lnTo>
                  <a:lnTo>
                    <a:pt x="46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8"/>
            <p:cNvSpPr>
              <a:spLocks/>
            </p:cNvSpPr>
            <p:nvPr userDrawn="1"/>
          </p:nvSpPr>
          <p:spPr bwMode="auto">
            <a:xfrm>
              <a:off x="7367588" y="4454526"/>
              <a:ext cx="341313" cy="449263"/>
            </a:xfrm>
            <a:custGeom>
              <a:avLst/>
              <a:gdLst>
                <a:gd name="T0" fmla="*/ 486 w 860"/>
                <a:gd name="T1" fmla="*/ 5 h 1132"/>
                <a:gd name="T2" fmla="*/ 604 w 860"/>
                <a:gd name="T3" fmla="*/ 31 h 1132"/>
                <a:gd name="T4" fmla="*/ 701 w 860"/>
                <a:gd name="T5" fmla="*/ 82 h 1132"/>
                <a:gd name="T6" fmla="*/ 771 w 860"/>
                <a:gd name="T7" fmla="*/ 167 h 1132"/>
                <a:gd name="T8" fmla="*/ 810 w 860"/>
                <a:gd name="T9" fmla="*/ 290 h 1132"/>
                <a:gd name="T10" fmla="*/ 644 w 860"/>
                <a:gd name="T11" fmla="*/ 307 h 1132"/>
                <a:gd name="T12" fmla="*/ 606 w 860"/>
                <a:gd name="T13" fmla="*/ 231 h 1132"/>
                <a:gd name="T14" fmla="*/ 545 w 860"/>
                <a:gd name="T15" fmla="*/ 184 h 1132"/>
                <a:gd name="T16" fmla="*/ 467 w 860"/>
                <a:gd name="T17" fmla="*/ 162 h 1132"/>
                <a:gd name="T18" fmla="*/ 386 w 860"/>
                <a:gd name="T19" fmla="*/ 158 h 1132"/>
                <a:gd name="T20" fmla="*/ 305 w 860"/>
                <a:gd name="T21" fmla="*/ 172 h 1132"/>
                <a:gd name="T22" fmla="*/ 238 w 860"/>
                <a:gd name="T23" fmla="*/ 207 h 1132"/>
                <a:gd name="T24" fmla="*/ 200 w 860"/>
                <a:gd name="T25" fmla="*/ 268 h 1132"/>
                <a:gd name="T26" fmla="*/ 208 w 860"/>
                <a:gd name="T27" fmla="*/ 344 h 1132"/>
                <a:gd name="T28" fmla="*/ 256 w 860"/>
                <a:gd name="T29" fmla="*/ 397 h 1132"/>
                <a:gd name="T30" fmla="*/ 334 w 860"/>
                <a:gd name="T31" fmla="*/ 434 h 1132"/>
                <a:gd name="T32" fmla="*/ 429 w 860"/>
                <a:gd name="T33" fmla="*/ 460 h 1132"/>
                <a:gd name="T34" fmla="*/ 528 w 860"/>
                <a:gd name="T35" fmla="*/ 484 h 1132"/>
                <a:gd name="T36" fmla="*/ 634 w 860"/>
                <a:gd name="T37" fmla="*/ 513 h 1132"/>
                <a:gd name="T38" fmla="*/ 729 w 860"/>
                <a:gd name="T39" fmla="*/ 556 h 1132"/>
                <a:gd name="T40" fmla="*/ 804 w 860"/>
                <a:gd name="T41" fmla="*/ 620 h 1132"/>
                <a:gd name="T42" fmla="*/ 850 w 860"/>
                <a:gd name="T43" fmla="*/ 711 h 1132"/>
                <a:gd name="T44" fmla="*/ 857 w 860"/>
                <a:gd name="T45" fmla="*/ 838 h 1132"/>
                <a:gd name="T46" fmla="*/ 821 w 860"/>
                <a:gd name="T47" fmla="*/ 954 h 1132"/>
                <a:gd name="T48" fmla="*/ 750 w 860"/>
                <a:gd name="T49" fmla="*/ 1037 h 1132"/>
                <a:gd name="T50" fmla="*/ 656 w 860"/>
                <a:gd name="T51" fmla="*/ 1093 h 1132"/>
                <a:gd name="T52" fmla="*/ 545 w 860"/>
                <a:gd name="T53" fmla="*/ 1124 h 1132"/>
                <a:gd name="T54" fmla="*/ 429 w 860"/>
                <a:gd name="T55" fmla="*/ 1132 h 1132"/>
                <a:gd name="T56" fmla="*/ 299 w 860"/>
                <a:gd name="T57" fmla="*/ 1120 h 1132"/>
                <a:gd name="T58" fmla="*/ 182 w 860"/>
                <a:gd name="T59" fmla="*/ 1081 h 1132"/>
                <a:gd name="T60" fmla="*/ 90 w 860"/>
                <a:gd name="T61" fmla="*/ 1012 h 1132"/>
                <a:gd name="T62" fmla="*/ 27 w 860"/>
                <a:gd name="T63" fmla="*/ 908 h 1132"/>
                <a:gd name="T64" fmla="*/ 0 w 860"/>
                <a:gd name="T65" fmla="*/ 767 h 1132"/>
                <a:gd name="T66" fmla="*/ 180 w 860"/>
                <a:gd name="T67" fmla="*/ 838 h 1132"/>
                <a:gd name="T68" fmla="*/ 229 w 860"/>
                <a:gd name="T69" fmla="*/ 913 h 1132"/>
                <a:gd name="T70" fmla="*/ 308 w 860"/>
                <a:gd name="T71" fmla="*/ 957 h 1132"/>
                <a:gd name="T72" fmla="*/ 404 w 860"/>
                <a:gd name="T73" fmla="*/ 974 h 1132"/>
                <a:gd name="T74" fmla="*/ 488 w 860"/>
                <a:gd name="T75" fmla="*/ 974 h 1132"/>
                <a:gd name="T76" fmla="*/ 565 w 860"/>
                <a:gd name="T77" fmla="*/ 960 h 1132"/>
                <a:gd name="T78" fmla="*/ 631 w 860"/>
                <a:gd name="T79" fmla="*/ 927 h 1132"/>
                <a:gd name="T80" fmla="*/ 674 w 860"/>
                <a:gd name="T81" fmla="*/ 871 h 1132"/>
                <a:gd name="T82" fmla="*/ 681 w 860"/>
                <a:gd name="T83" fmla="*/ 787 h 1132"/>
                <a:gd name="T84" fmla="*/ 647 w 860"/>
                <a:gd name="T85" fmla="*/ 722 h 1132"/>
                <a:gd name="T86" fmla="*/ 580 w 860"/>
                <a:gd name="T87" fmla="*/ 677 h 1132"/>
                <a:gd name="T88" fmla="*/ 491 w 860"/>
                <a:gd name="T89" fmla="*/ 647 h 1132"/>
                <a:gd name="T90" fmla="*/ 389 w 860"/>
                <a:gd name="T91" fmla="*/ 622 h 1132"/>
                <a:gd name="T92" fmla="*/ 283 w 860"/>
                <a:gd name="T93" fmla="*/ 595 h 1132"/>
                <a:gd name="T94" fmla="*/ 183 w 860"/>
                <a:gd name="T95" fmla="*/ 558 h 1132"/>
                <a:gd name="T96" fmla="*/ 99 w 860"/>
                <a:gd name="T97" fmla="*/ 504 h 1132"/>
                <a:gd name="T98" fmla="*/ 42 w 860"/>
                <a:gd name="T99" fmla="*/ 423 h 1132"/>
                <a:gd name="T100" fmla="*/ 22 w 860"/>
                <a:gd name="T101" fmla="*/ 308 h 1132"/>
                <a:gd name="T102" fmla="*/ 44 w 860"/>
                <a:gd name="T103" fmla="*/ 193 h 1132"/>
                <a:gd name="T104" fmla="*/ 104 w 860"/>
                <a:gd name="T105" fmla="*/ 107 h 1132"/>
                <a:gd name="T106" fmla="*/ 191 w 860"/>
                <a:gd name="T107" fmla="*/ 46 h 1132"/>
                <a:gd name="T108" fmla="*/ 293 w 860"/>
                <a:gd name="T109" fmla="*/ 12 h 1132"/>
                <a:gd name="T110" fmla="*/ 399 w 860"/>
                <a:gd name="T111" fmla="*/ 0 h 1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860" h="1132">
                  <a:moveTo>
                    <a:pt x="399" y="0"/>
                  </a:moveTo>
                  <a:lnTo>
                    <a:pt x="443" y="2"/>
                  </a:lnTo>
                  <a:lnTo>
                    <a:pt x="486" y="5"/>
                  </a:lnTo>
                  <a:lnTo>
                    <a:pt x="527" y="11"/>
                  </a:lnTo>
                  <a:lnTo>
                    <a:pt x="566" y="20"/>
                  </a:lnTo>
                  <a:lnTo>
                    <a:pt x="604" y="31"/>
                  </a:lnTo>
                  <a:lnTo>
                    <a:pt x="639" y="44"/>
                  </a:lnTo>
                  <a:lnTo>
                    <a:pt x="670" y="62"/>
                  </a:lnTo>
                  <a:lnTo>
                    <a:pt x="701" y="82"/>
                  </a:lnTo>
                  <a:lnTo>
                    <a:pt x="727" y="107"/>
                  </a:lnTo>
                  <a:lnTo>
                    <a:pt x="750" y="134"/>
                  </a:lnTo>
                  <a:lnTo>
                    <a:pt x="771" y="167"/>
                  </a:lnTo>
                  <a:lnTo>
                    <a:pt x="788" y="203"/>
                  </a:lnTo>
                  <a:lnTo>
                    <a:pt x="800" y="244"/>
                  </a:lnTo>
                  <a:lnTo>
                    <a:pt x="810" y="290"/>
                  </a:lnTo>
                  <a:lnTo>
                    <a:pt x="815" y="339"/>
                  </a:lnTo>
                  <a:lnTo>
                    <a:pt x="648" y="339"/>
                  </a:lnTo>
                  <a:lnTo>
                    <a:pt x="644" y="307"/>
                  </a:lnTo>
                  <a:lnTo>
                    <a:pt x="634" y="278"/>
                  </a:lnTo>
                  <a:lnTo>
                    <a:pt x="622" y="254"/>
                  </a:lnTo>
                  <a:lnTo>
                    <a:pt x="606" y="231"/>
                  </a:lnTo>
                  <a:lnTo>
                    <a:pt x="588" y="213"/>
                  </a:lnTo>
                  <a:lnTo>
                    <a:pt x="567" y="197"/>
                  </a:lnTo>
                  <a:lnTo>
                    <a:pt x="545" y="184"/>
                  </a:lnTo>
                  <a:lnTo>
                    <a:pt x="520" y="174"/>
                  </a:lnTo>
                  <a:lnTo>
                    <a:pt x="494" y="167"/>
                  </a:lnTo>
                  <a:lnTo>
                    <a:pt x="467" y="162"/>
                  </a:lnTo>
                  <a:lnTo>
                    <a:pt x="441" y="158"/>
                  </a:lnTo>
                  <a:lnTo>
                    <a:pt x="413" y="157"/>
                  </a:lnTo>
                  <a:lnTo>
                    <a:pt x="386" y="158"/>
                  </a:lnTo>
                  <a:lnTo>
                    <a:pt x="358" y="161"/>
                  </a:lnTo>
                  <a:lnTo>
                    <a:pt x="330" y="166"/>
                  </a:lnTo>
                  <a:lnTo>
                    <a:pt x="305" y="172"/>
                  </a:lnTo>
                  <a:lnTo>
                    <a:pt x="279" y="180"/>
                  </a:lnTo>
                  <a:lnTo>
                    <a:pt x="257" y="192"/>
                  </a:lnTo>
                  <a:lnTo>
                    <a:pt x="238" y="207"/>
                  </a:lnTo>
                  <a:lnTo>
                    <a:pt x="221" y="224"/>
                  </a:lnTo>
                  <a:lnTo>
                    <a:pt x="209" y="244"/>
                  </a:lnTo>
                  <a:lnTo>
                    <a:pt x="200" y="268"/>
                  </a:lnTo>
                  <a:lnTo>
                    <a:pt x="198" y="296"/>
                  </a:lnTo>
                  <a:lnTo>
                    <a:pt x="200" y="321"/>
                  </a:lnTo>
                  <a:lnTo>
                    <a:pt x="208" y="344"/>
                  </a:lnTo>
                  <a:lnTo>
                    <a:pt x="220" y="365"/>
                  </a:lnTo>
                  <a:lnTo>
                    <a:pt x="237" y="382"/>
                  </a:lnTo>
                  <a:lnTo>
                    <a:pt x="256" y="397"/>
                  </a:lnTo>
                  <a:lnTo>
                    <a:pt x="279" y="411"/>
                  </a:lnTo>
                  <a:lnTo>
                    <a:pt x="305" y="423"/>
                  </a:lnTo>
                  <a:lnTo>
                    <a:pt x="334" y="434"/>
                  </a:lnTo>
                  <a:lnTo>
                    <a:pt x="364" y="443"/>
                  </a:lnTo>
                  <a:lnTo>
                    <a:pt x="396" y="452"/>
                  </a:lnTo>
                  <a:lnTo>
                    <a:pt x="429" y="460"/>
                  </a:lnTo>
                  <a:lnTo>
                    <a:pt x="461" y="467"/>
                  </a:lnTo>
                  <a:lnTo>
                    <a:pt x="495" y="476"/>
                  </a:lnTo>
                  <a:lnTo>
                    <a:pt x="528" y="484"/>
                  </a:lnTo>
                  <a:lnTo>
                    <a:pt x="565" y="493"/>
                  </a:lnTo>
                  <a:lnTo>
                    <a:pt x="600" y="502"/>
                  </a:lnTo>
                  <a:lnTo>
                    <a:pt x="634" y="513"/>
                  </a:lnTo>
                  <a:lnTo>
                    <a:pt x="667" y="527"/>
                  </a:lnTo>
                  <a:lnTo>
                    <a:pt x="699" y="540"/>
                  </a:lnTo>
                  <a:lnTo>
                    <a:pt x="729" y="556"/>
                  </a:lnTo>
                  <a:lnTo>
                    <a:pt x="757" y="575"/>
                  </a:lnTo>
                  <a:lnTo>
                    <a:pt x="782" y="595"/>
                  </a:lnTo>
                  <a:lnTo>
                    <a:pt x="804" y="620"/>
                  </a:lnTo>
                  <a:lnTo>
                    <a:pt x="823" y="646"/>
                  </a:lnTo>
                  <a:lnTo>
                    <a:pt x="839" y="676"/>
                  </a:lnTo>
                  <a:lnTo>
                    <a:pt x="850" y="711"/>
                  </a:lnTo>
                  <a:lnTo>
                    <a:pt x="857" y="750"/>
                  </a:lnTo>
                  <a:lnTo>
                    <a:pt x="860" y="792"/>
                  </a:lnTo>
                  <a:lnTo>
                    <a:pt x="857" y="838"/>
                  </a:lnTo>
                  <a:lnTo>
                    <a:pt x="850" y="880"/>
                  </a:lnTo>
                  <a:lnTo>
                    <a:pt x="838" y="919"/>
                  </a:lnTo>
                  <a:lnTo>
                    <a:pt x="821" y="954"/>
                  </a:lnTo>
                  <a:lnTo>
                    <a:pt x="801" y="985"/>
                  </a:lnTo>
                  <a:lnTo>
                    <a:pt x="777" y="1013"/>
                  </a:lnTo>
                  <a:lnTo>
                    <a:pt x="750" y="1037"/>
                  </a:lnTo>
                  <a:lnTo>
                    <a:pt x="721" y="1059"/>
                  </a:lnTo>
                  <a:lnTo>
                    <a:pt x="690" y="1077"/>
                  </a:lnTo>
                  <a:lnTo>
                    <a:pt x="656" y="1093"/>
                  </a:lnTo>
                  <a:lnTo>
                    <a:pt x="621" y="1106"/>
                  </a:lnTo>
                  <a:lnTo>
                    <a:pt x="583" y="1116"/>
                  </a:lnTo>
                  <a:lnTo>
                    <a:pt x="545" y="1124"/>
                  </a:lnTo>
                  <a:lnTo>
                    <a:pt x="506" y="1129"/>
                  </a:lnTo>
                  <a:lnTo>
                    <a:pt x="467" y="1132"/>
                  </a:lnTo>
                  <a:lnTo>
                    <a:pt x="429" y="1132"/>
                  </a:lnTo>
                  <a:lnTo>
                    <a:pt x="384" y="1131"/>
                  </a:lnTo>
                  <a:lnTo>
                    <a:pt x="340" y="1128"/>
                  </a:lnTo>
                  <a:lnTo>
                    <a:pt x="299" y="1120"/>
                  </a:lnTo>
                  <a:lnTo>
                    <a:pt x="257" y="1111"/>
                  </a:lnTo>
                  <a:lnTo>
                    <a:pt x="218" y="1097"/>
                  </a:lnTo>
                  <a:lnTo>
                    <a:pt x="182" y="1081"/>
                  </a:lnTo>
                  <a:lnTo>
                    <a:pt x="149" y="1061"/>
                  </a:lnTo>
                  <a:lnTo>
                    <a:pt x="118" y="1038"/>
                  </a:lnTo>
                  <a:lnTo>
                    <a:pt x="90" y="1012"/>
                  </a:lnTo>
                  <a:lnTo>
                    <a:pt x="65" y="980"/>
                  </a:lnTo>
                  <a:lnTo>
                    <a:pt x="44" y="947"/>
                  </a:lnTo>
                  <a:lnTo>
                    <a:pt x="27" y="908"/>
                  </a:lnTo>
                  <a:lnTo>
                    <a:pt x="13" y="865"/>
                  </a:lnTo>
                  <a:lnTo>
                    <a:pt x="5" y="819"/>
                  </a:lnTo>
                  <a:lnTo>
                    <a:pt x="0" y="767"/>
                  </a:lnTo>
                  <a:lnTo>
                    <a:pt x="166" y="767"/>
                  </a:lnTo>
                  <a:lnTo>
                    <a:pt x="171" y="804"/>
                  </a:lnTo>
                  <a:lnTo>
                    <a:pt x="180" y="838"/>
                  </a:lnTo>
                  <a:lnTo>
                    <a:pt x="192" y="867"/>
                  </a:lnTo>
                  <a:lnTo>
                    <a:pt x="209" y="891"/>
                  </a:lnTo>
                  <a:lnTo>
                    <a:pt x="229" y="913"/>
                  </a:lnTo>
                  <a:lnTo>
                    <a:pt x="254" y="931"/>
                  </a:lnTo>
                  <a:lnTo>
                    <a:pt x="279" y="945"/>
                  </a:lnTo>
                  <a:lnTo>
                    <a:pt x="308" y="957"/>
                  </a:lnTo>
                  <a:lnTo>
                    <a:pt x="339" y="966"/>
                  </a:lnTo>
                  <a:lnTo>
                    <a:pt x="372" y="972"/>
                  </a:lnTo>
                  <a:lnTo>
                    <a:pt x="404" y="974"/>
                  </a:lnTo>
                  <a:lnTo>
                    <a:pt x="438" y="976"/>
                  </a:lnTo>
                  <a:lnTo>
                    <a:pt x="463" y="976"/>
                  </a:lnTo>
                  <a:lnTo>
                    <a:pt x="488" y="974"/>
                  </a:lnTo>
                  <a:lnTo>
                    <a:pt x="515" y="971"/>
                  </a:lnTo>
                  <a:lnTo>
                    <a:pt x="540" y="966"/>
                  </a:lnTo>
                  <a:lnTo>
                    <a:pt x="565" y="960"/>
                  </a:lnTo>
                  <a:lnTo>
                    <a:pt x="589" y="951"/>
                  </a:lnTo>
                  <a:lnTo>
                    <a:pt x="611" y="941"/>
                  </a:lnTo>
                  <a:lnTo>
                    <a:pt x="631" y="927"/>
                  </a:lnTo>
                  <a:lnTo>
                    <a:pt x="648" y="912"/>
                  </a:lnTo>
                  <a:lnTo>
                    <a:pt x="663" y="892"/>
                  </a:lnTo>
                  <a:lnTo>
                    <a:pt x="674" y="871"/>
                  </a:lnTo>
                  <a:lnTo>
                    <a:pt x="681" y="844"/>
                  </a:lnTo>
                  <a:lnTo>
                    <a:pt x="684" y="815"/>
                  </a:lnTo>
                  <a:lnTo>
                    <a:pt x="681" y="787"/>
                  </a:lnTo>
                  <a:lnTo>
                    <a:pt x="674" y="762"/>
                  </a:lnTo>
                  <a:lnTo>
                    <a:pt x="662" y="740"/>
                  </a:lnTo>
                  <a:lnTo>
                    <a:pt x="647" y="722"/>
                  </a:lnTo>
                  <a:lnTo>
                    <a:pt x="628" y="705"/>
                  </a:lnTo>
                  <a:lnTo>
                    <a:pt x="606" y="691"/>
                  </a:lnTo>
                  <a:lnTo>
                    <a:pt x="580" y="677"/>
                  </a:lnTo>
                  <a:lnTo>
                    <a:pt x="552" y="667"/>
                  </a:lnTo>
                  <a:lnTo>
                    <a:pt x="523" y="656"/>
                  </a:lnTo>
                  <a:lnTo>
                    <a:pt x="491" y="647"/>
                  </a:lnTo>
                  <a:lnTo>
                    <a:pt x="458" y="639"/>
                  </a:lnTo>
                  <a:lnTo>
                    <a:pt x="424" y="630"/>
                  </a:lnTo>
                  <a:lnTo>
                    <a:pt x="389" y="622"/>
                  </a:lnTo>
                  <a:lnTo>
                    <a:pt x="352" y="613"/>
                  </a:lnTo>
                  <a:lnTo>
                    <a:pt x="317" y="605"/>
                  </a:lnTo>
                  <a:lnTo>
                    <a:pt x="283" y="595"/>
                  </a:lnTo>
                  <a:lnTo>
                    <a:pt x="248" y="585"/>
                  </a:lnTo>
                  <a:lnTo>
                    <a:pt x="215" y="572"/>
                  </a:lnTo>
                  <a:lnTo>
                    <a:pt x="183" y="558"/>
                  </a:lnTo>
                  <a:lnTo>
                    <a:pt x="153" y="542"/>
                  </a:lnTo>
                  <a:lnTo>
                    <a:pt x="125" y="524"/>
                  </a:lnTo>
                  <a:lnTo>
                    <a:pt x="99" y="504"/>
                  </a:lnTo>
                  <a:lnTo>
                    <a:pt x="78" y="480"/>
                  </a:lnTo>
                  <a:lnTo>
                    <a:pt x="58" y="453"/>
                  </a:lnTo>
                  <a:lnTo>
                    <a:pt x="42" y="423"/>
                  </a:lnTo>
                  <a:lnTo>
                    <a:pt x="31" y="389"/>
                  </a:lnTo>
                  <a:lnTo>
                    <a:pt x="24" y="350"/>
                  </a:lnTo>
                  <a:lnTo>
                    <a:pt x="22" y="308"/>
                  </a:lnTo>
                  <a:lnTo>
                    <a:pt x="24" y="267"/>
                  </a:lnTo>
                  <a:lnTo>
                    <a:pt x="31" y="228"/>
                  </a:lnTo>
                  <a:lnTo>
                    <a:pt x="44" y="193"/>
                  </a:lnTo>
                  <a:lnTo>
                    <a:pt x="61" y="161"/>
                  </a:lnTo>
                  <a:lnTo>
                    <a:pt x="80" y="132"/>
                  </a:lnTo>
                  <a:lnTo>
                    <a:pt x="104" y="107"/>
                  </a:lnTo>
                  <a:lnTo>
                    <a:pt x="130" y="84"/>
                  </a:lnTo>
                  <a:lnTo>
                    <a:pt x="159" y="63"/>
                  </a:lnTo>
                  <a:lnTo>
                    <a:pt x="191" y="46"/>
                  </a:lnTo>
                  <a:lnTo>
                    <a:pt x="223" y="32"/>
                  </a:lnTo>
                  <a:lnTo>
                    <a:pt x="257" y="21"/>
                  </a:lnTo>
                  <a:lnTo>
                    <a:pt x="293" y="12"/>
                  </a:lnTo>
                  <a:lnTo>
                    <a:pt x="328" y="6"/>
                  </a:lnTo>
                  <a:lnTo>
                    <a:pt x="364" y="2"/>
                  </a:lnTo>
                  <a:lnTo>
                    <a:pt x="39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9"/>
            <p:cNvSpPr>
              <a:spLocks/>
            </p:cNvSpPr>
            <p:nvPr userDrawn="1"/>
          </p:nvSpPr>
          <p:spPr bwMode="auto">
            <a:xfrm>
              <a:off x="6146801" y="4554538"/>
              <a:ext cx="434975" cy="479425"/>
            </a:xfrm>
            <a:custGeom>
              <a:avLst/>
              <a:gdLst>
                <a:gd name="T0" fmla="*/ 621 w 1095"/>
                <a:gd name="T1" fmla="*/ 1 h 1208"/>
                <a:gd name="T2" fmla="*/ 664 w 1095"/>
                <a:gd name="T3" fmla="*/ 18 h 1208"/>
                <a:gd name="T4" fmla="*/ 709 w 1095"/>
                <a:gd name="T5" fmla="*/ 67 h 1208"/>
                <a:gd name="T6" fmla="*/ 947 w 1095"/>
                <a:gd name="T7" fmla="*/ 353 h 1208"/>
                <a:gd name="T8" fmla="*/ 1027 w 1095"/>
                <a:gd name="T9" fmla="*/ 469 h 1208"/>
                <a:gd name="T10" fmla="*/ 1076 w 1095"/>
                <a:gd name="T11" fmla="*/ 580 h 1208"/>
                <a:gd name="T12" fmla="*/ 1095 w 1095"/>
                <a:gd name="T13" fmla="*/ 687 h 1208"/>
                <a:gd name="T14" fmla="*/ 1090 w 1095"/>
                <a:gd name="T15" fmla="*/ 786 h 1208"/>
                <a:gd name="T16" fmla="*/ 1064 w 1095"/>
                <a:gd name="T17" fmla="*/ 877 h 1208"/>
                <a:gd name="T18" fmla="*/ 1020 w 1095"/>
                <a:gd name="T19" fmla="*/ 959 h 1208"/>
                <a:gd name="T20" fmla="*/ 962 w 1095"/>
                <a:gd name="T21" fmla="*/ 1032 h 1208"/>
                <a:gd name="T22" fmla="*/ 892 w 1095"/>
                <a:gd name="T23" fmla="*/ 1093 h 1208"/>
                <a:gd name="T24" fmla="*/ 817 w 1095"/>
                <a:gd name="T25" fmla="*/ 1142 h 1208"/>
                <a:gd name="T26" fmla="*/ 738 w 1095"/>
                <a:gd name="T27" fmla="*/ 1177 h 1208"/>
                <a:gd name="T28" fmla="*/ 630 w 1095"/>
                <a:gd name="T29" fmla="*/ 1202 h 1208"/>
                <a:gd name="T30" fmla="*/ 498 w 1095"/>
                <a:gd name="T31" fmla="*/ 1207 h 1208"/>
                <a:gd name="T32" fmla="*/ 374 w 1095"/>
                <a:gd name="T33" fmla="*/ 1187 h 1208"/>
                <a:gd name="T34" fmla="*/ 261 w 1095"/>
                <a:gd name="T35" fmla="*/ 1144 h 1208"/>
                <a:gd name="T36" fmla="*/ 162 w 1095"/>
                <a:gd name="T37" fmla="*/ 1080 h 1208"/>
                <a:gd name="T38" fmla="*/ 82 w 1095"/>
                <a:gd name="T39" fmla="*/ 998 h 1208"/>
                <a:gd name="T40" fmla="*/ 22 w 1095"/>
                <a:gd name="T41" fmla="*/ 901 h 1208"/>
                <a:gd name="T42" fmla="*/ 25 w 1095"/>
                <a:gd name="T43" fmla="*/ 883 h 1208"/>
                <a:gd name="T44" fmla="*/ 90 w 1095"/>
                <a:gd name="T45" fmla="*/ 940 h 1208"/>
                <a:gd name="T46" fmla="*/ 170 w 1095"/>
                <a:gd name="T47" fmla="*/ 982 h 1208"/>
                <a:gd name="T48" fmla="*/ 258 w 1095"/>
                <a:gd name="T49" fmla="*/ 1009 h 1208"/>
                <a:gd name="T50" fmla="*/ 353 w 1095"/>
                <a:gd name="T51" fmla="*/ 1020 h 1208"/>
                <a:gd name="T52" fmla="*/ 447 w 1095"/>
                <a:gd name="T53" fmla="*/ 1015 h 1208"/>
                <a:gd name="T54" fmla="*/ 534 w 1095"/>
                <a:gd name="T55" fmla="*/ 994 h 1208"/>
                <a:gd name="T56" fmla="*/ 612 w 1095"/>
                <a:gd name="T57" fmla="*/ 958 h 1208"/>
                <a:gd name="T58" fmla="*/ 694 w 1095"/>
                <a:gd name="T59" fmla="*/ 894 h 1208"/>
                <a:gd name="T60" fmla="*/ 756 w 1095"/>
                <a:gd name="T61" fmla="*/ 821 h 1208"/>
                <a:gd name="T62" fmla="*/ 796 w 1095"/>
                <a:gd name="T63" fmla="*/ 738 h 1208"/>
                <a:gd name="T64" fmla="*/ 811 w 1095"/>
                <a:gd name="T65" fmla="*/ 652 h 1208"/>
                <a:gd name="T66" fmla="*/ 800 w 1095"/>
                <a:gd name="T67" fmla="*/ 563 h 1208"/>
                <a:gd name="T68" fmla="*/ 761 w 1095"/>
                <a:gd name="T69" fmla="*/ 478 h 1208"/>
                <a:gd name="T70" fmla="*/ 728 w 1095"/>
                <a:gd name="T71" fmla="*/ 433 h 1208"/>
                <a:gd name="T72" fmla="*/ 714 w 1095"/>
                <a:gd name="T73" fmla="*/ 415 h 1208"/>
                <a:gd name="T74" fmla="*/ 687 w 1095"/>
                <a:gd name="T75" fmla="*/ 382 h 1208"/>
                <a:gd name="T76" fmla="*/ 651 w 1095"/>
                <a:gd name="T77" fmla="*/ 340 h 1208"/>
                <a:gd name="T78" fmla="*/ 609 w 1095"/>
                <a:gd name="T79" fmla="*/ 291 h 1208"/>
                <a:gd name="T80" fmla="*/ 567 w 1095"/>
                <a:gd name="T81" fmla="*/ 239 h 1208"/>
                <a:gd name="T82" fmla="*/ 524 w 1095"/>
                <a:gd name="T83" fmla="*/ 188 h 1208"/>
                <a:gd name="T84" fmla="*/ 521 w 1095"/>
                <a:gd name="T85" fmla="*/ 184 h 1208"/>
                <a:gd name="T86" fmla="*/ 515 w 1095"/>
                <a:gd name="T87" fmla="*/ 177 h 1208"/>
                <a:gd name="T88" fmla="*/ 512 w 1095"/>
                <a:gd name="T89" fmla="*/ 175 h 1208"/>
                <a:gd name="T90" fmla="*/ 492 w 1095"/>
                <a:gd name="T91" fmla="*/ 131 h 1208"/>
                <a:gd name="T92" fmla="*/ 494 w 1095"/>
                <a:gd name="T93" fmla="*/ 87 h 1208"/>
                <a:gd name="T94" fmla="*/ 517 w 1095"/>
                <a:gd name="T95" fmla="*/ 44 h 1208"/>
                <a:gd name="T96" fmla="*/ 555 w 1095"/>
                <a:gd name="T97" fmla="*/ 13 h 1208"/>
                <a:gd name="T98" fmla="*/ 600 w 1095"/>
                <a:gd name="T99" fmla="*/ 0 h 1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95" h="1208">
                  <a:moveTo>
                    <a:pt x="600" y="0"/>
                  </a:moveTo>
                  <a:lnTo>
                    <a:pt x="621" y="1"/>
                  </a:lnTo>
                  <a:lnTo>
                    <a:pt x="643" y="7"/>
                  </a:lnTo>
                  <a:lnTo>
                    <a:pt x="664" y="18"/>
                  </a:lnTo>
                  <a:lnTo>
                    <a:pt x="682" y="35"/>
                  </a:lnTo>
                  <a:lnTo>
                    <a:pt x="709" y="67"/>
                  </a:lnTo>
                  <a:lnTo>
                    <a:pt x="694" y="50"/>
                  </a:lnTo>
                  <a:lnTo>
                    <a:pt x="947" y="353"/>
                  </a:lnTo>
                  <a:lnTo>
                    <a:pt x="991" y="411"/>
                  </a:lnTo>
                  <a:lnTo>
                    <a:pt x="1027" y="469"/>
                  </a:lnTo>
                  <a:lnTo>
                    <a:pt x="1055" y="525"/>
                  </a:lnTo>
                  <a:lnTo>
                    <a:pt x="1076" y="580"/>
                  </a:lnTo>
                  <a:lnTo>
                    <a:pt x="1088" y="633"/>
                  </a:lnTo>
                  <a:lnTo>
                    <a:pt x="1095" y="687"/>
                  </a:lnTo>
                  <a:lnTo>
                    <a:pt x="1095" y="737"/>
                  </a:lnTo>
                  <a:lnTo>
                    <a:pt x="1090" y="786"/>
                  </a:lnTo>
                  <a:lnTo>
                    <a:pt x="1079" y="833"/>
                  </a:lnTo>
                  <a:lnTo>
                    <a:pt x="1064" y="877"/>
                  </a:lnTo>
                  <a:lnTo>
                    <a:pt x="1044" y="920"/>
                  </a:lnTo>
                  <a:lnTo>
                    <a:pt x="1020" y="959"/>
                  </a:lnTo>
                  <a:lnTo>
                    <a:pt x="992" y="998"/>
                  </a:lnTo>
                  <a:lnTo>
                    <a:pt x="962" y="1032"/>
                  </a:lnTo>
                  <a:lnTo>
                    <a:pt x="929" y="1064"/>
                  </a:lnTo>
                  <a:lnTo>
                    <a:pt x="892" y="1093"/>
                  </a:lnTo>
                  <a:lnTo>
                    <a:pt x="856" y="1119"/>
                  </a:lnTo>
                  <a:lnTo>
                    <a:pt x="817" y="1142"/>
                  </a:lnTo>
                  <a:lnTo>
                    <a:pt x="778" y="1161"/>
                  </a:lnTo>
                  <a:lnTo>
                    <a:pt x="738" y="1177"/>
                  </a:lnTo>
                  <a:lnTo>
                    <a:pt x="698" y="1189"/>
                  </a:lnTo>
                  <a:lnTo>
                    <a:pt x="630" y="1202"/>
                  </a:lnTo>
                  <a:lnTo>
                    <a:pt x="563" y="1208"/>
                  </a:lnTo>
                  <a:lnTo>
                    <a:pt x="498" y="1207"/>
                  </a:lnTo>
                  <a:lnTo>
                    <a:pt x="434" y="1201"/>
                  </a:lnTo>
                  <a:lnTo>
                    <a:pt x="374" y="1187"/>
                  </a:lnTo>
                  <a:lnTo>
                    <a:pt x="315" y="1168"/>
                  </a:lnTo>
                  <a:lnTo>
                    <a:pt x="261" y="1144"/>
                  </a:lnTo>
                  <a:lnTo>
                    <a:pt x="210" y="1114"/>
                  </a:lnTo>
                  <a:lnTo>
                    <a:pt x="162" y="1080"/>
                  </a:lnTo>
                  <a:lnTo>
                    <a:pt x="120" y="1040"/>
                  </a:lnTo>
                  <a:lnTo>
                    <a:pt x="82" y="998"/>
                  </a:lnTo>
                  <a:lnTo>
                    <a:pt x="49" y="951"/>
                  </a:lnTo>
                  <a:lnTo>
                    <a:pt x="22" y="901"/>
                  </a:lnTo>
                  <a:lnTo>
                    <a:pt x="0" y="848"/>
                  </a:lnTo>
                  <a:lnTo>
                    <a:pt x="25" y="883"/>
                  </a:lnTo>
                  <a:lnTo>
                    <a:pt x="56" y="913"/>
                  </a:lnTo>
                  <a:lnTo>
                    <a:pt x="90" y="940"/>
                  </a:lnTo>
                  <a:lnTo>
                    <a:pt x="128" y="963"/>
                  </a:lnTo>
                  <a:lnTo>
                    <a:pt x="170" y="982"/>
                  </a:lnTo>
                  <a:lnTo>
                    <a:pt x="213" y="997"/>
                  </a:lnTo>
                  <a:lnTo>
                    <a:pt x="258" y="1009"/>
                  </a:lnTo>
                  <a:lnTo>
                    <a:pt x="306" y="1016"/>
                  </a:lnTo>
                  <a:lnTo>
                    <a:pt x="353" y="1020"/>
                  </a:lnTo>
                  <a:lnTo>
                    <a:pt x="399" y="1019"/>
                  </a:lnTo>
                  <a:lnTo>
                    <a:pt x="447" y="1015"/>
                  </a:lnTo>
                  <a:lnTo>
                    <a:pt x="492" y="1006"/>
                  </a:lnTo>
                  <a:lnTo>
                    <a:pt x="534" y="994"/>
                  </a:lnTo>
                  <a:lnTo>
                    <a:pt x="575" y="979"/>
                  </a:lnTo>
                  <a:lnTo>
                    <a:pt x="612" y="958"/>
                  </a:lnTo>
                  <a:lnTo>
                    <a:pt x="655" y="928"/>
                  </a:lnTo>
                  <a:lnTo>
                    <a:pt x="694" y="894"/>
                  </a:lnTo>
                  <a:lnTo>
                    <a:pt x="728" y="858"/>
                  </a:lnTo>
                  <a:lnTo>
                    <a:pt x="756" y="821"/>
                  </a:lnTo>
                  <a:lnTo>
                    <a:pt x="779" y="780"/>
                  </a:lnTo>
                  <a:lnTo>
                    <a:pt x="796" y="738"/>
                  </a:lnTo>
                  <a:lnTo>
                    <a:pt x="806" y="695"/>
                  </a:lnTo>
                  <a:lnTo>
                    <a:pt x="811" y="652"/>
                  </a:lnTo>
                  <a:lnTo>
                    <a:pt x="809" y="608"/>
                  </a:lnTo>
                  <a:lnTo>
                    <a:pt x="800" y="563"/>
                  </a:lnTo>
                  <a:lnTo>
                    <a:pt x="784" y="520"/>
                  </a:lnTo>
                  <a:lnTo>
                    <a:pt x="761" y="478"/>
                  </a:lnTo>
                  <a:lnTo>
                    <a:pt x="731" y="436"/>
                  </a:lnTo>
                  <a:lnTo>
                    <a:pt x="728" y="433"/>
                  </a:lnTo>
                  <a:lnTo>
                    <a:pt x="724" y="426"/>
                  </a:lnTo>
                  <a:lnTo>
                    <a:pt x="714" y="415"/>
                  </a:lnTo>
                  <a:lnTo>
                    <a:pt x="702" y="401"/>
                  </a:lnTo>
                  <a:lnTo>
                    <a:pt x="687" y="382"/>
                  </a:lnTo>
                  <a:lnTo>
                    <a:pt x="670" y="363"/>
                  </a:lnTo>
                  <a:lnTo>
                    <a:pt x="651" y="340"/>
                  </a:lnTo>
                  <a:lnTo>
                    <a:pt x="631" y="316"/>
                  </a:lnTo>
                  <a:lnTo>
                    <a:pt x="609" y="291"/>
                  </a:lnTo>
                  <a:lnTo>
                    <a:pt x="589" y="265"/>
                  </a:lnTo>
                  <a:lnTo>
                    <a:pt x="567" y="239"/>
                  </a:lnTo>
                  <a:lnTo>
                    <a:pt x="545" y="213"/>
                  </a:lnTo>
                  <a:lnTo>
                    <a:pt x="524" y="188"/>
                  </a:lnTo>
                  <a:lnTo>
                    <a:pt x="526" y="189"/>
                  </a:lnTo>
                  <a:lnTo>
                    <a:pt x="521" y="184"/>
                  </a:lnTo>
                  <a:lnTo>
                    <a:pt x="517" y="180"/>
                  </a:lnTo>
                  <a:lnTo>
                    <a:pt x="515" y="177"/>
                  </a:lnTo>
                  <a:lnTo>
                    <a:pt x="513" y="175"/>
                  </a:lnTo>
                  <a:lnTo>
                    <a:pt x="512" y="175"/>
                  </a:lnTo>
                  <a:lnTo>
                    <a:pt x="499" y="154"/>
                  </a:lnTo>
                  <a:lnTo>
                    <a:pt x="492" y="131"/>
                  </a:lnTo>
                  <a:lnTo>
                    <a:pt x="490" y="110"/>
                  </a:lnTo>
                  <a:lnTo>
                    <a:pt x="494" y="87"/>
                  </a:lnTo>
                  <a:lnTo>
                    <a:pt x="502" y="65"/>
                  </a:lnTo>
                  <a:lnTo>
                    <a:pt x="517" y="44"/>
                  </a:lnTo>
                  <a:lnTo>
                    <a:pt x="534" y="28"/>
                  </a:lnTo>
                  <a:lnTo>
                    <a:pt x="555" y="13"/>
                  </a:lnTo>
                  <a:lnTo>
                    <a:pt x="577" y="5"/>
                  </a:lnTo>
                  <a:lnTo>
                    <a:pt x="60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10"/>
            <p:cNvSpPr>
              <a:spLocks/>
            </p:cNvSpPr>
            <p:nvPr userDrawn="1"/>
          </p:nvSpPr>
          <p:spPr bwMode="auto">
            <a:xfrm>
              <a:off x="6145213" y="4384676"/>
              <a:ext cx="434975" cy="476250"/>
            </a:xfrm>
            <a:custGeom>
              <a:avLst/>
              <a:gdLst>
                <a:gd name="T0" fmla="*/ 599 w 1096"/>
                <a:gd name="T1" fmla="*/ 0 h 1202"/>
                <a:gd name="T2" fmla="*/ 723 w 1096"/>
                <a:gd name="T3" fmla="*/ 21 h 1202"/>
                <a:gd name="T4" fmla="*/ 834 w 1096"/>
                <a:gd name="T5" fmla="*/ 64 h 1202"/>
                <a:gd name="T6" fmla="*/ 933 w 1096"/>
                <a:gd name="T7" fmla="*/ 128 h 1202"/>
                <a:gd name="T8" fmla="*/ 1014 w 1096"/>
                <a:gd name="T9" fmla="*/ 210 h 1202"/>
                <a:gd name="T10" fmla="*/ 1075 w 1096"/>
                <a:gd name="T11" fmla="*/ 307 h 1202"/>
                <a:gd name="T12" fmla="*/ 1071 w 1096"/>
                <a:gd name="T13" fmla="*/ 325 h 1202"/>
                <a:gd name="T14" fmla="*/ 1007 w 1096"/>
                <a:gd name="T15" fmla="*/ 268 h 1202"/>
                <a:gd name="T16" fmla="*/ 927 w 1096"/>
                <a:gd name="T17" fmla="*/ 226 h 1202"/>
                <a:gd name="T18" fmla="*/ 838 w 1096"/>
                <a:gd name="T19" fmla="*/ 199 h 1202"/>
                <a:gd name="T20" fmla="*/ 743 w 1096"/>
                <a:gd name="T21" fmla="*/ 188 h 1202"/>
                <a:gd name="T22" fmla="*/ 650 w 1096"/>
                <a:gd name="T23" fmla="*/ 193 h 1202"/>
                <a:gd name="T24" fmla="*/ 561 w 1096"/>
                <a:gd name="T25" fmla="*/ 214 h 1202"/>
                <a:gd name="T26" fmla="*/ 483 w 1096"/>
                <a:gd name="T27" fmla="*/ 249 h 1202"/>
                <a:gd name="T28" fmla="*/ 401 w 1096"/>
                <a:gd name="T29" fmla="*/ 313 h 1202"/>
                <a:gd name="T30" fmla="*/ 339 w 1096"/>
                <a:gd name="T31" fmla="*/ 388 h 1202"/>
                <a:gd name="T32" fmla="*/ 300 w 1096"/>
                <a:gd name="T33" fmla="*/ 470 h 1202"/>
                <a:gd name="T34" fmla="*/ 285 w 1096"/>
                <a:gd name="T35" fmla="*/ 555 h 1202"/>
                <a:gd name="T36" fmla="*/ 296 w 1096"/>
                <a:gd name="T37" fmla="*/ 643 h 1202"/>
                <a:gd name="T38" fmla="*/ 335 w 1096"/>
                <a:gd name="T39" fmla="*/ 730 h 1202"/>
                <a:gd name="T40" fmla="*/ 367 w 1096"/>
                <a:gd name="T41" fmla="*/ 775 h 1202"/>
                <a:gd name="T42" fmla="*/ 383 w 1096"/>
                <a:gd name="T43" fmla="*/ 793 h 1202"/>
                <a:gd name="T44" fmla="*/ 411 w 1096"/>
                <a:gd name="T45" fmla="*/ 827 h 1202"/>
                <a:gd name="T46" fmla="*/ 447 w 1096"/>
                <a:gd name="T47" fmla="*/ 870 h 1202"/>
                <a:gd name="T48" fmla="*/ 489 w 1096"/>
                <a:gd name="T49" fmla="*/ 921 h 1202"/>
                <a:gd name="T50" fmla="*/ 534 w 1096"/>
                <a:gd name="T51" fmla="*/ 974 h 1202"/>
                <a:gd name="T52" fmla="*/ 523 w 1096"/>
                <a:gd name="T53" fmla="*/ 962 h 1202"/>
                <a:gd name="T54" fmla="*/ 551 w 1096"/>
                <a:gd name="T55" fmla="*/ 996 h 1202"/>
                <a:gd name="T56" fmla="*/ 571 w 1096"/>
                <a:gd name="T57" fmla="*/ 1020 h 1202"/>
                <a:gd name="T58" fmla="*/ 578 w 1096"/>
                <a:gd name="T59" fmla="*/ 1028 h 1202"/>
                <a:gd name="T60" fmla="*/ 599 w 1096"/>
                <a:gd name="T61" fmla="*/ 1071 h 1202"/>
                <a:gd name="T62" fmla="*/ 596 w 1096"/>
                <a:gd name="T63" fmla="*/ 1115 h 1202"/>
                <a:gd name="T64" fmla="*/ 574 w 1096"/>
                <a:gd name="T65" fmla="*/ 1158 h 1202"/>
                <a:gd name="T66" fmla="*/ 536 w 1096"/>
                <a:gd name="T67" fmla="*/ 1189 h 1202"/>
                <a:gd name="T68" fmla="*/ 491 w 1096"/>
                <a:gd name="T69" fmla="*/ 1202 h 1202"/>
                <a:gd name="T70" fmla="*/ 447 w 1096"/>
                <a:gd name="T71" fmla="*/ 1196 h 1202"/>
                <a:gd name="T72" fmla="*/ 409 w 1096"/>
                <a:gd name="T73" fmla="*/ 1168 h 1202"/>
                <a:gd name="T74" fmla="*/ 390 w 1096"/>
                <a:gd name="T75" fmla="*/ 1143 h 1202"/>
                <a:gd name="T76" fmla="*/ 104 w 1096"/>
                <a:gd name="T77" fmla="*/ 796 h 1202"/>
                <a:gd name="T78" fmla="*/ 41 w 1096"/>
                <a:gd name="T79" fmla="*/ 682 h 1202"/>
                <a:gd name="T80" fmla="*/ 7 w 1096"/>
                <a:gd name="T81" fmla="*/ 573 h 1202"/>
                <a:gd name="T82" fmla="*/ 0 w 1096"/>
                <a:gd name="T83" fmla="*/ 471 h 1202"/>
                <a:gd name="T84" fmla="*/ 17 w 1096"/>
                <a:gd name="T85" fmla="*/ 375 h 1202"/>
                <a:gd name="T86" fmla="*/ 52 w 1096"/>
                <a:gd name="T87" fmla="*/ 287 h 1202"/>
                <a:gd name="T88" fmla="*/ 103 w 1096"/>
                <a:gd name="T89" fmla="*/ 210 h 1202"/>
                <a:gd name="T90" fmla="*/ 168 w 1096"/>
                <a:gd name="T91" fmla="*/ 144 h 1202"/>
                <a:gd name="T92" fmla="*/ 240 w 1096"/>
                <a:gd name="T93" fmla="*/ 88 h 1202"/>
                <a:gd name="T94" fmla="*/ 318 w 1096"/>
                <a:gd name="T95" fmla="*/ 47 h 1202"/>
                <a:gd name="T96" fmla="*/ 398 w 1096"/>
                <a:gd name="T97" fmla="*/ 19 h 1202"/>
                <a:gd name="T98" fmla="*/ 533 w 1096"/>
                <a:gd name="T99" fmla="*/ 0 h 1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96" h="1202">
                  <a:moveTo>
                    <a:pt x="533" y="0"/>
                  </a:moveTo>
                  <a:lnTo>
                    <a:pt x="599" y="0"/>
                  </a:lnTo>
                  <a:lnTo>
                    <a:pt x="662" y="7"/>
                  </a:lnTo>
                  <a:lnTo>
                    <a:pt x="723" y="21"/>
                  </a:lnTo>
                  <a:lnTo>
                    <a:pt x="780" y="40"/>
                  </a:lnTo>
                  <a:lnTo>
                    <a:pt x="834" y="64"/>
                  </a:lnTo>
                  <a:lnTo>
                    <a:pt x="887" y="94"/>
                  </a:lnTo>
                  <a:lnTo>
                    <a:pt x="933" y="128"/>
                  </a:lnTo>
                  <a:lnTo>
                    <a:pt x="976" y="167"/>
                  </a:lnTo>
                  <a:lnTo>
                    <a:pt x="1014" y="210"/>
                  </a:lnTo>
                  <a:lnTo>
                    <a:pt x="1047" y="256"/>
                  </a:lnTo>
                  <a:lnTo>
                    <a:pt x="1075" y="307"/>
                  </a:lnTo>
                  <a:lnTo>
                    <a:pt x="1096" y="360"/>
                  </a:lnTo>
                  <a:lnTo>
                    <a:pt x="1071" y="325"/>
                  </a:lnTo>
                  <a:lnTo>
                    <a:pt x="1041" y="295"/>
                  </a:lnTo>
                  <a:lnTo>
                    <a:pt x="1007" y="268"/>
                  </a:lnTo>
                  <a:lnTo>
                    <a:pt x="968" y="245"/>
                  </a:lnTo>
                  <a:lnTo>
                    <a:pt x="927" y="226"/>
                  </a:lnTo>
                  <a:lnTo>
                    <a:pt x="883" y="210"/>
                  </a:lnTo>
                  <a:lnTo>
                    <a:pt x="838" y="199"/>
                  </a:lnTo>
                  <a:lnTo>
                    <a:pt x="791" y="192"/>
                  </a:lnTo>
                  <a:lnTo>
                    <a:pt x="743" y="188"/>
                  </a:lnTo>
                  <a:lnTo>
                    <a:pt x="696" y="188"/>
                  </a:lnTo>
                  <a:lnTo>
                    <a:pt x="650" y="193"/>
                  </a:lnTo>
                  <a:lnTo>
                    <a:pt x="605" y="202"/>
                  </a:lnTo>
                  <a:lnTo>
                    <a:pt x="561" y="214"/>
                  </a:lnTo>
                  <a:lnTo>
                    <a:pt x="521" y="229"/>
                  </a:lnTo>
                  <a:lnTo>
                    <a:pt x="483" y="249"/>
                  </a:lnTo>
                  <a:lnTo>
                    <a:pt x="440" y="280"/>
                  </a:lnTo>
                  <a:lnTo>
                    <a:pt x="401" y="313"/>
                  </a:lnTo>
                  <a:lnTo>
                    <a:pt x="368" y="349"/>
                  </a:lnTo>
                  <a:lnTo>
                    <a:pt x="339" y="388"/>
                  </a:lnTo>
                  <a:lnTo>
                    <a:pt x="317" y="427"/>
                  </a:lnTo>
                  <a:lnTo>
                    <a:pt x="300" y="470"/>
                  </a:lnTo>
                  <a:lnTo>
                    <a:pt x="289" y="512"/>
                  </a:lnTo>
                  <a:lnTo>
                    <a:pt x="285" y="555"/>
                  </a:lnTo>
                  <a:lnTo>
                    <a:pt x="287" y="600"/>
                  </a:lnTo>
                  <a:lnTo>
                    <a:pt x="296" y="643"/>
                  </a:lnTo>
                  <a:lnTo>
                    <a:pt x="312" y="687"/>
                  </a:lnTo>
                  <a:lnTo>
                    <a:pt x="335" y="730"/>
                  </a:lnTo>
                  <a:lnTo>
                    <a:pt x="366" y="773"/>
                  </a:lnTo>
                  <a:lnTo>
                    <a:pt x="367" y="775"/>
                  </a:lnTo>
                  <a:lnTo>
                    <a:pt x="373" y="782"/>
                  </a:lnTo>
                  <a:lnTo>
                    <a:pt x="383" y="793"/>
                  </a:lnTo>
                  <a:lnTo>
                    <a:pt x="396" y="809"/>
                  </a:lnTo>
                  <a:lnTo>
                    <a:pt x="411" y="827"/>
                  </a:lnTo>
                  <a:lnTo>
                    <a:pt x="429" y="847"/>
                  </a:lnTo>
                  <a:lnTo>
                    <a:pt x="447" y="870"/>
                  </a:lnTo>
                  <a:lnTo>
                    <a:pt x="468" y="896"/>
                  </a:lnTo>
                  <a:lnTo>
                    <a:pt x="489" y="921"/>
                  </a:lnTo>
                  <a:lnTo>
                    <a:pt x="511" y="948"/>
                  </a:lnTo>
                  <a:lnTo>
                    <a:pt x="534" y="974"/>
                  </a:lnTo>
                  <a:lnTo>
                    <a:pt x="556" y="999"/>
                  </a:lnTo>
                  <a:lnTo>
                    <a:pt x="523" y="962"/>
                  </a:lnTo>
                  <a:lnTo>
                    <a:pt x="538" y="980"/>
                  </a:lnTo>
                  <a:lnTo>
                    <a:pt x="551" y="996"/>
                  </a:lnTo>
                  <a:lnTo>
                    <a:pt x="562" y="1009"/>
                  </a:lnTo>
                  <a:lnTo>
                    <a:pt x="571" y="1020"/>
                  </a:lnTo>
                  <a:lnTo>
                    <a:pt x="577" y="1026"/>
                  </a:lnTo>
                  <a:lnTo>
                    <a:pt x="578" y="1028"/>
                  </a:lnTo>
                  <a:lnTo>
                    <a:pt x="591" y="1049"/>
                  </a:lnTo>
                  <a:lnTo>
                    <a:pt x="599" y="1071"/>
                  </a:lnTo>
                  <a:lnTo>
                    <a:pt x="600" y="1094"/>
                  </a:lnTo>
                  <a:lnTo>
                    <a:pt x="596" y="1115"/>
                  </a:lnTo>
                  <a:lnTo>
                    <a:pt x="588" y="1137"/>
                  </a:lnTo>
                  <a:lnTo>
                    <a:pt x="574" y="1158"/>
                  </a:lnTo>
                  <a:lnTo>
                    <a:pt x="556" y="1176"/>
                  </a:lnTo>
                  <a:lnTo>
                    <a:pt x="536" y="1189"/>
                  </a:lnTo>
                  <a:lnTo>
                    <a:pt x="514" y="1199"/>
                  </a:lnTo>
                  <a:lnTo>
                    <a:pt x="491" y="1202"/>
                  </a:lnTo>
                  <a:lnTo>
                    <a:pt x="469" y="1202"/>
                  </a:lnTo>
                  <a:lnTo>
                    <a:pt x="447" y="1196"/>
                  </a:lnTo>
                  <a:lnTo>
                    <a:pt x="428" y="1184"/>
                  </a:lnTo>
                  <a:lnTo>
                    <a:pt x="409" y="1168"/>
                  </a:lnTo>
                  <a:lnTo>
                    <a:pt x="352" y="1098"/>
                  </a:lnTo>
                  <a:lnTo>
                    <a:pt x="390" y="1143"/>
                  </a:lnTo>
                  <a:lnTo>
                    <a:pt x="149" y="855"/>
                  </a:lnTo>
                  <a:lnTo>
                    <a:pt x="104" y="796"/>
                  </a:lnTo>
                  <a:lnTo>
                    <a:pt x="69" y="739"/>
                  </a:lnTo>
                  <a:lnTo>
                    <a:pt x="41" y="682"/>
                  </a:lnTo>
                  <a:lnTo>
                    <a:pt x="21" y="628"/>
                  </a:lnTo>
                  <a:lnTo>
                    <a:pt x="7" y="573"/>
                  </a:lnTo>
                  <a:lnTo>
                    <a:pt x="1" y="522"/>
                  </a:lnTo>
                  <a:lnTo>
                    <a:pt x="0" y="471"/>
                  </a:lnTo>
                  <a:lnTo>
                    <a:pt x="6" y="421"/>
                  </a:lnTo>
                  <a:lnTo>
                    <a:pt x="17" y="375"/>
                  </a:lnTo>
                  <a:lnTo>
                    <a:pt x="33" y="331"/>
                  </a:lnTo>
                  <a:lnTo>
                    <a:pt x="52" y="287"/>
                  </a:lnTo>
                  <a:lnTo>
                    <a:pt x="77" y="248"/>
                  </a:lnTo>
                  <a:lnTo>
                    <a:pt x="103" y="210"/>
                  </a:lnTo>
                  <a:lnTo>
                    <a:pt x="135" y="175"/>
                  </a:lnTo>
                  <a:lnTo>
                    <a:pt x="168" y="144"/>
                  </a:lnTo>
                  <a:lnTo>
                    <a:pt x="203" y="115"/>
                  </a:lnTo>
                  <a:lnTo>
                    <a:pt x="240" y="88"/>
                  </a:lnTo>
                  <a:lnTo>
                    <a:pt x="279" y="65"/>
                  </a:lnTo>
                  <a:lnTo>
                    <a:pt x="318" y="47"/>
                  </a:lnTo>
                  <a:lnTo>
                    <a:pt x="358" y="31"/>
                  </a:lnTo>
                  <a:lnTo>
                    <a:pt x="398" y="19"/>
                  </a:lnTo>
                  <a:lnTo>
                    <a:pt x="466" y="6"/>
                  </a:lnTo>
                  <a:lnTo>
                    <a:pt x="53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1"/>
            <p:cNvSpPr>
              <a:spLocks noEditPoints="1"/>
            </p:cNvSpPr>
            <p:nvPr userDrawn="1"/>
          </p:nvSpPr>
          <p:spPr bwMode="auto">
            <a:xfrm>
              <a:off x="7675563" y="4867276"/>
              <a:ext cx="52388" cy="50800"/>
            </a:xfrm>
            <a:custGeom>
              <a:avLst/>
              <a:gdLst>
                <a:gd name="T0" fmla="*/ 51 w 130"/>
                <a:gd name="T1" fmla="*/ 60 h 128"/>
                <a:gd name="T2" fmla="*/ 70 w 130"/>
                <a:gd name="T3" fmla="*/ 60 h 128"/>
                <a:gd name="T4" fmla="*/ 77 w 130"/>
                <a:gd name="T5" fmla="*/ 59 h 128"/>
                <a:gd name="T6" fmla="*/ 82 w 130"/>
                <a:gd name="T7" fmla="*/ 55 h 128"/>
                <a:gd name="T8" fmla="*/ 83 w 130"/>
                <a:gd name="T9" fmla="*/ 48 h 128"/>
                <a:gd name="T10" fmla="*/ 82 w 130"/>
                <a:gd name="T11" fmla="*/ 42 h 128"/>
                <a:gd name="T12" fmla="*/ 77 w 130"/>
                <a:gd name="T13" fmla="*/ 38 h 128"/>
                <a:gd name="T14" fmla="*/ 71 w 130"/>
                <a:gd name="T15" fmla="*/ 37 h 128"/>
                <a:gd name="T16" fmla="*/ 51 w 130"/>
                <a:gd name="T17" fmla="*/ 37 h 128"/>
                <a:gd name="T18" fmla="*/ 68 w 130"/>
                <a:gd name="T19" fmla="*/ 28 h 128"/>
                <a:gd name="T20" fmla="*/ 89 w 130"/>
                <a:gd name="T21" fmla="*/ 32 h 128"/>
                <a:gd name="T22" fmla="*/ 95 w 130"/>
                <a:gd name="T23" fmla="*/ 48 h 128"/>
                <a:gd name="T24" fmla="*/ 90 w 130"/>
                <a:gd name="T25" fmla="*/ 63 h 128"/>
                <a:gd name="T26" fmla="*/ 76 w 130"/>
                <a:gd name="T27" fmla="*/ 69 h 128"/>
                <a:gd name="T28" fmla="*/ 84 w 130"/>
                <a:gd name="T29" fmla="*/ 101 h 128"/>
                <a:gd name="T30" fmla="*/ 51 w 130"/>
                <a:gd name="T31" fmla="*/ 69 h 128"/>
                <a:gd name="T32" fmla="*/ 40 w 130"/>
                <a:gd name="T33" fmla="*/ 101 h 128"/>
                <a:gd name="T34" fmla="*/ 66 w 130"/>
                <a:gd name="T35" fmla="*/ 11 h 128"/>
                <a:gd name="T36" fmla="*/ 34 w 130"/>
                <a:gd name="T37" fmla="*/ 20 h 128"/>
                <a:gd name="T38" fmla="*/ 16 w 130"/>
                <a:gd name="T39" fmla="*/ 47 h 128"/>
                <a:gd name="T40" fmla="*/ 16 w 130"/>
                <a:gd name="T41" fmla="*/ 82 h 128"/>
                <a:gd name="T42" fmla="*/ 34 w 130"/>
                <a:gd name="T43" fmla="*/ 107 h 128"/>
                <a:gd name="T44" fmla="*/ 66 w 130"/>
                <a:gd name="T45" fmla="*/ 117 h 128"/>
                <a:gd name="T46" fmla="*/ 96 w 130"/>
                <a:gd name="T47" fmla="*/ 107 h 128"/>
                <a:gd name="T48" fmla="*/ 115 w 130"/>
                <a:gd name="T49" fmla="*/ 82 h 128"/>
                <a:gd name="T50" fmla="*/ 115 w 130"/>
                <a:gd name="T51" fmla="*/ 47 h 128"/>
                <a:gd name="T52" fmla="*/ 96 w 130"/>
                <a:gd name="T53" fmla="*/ 20 h 128"/>
                <a:gd name="T54" fmla="*/ 66 w 130"/>
                <a:gd name="T55" fmla="*/ 11 h 128"/>
                <a:gd name="T56" fmla="*/ 85 w 130"/>
                <a:gd name="T57" fmla="*/ 3 h 128"/>
                <a:gd name="T58" fmla="*/ 118 w 130"/>
                <a:gd name="T59" fmla="*/ 25 h 128"/>
                <a:gd name="T60" fmla="*/ 130 w 130"/>
                <a:gd name="T61" fmla="*/ 64 h 128"/>
                <a:gd name="T62" fmla="*/ 118 w 130"/>
                <a:gd name="T63" fmla="*/ 102 h 128"/>
                <a:gd name="T64" fmla="*/ 85 w 130"/>
                <a:gd name="T65" fmla="*/ 125 h 128"/>
                <a:gd name="T66" fmla="*/ 45 w 130"/>
                <a:gd name="T67" fmla="*/ 125 h 128"/>
                <a:gd name="T68" fmla="*/ 13 w 130"/>
                <a:gd name="T69" fmla="*/ 102 h 128"/>
                <a:gd name="T70" fmla="*/ 0 w 130"/>
                <a:gd name="T71" fmla="*/ 64 h 128"/>
                <a:gd name="T72" fmla="*/ 13 w 130"/>
                <a:gd name="T73" fmla="*/ 25 h 128"/>
                <a:gd name="T74" fmla="*/ 45 w 130"/>
                <a:gd name="T75" fmla="*/ 3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0" h="128">
                  <a:moveTo>
                    <a:pt x="51" y="37"/>
                  </a:moveTo>
                  <a:lnTo>
                    <a:pt x="51" y="60"/>
                  </a:lnTo>
                  <a:lnTo>
                    <a:pt x="66" y="60"/>
                  </a:lnTo>
                  <a:lnTo>
                    <a:pt x="70" y="60"/>
                  </a:lnTo>
                  <a:lnTo>
                    <a:pt x="73" y="59"/>
                  </a:lnTo>
                  <a:lnTo>
                    <a:pt x="77" y="59"/>
                  </a:lnTo>
                  <a:lnTo>
                    <a:pt x="79" y="56"/>
                  </a:lnTo>
                  <a:lnTo>
                    <a:pt x="82" y="55"/>
                  </a:lnTo>
                  <a:lnTo>
                    <a:pt x="83" y="52"/>
                  </a:lnTo>
                  <a:lnTo>
                    <a:pt x="83" y="48"/>
                  </a:lnTo>
                  <a:lnTo>
                    <a:pt x="83" y="44"/>
                  </a:lnTo>
                  <a:lnTo>
                    <a:pt x="82" y="42"/>
                  </a:lnTo>
                  <a:lnTo>
                    <a:pt x="79" y="40"/>
                  </a:lnTo>
                  <a:lnTo>
                    <a:pt x="77" y="38"/>
                  </a:lnTo>
                  <a:lnTo>
                    <a:pt x="73" y="37"/>
                  </a:lnTo>
                  <a:lnTo>
                    <a:pt x="71" y="37"/>
                  </a:lnTo>
                  <a:lnTo>
                    <a:pt x="67" y="37"/>
                  </a:lnTo>
                  <a:lnTo>
                    <a:pt x="51" y="37"/>
                  </a:lnTo>
                  <a:close/>
                  <a:moveTo>
                    <a:pt x="40" y="28"/>
                  </a:moveTo>
                  <a:lnTo>
                    <a:pt x="68" y="28"/>
                  </a:lnTo>
                  <a:lnTo>
                    <a:pt x="81" y="29"/>
                  </a:lnTo>
                  <a:lnTo>
                    <a:pt x="89" y="32"/>
                  </a:lnTo>
                  <a:lnTo>
                    <a:pt x="94" y="38"/>
                  </a:lnTo>
                  <a:lnTo>
                    <a:pt x="95" y="48"/>
                  </a:lnTo>
                  <a:lnTo>
                    <a:pt x="94" y="56"/>
                  </a:lnTo>
                  <a:lnTo>
                    <a:pt x="90" y="63"/>
                  </a:lnTo>
                  <a:lnTo>
                    <a:pt x="83" y="66"/>
                  </a:lnTo>
                  <a:lnTo>
                    <a:pt x="76" y="69"/>
                  </a:lnTo>
                  <a:lnTo>
                    <a:pt x="98" y="101"/>
                  </a:lnTo>
                  <a:lnTo>
                    <a:pt x="84" y="101"/>
                  </a:lnTo>
                  <a:lnTo>
                    <a:pt x="65" y="69"/>
                  </a:lnTo>
                  <a:lnTo>
                    <a:pt x="51" y="69"/>
                  </a:lnTo>
                  <a:lnTo>
                    <a:pt x="51" y="101"/>
                  </a:lnTo>
                  <a:lnTo>
                    <a:pt x="40" y="101"/>
                  </a:lnTo>
                  <a:lnTo>
                    <a:pt x="40" y="28"/>
                  </a:lnTo>
                  <a:close/>
                  <a:moveTo>
                    <a:pt x="66" y="11"/>
                  </a:moveTo>
                  <a:lnTo>
                    <a:pt x="49" y="13"/>
                  </a:lnTo>
                  <a:lnTo>
                    <a:pt x="34" y="20"/>
                  </a:lnTo>
                  <a:lnTo>
                    <a:pt x="23" y="32"/>
                  </a:lnTo>
                  <a:lnTo>
                    <a:pt x="16" y="47"/>
                  </a:lnTo>
                  <a:lnTo>
                    <a:pt x="14" y="64"/>
                  </a:lnTo>
                  <a:lnTo>
                    <a:pt x="16" y="82"/>
                  </a:lnTo>
                  <a:lnTo>
                    <a:pt x="23" y="96"/>
                  </a:lnTo>
                  <a:lnTo>
                    <a:pt x="34" y="107"/>
                  </a:lnTo>
                  <a:lnTo>
                    <a:pt x="49" y="114"/>
                  </a:lnTo>
                  <a:lnTo>
                    <a:pt x="66" y="117"/>
                  </a:lnTo>
                  <a:lnTo>
                    <a:pt x="82" y="114"/>
                  </a:lnTo>
                  <a:lnTo>
                    <a:pt x="96" y="107"/>
                  </a:lnTo>
                  <a:lnTo>
                    <a:pt x="107" y="96"/>
                  </a:lnTo>
                  <a:lnTo>
                    <a:pt x="115" y="82"/>
                  </a:lnTo>
                  <a:lnTo>
                    <a:pt x="118" y="64"/>
                  </a:lnTo>
                  <a:lnTo>
                    <a:pt x="115" y="47"/>
                  </a:lnTo>
                  <a:lnTo>
                    <a:pt x="107" y="32"/>
                  </a:lnTo>
                  <a:lnTo>
                    <a:pt x="96" y="20"/>
                  </a:lnTo>
                  <a:lnTo>
                    <a:pt x="82" y="13"/>
                  </a:lnTo>
                  <a:lnTo>
                    <a:pt x="66" y="11"/>
                  </a:lnTo>
                  <a:close/>
                  <a:moveTo>
                    <a:pt x="66" y="0"/>
                  </a:moveTo>
                  <a:lnTo>
                    <a:pt x="85" y="3"/>
                  </a:lnTo>
                  <a:lnTo>
                    <a:pt x="104" y="12"/>
                  </a:lnTo>
                  <a:lnTo>
                    <a:pt x="118" y="25"/>
                  </a:lnTo>
                  <a:lnTo>
                    <a:pt x="127" y="43"/>
                  </a:lnTo>
                  <a:lnTo>
                    <a:pt x="130" y="64"/>
                  </a:lnTo>
                  <a:lnTo>
                    <a:pt x="127" y="84"/>
                  </a:lnTo>
                  <a:lnTo>
                    <a:pt x="118" y="102"/>
                  </a:lnTo>
                  <a:lnTo>
                    <a:pt x="104" y="116"/>
                  </a:lnTo>
                  <a:lnTo>
                    <a:pt x="85" y="125"/>
                  </a:lnTo>
                  <a:lnTo>
                    <a:pt x="66" y="128"/>
                  </a:lnTo>
                  <a:lnTo>
                    <a:pt x="45" y="125"/>
                  </a:lnTo>
                  <a:lnTo>
                    <a:pt x="27" y="116"/>
                  </a:lnTo>
                  <a:lnTo>
                    <a:pt x="13" y="102"/>
                  </a:lnTo>
                  <a:lnTo>
                    <a:pt x="4" y="84"/>
                  </a:lnTo>
                  <a:lnTo>
                    <a:pt x="0" y="64"/>
                  </a:lnTo>
                  <a:lnTo>
                    <a:pt x="4" y="43"/>
                  </a:lnTo>
                  <a:lnTo>
                    <a:pt x="13" y="25"/>
                  </a:lnTo>
                  <a:lnTo>
                    <a:pt x="27" y="12"/>
                  </a:lnTo>
                  <a:lnTo>
                    <a:pt x="45" y="3"/>
                  </a:lnTo>
                  <a:lnTo>
                    <a:pt x="6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2"/>
            <p:cNvSpPr>
              <a:spLocks noEditPoints="1"/>
            </p:cNvSpPr>
            <p:nvPr userDrawn="1"/>
          </p:nvSpPr>
          <p:spPr bwMode="auto">
            <a:xfrm>
              <a:off x="6591301" y="4867276"/>
              <a:ext cx="52388" cy="50800"/>
            </a:xfrm>
            <a:custGeom>
              <a:avLst/>
              <a:gdLst>
                <a:gd name="T0" fmla="*/ 51 w 130"/>
                <a:gd name="T1" fmla="*/ 60 h 128"/>
                <a:gd name="T2" fmla="*/ 69 w 130"/>
                <a:gd name="T3" fmla="*/ 60 h 128"/>
                <a:gd name="T4" fmla="*/ 75 w 130"/>
                <a:gd name="T5" fmla="*/ 59 h 128"/>
                <a:gd name="T6" fmla="*/ 81 w 130"/>
                <a:gd name="T7" fmla="*/ 55 h 128"/>
                <a:gd name="T8" fmla="*/ 82 w 130"/>
                <a:gd name="T9" fmla="*/ 48 h 128"/>
                <a:gd name="T10" fmla="*/ 81 w 130"/>
                <a:gd name="T11" fmla="*/ 42 h 128"/>
                <a:gd name="T12" fmla="*/ 76 w 130"/>
                <a:gd name="T13" fmla="*/ 38 h 128"/>
                <a:gd name="T14" fmla="*/ 70 w 130"/>
                <a:gd name="T15" fmla="*/ 37 h 128"/>
                <a:gd name="T16" fmla="*/ 51 w 130"/>
                <a:gd name="T17" fmla="*/ 37 h 128"/>
                <a:gd name="T18" fmla="*/ 68 w 130"/>
                <a:gd name="T19" fmla="*/ 28 h 128"/>
                <a:gd name="T20" fmla="*/ 88 w 130"/>
                <a:gd name="T21" fmla="*/ 32 h 128"/>
                <a:gd name="T22" fmla="*/ 94 w 130"/>
                <a:gd name="T23" fmla="*/ 48 h 128"/>
                <a:gd name="T24" fmla="*/ 88 w 130"/>
                <a:gd name="T25" fmla="*/ 63 h 128"/>
                <a:gd name="T26" fmla="*/ 75 w 130"/>
                <a:gd name="T27" fmla="*/ 69 h 128"/>
                <a:gd name="T28" fmla="*/ 83 w 130"/>
                <a:gd name="T29" fmla="*/ 101 h 128"/>
                <a:gd name="T30" fmla="*/ 51 w 130"/>
                <a:gd name="T31" fmla="*/ 69 h 128"/>
                <a:gd name="T32" fmla="*/ 40 w 130"/>
                <a:gd name="T33" fmla="*/ 101 h 128"/>
                <a:gd name="T34" fmla="*/ 64 w 130"/>
                <a:gd name="T35" fmla="*/ 11 h 128"/>
                <a:gd name="T36" fmla="*/ 34 w 130"/>
                <a:gd name="T37" fmla="*/ 20 h 128"/>
                <a:gd name="T38" fmla="*/ 14 w 130"/>
                <a:gd name="T39" fmla="*/ 47 h 128"/>
                <a:gd name="T40" fmla="*/ 14 w 130"/>
                <a:gd name="T41" fmla="*/ 82 h 128"/>
                <a:gd name="T42" fmla="*/ 34 w 130"/>
                <a:gd name="T43" fmla="*/ 107 h 128"/>
                <a:gd name="T44" fmla="*/ 64 w 130"/>
                <a:gd name="T45" fmla="*/ 117 h 128"/>
                <a:gd name="T46" fmla="*/ 96 w 130"/>
                <a:gd name="T47" fmla="*/ 107 h 128"/>
                <a:gd name="T48" fmla="*/ 114 w 130"/>
                <a:gd name="T49" fmla="*/ 82 h 128"/>
                <a:gd name="T50" fmla="*/ 114 w 130"/>
                <a:gd name="T51" fmla="*/ 47 h 128"/>
                <a:gd name="T52" fmla="*/ 96 w 130"/>
                <a:gd name="T53" fmla="*/ 20 h 128"/>
                <a:gd name="T54" fmla="*/ 64 w 130"/>
                <a:gd name="T55" fmla="*/ 11 h 128"/>
                <a:gd name="T56" fmla="*/ 85 w 130"/>
                <a:gd name="T57" fmla="*/ 3 h 128"/>
                <a:gd name="T58" fmla="*/ 117 w 130"/>
                <a:gd name="T59" fmla="*/ 25 h 128"/>
                <a:gd name="T60" fmla="*/ 130 w 130"/>
                <a:gd name="T61" fmla="*/ 64 h 128"/>
                <a:gd name="T62" fmla="*/ 117 w 130"/>
                <a:gd name="T63" fmla="*/ 102 h 128"/>
                <a:gd name="T64" fmla="*/ 85 w 130"/>
                <a:gd name="T65" fmla="*/ 125 h 128"/>
                <a:gd name="T66" fmla="*/ 45 w 130"/>
                <a:gd name="T67" fmla="*/ 125 h 128"/>
                <a:gd name="T68" fmla="*/ 12 w 130"/>
                <a:gd name="T69" fmla="*/ 102 h 128"/>
                <a:gd name="T70" fmla="*/ 0 w 130"/>
                <a:gd name="T71" fmla="*/ 64 h 128"/>
                <a:gd name="T72" fmla="*/ 12 w 130"/>
                <a:gd name="T73" fmla="*/ 25 h 128"/>
                <a:gd name="T74" fmla="*/ 45 w 130"/>
                <a:gd name="T75" fmla="*/ 3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0" h="128">
                  <a:moveTo>
                    <a:pt x="51" y="37"/>
                  </a:moveTo>
                  <a:lnTo>
                    <a:pt x="51" y="60"/>
                  </a:lnTo>
                  <a:lnTo>
                    <a:pt x="64" y="60"/>
                  </a:lnTo>
                  <a:lnTo>
                    <a:pt x="69" y="60"/>
                  </a:lnTo>
                  <a:lnTo>
                    <a:pt x="73" y="59"/>
                  </a:lnTo>
                  <a:lnTo>
                    <a:pt x="75" y="59"/>
                  </a:lnTo>
                  <a:lnTo>
                    <a:pt x="79" y="56"/>
                  </a:lnTo>
                  <a:lnTo>
                    <a:pt x="81" y="55"/>
                  </a:lnTo>
                  <a:lnTo>
                    <a:pt x="82" y="52"/>
                  </a:lnTo>
                  <a:lnTo>
                    <a:pt x="82" y="48"/>
                  </a:lnTo>
                  <a:lnTo>
                    <a:pt x="82" y="44"/>
                  </a:lnTo>
                  <a:lnTo>
                    <a:pt x="81" y="42"/>
                  </a:lnTo>
                  <a:lnTo>
                    <a:pt x="79" y="40"/>
                  </a:lnTo>
                  <a:lnTo>
                    <a:pt x="76" y="38"/>
                  </a:lnTo>
                  <a:lnTo>
                    <a:pt x="73" y="37"/>
                  </a:lnTo>
                  <a:lnTo>
                    <a:pt x="70" y="37"/>
                  </a:lnTo>
                  <a:lnTo>
                    <a:pt x="66" y="37"/>
                  </a:lnTo>
                  <a:lnTo>
                    <a:pt x="51" y="37"/>
                  </a:lnTo>
                  <a:close/>
                  <a:moveTo>
                    <a:pt x="40" y="28"/>
                  </a:moveTo>
                  <a:lnTo>
                    <a:pt x="68" y="28"/>
                  </a:lnTo>
                  <a:lnTo>
                    <a:pt x="80" y="29"/>
                  </a:lnTo>
                  <a:lnTo>
                    <a:pt x="88" y="32"/>
                  </a:lnTo>
                  <a:lnTo>
                    <a:pt x="93" y="38"/>
                  </a:lnTo>
                  <a:lnTo>
                    <a:pt x="94" y="48"/>
                  </a:lnTo>
                  <a:lnTo>
                    <a:pt x="93" y="56"/>
                  </a:lnTo>
                  <a:lnTo>
                    <a:pt x="88" y="63"/>
                  </a:lnTo>
                  <a:lnTo>
                    <a:pt x="82" y="66"/>
                  </a:lnTo>
                  <a:lnTo>
                    <a:pt x="75" y="69"/>
                  </a:lnTo>
                  <a:lnTo>
                    <a:pt x="96" y="101"/>
                  </a:lnTo>
                  <a:lnTo>
                    <a:pt x="83" y="101"/>
                  </a:lnTo>
                  <a:lnTo>
                    <a:pt x="64" y="69"/>
                  </a:lnTo>
                  <a:lnTo>
                    <a:pt x="51" y="69"/>
                  </a:lnTo>
                  <a:lnTo>
                    <a:pt x="51" y="101"/>
                  </a:lnTo>
                  <a:lnTo>
                    <a:pt x="40" y="101"/>
                  </a:lnTo>
                  <a:lnTo>
                    <a:pt x="40" y="28"/>
                  </a:lnTo>
                  <a:close/>
                  <a:moveTo>
                    <a:pt x="64" y="11"/>
                  </a:moveTo>
                  <a:lnTo>
                    <a:pt x="48" y="13"/>
                  </a:lnTo>
                  <a:lnTo>
                    <a:pt x="34" y="20"/>
                  </a:lnTo>
                  <a:lnTo>
                    <a:pt x="22" y="32"/>
                  </a:lnTo>
                  <a:lnTo>
                    <a:pt x="14" y="47"/>
                  </a:lnTo>
                  <a:lnTo>
                    <a:pt x="12" y="64"/>
                  </a:lnTo>
                  <a:lnTo>
                    <a:pt x="14" y="82"/>
                  </a:lnTo>
                  <a:lnTo>
                    <a:pt x="22" y="96"/>
                  </a:lnTo>
                  <a:lnTo>
                    <a:pt x="34" y="107"/>
                  </a:lnTo>
                  <a:lnTo>
                    <a:pt x="48" y="114"/>
                  </a:lnTo>
                  <a:lnTo>
                    <a:pt x="64" y="117"/>
                  </a:lnTo>
                  <a:lnTo>
                    <a:pt x="81" y="114"/>
                  </a:lnTo>
                  <a:lnTo>
                    <a:pt x="96" y="107"/>
                  </a:lnTo>
                  <a:lnTo>
                    <a:pt x="107" y="96"/>
                  </a:lnTo>
                  <a:lnTo>
                    <a:pt x="114" y="82"/>
                  </a:lnTo>
                  <a:lnTo>
                    <a:pt x="116" y="64"/>
                  </a:lnTo>
                  <a:lnTo>
                    <a:pt x="114" y="47"/>
                  </a:lnTo>
                  <a:lnTo>
                    <a:pt x="107" y="32"/>
                  </a:lnTo>
                  <a:lnTo>
                    <a:pt x="96" y="20"/>
                  </a:lnTo>
                  <a:lnTo>
                    <a:pt x="81" y="13"/>
                  </a:lnTo>
                  <a:lnTo>
                    <a:pt x="64" y="11"/>
                  </a:lnTo>
                  <a:close/>
                  <a:moveTo>
                    <a:pt x="64" y="0"/>
                  </a:moveTo>
                  <a:lnTo>
                    <a:pt x="85" y="3"/>
                  </a:lnTo>
                  <a:lnTo>
                    <a:pt x="103" y="12"/>
                  </a:lnTo>
                  <a:lnTo>
                    <a:pt x="117" y="25"/>
                  </a:lnTo>
                  <a:lnTo>
                    <a:pt x="126" y="43"/>
                  </a:lnTo>
                  <a:lnTo>
                    <a:pt x="130" y="64"/>
                  </a:lnTo>
                  <a:lnTo>
                    <a:pt x="126" y="84"/>
                  </a:lnTo>
                  <a:lnTo>
                    <a:pt x="117" y="102"/>
                  </a:lnTo>
                  <a:lnTo>
                    <a:pt x="103" y="116"/>
                  </a:lnTo>
                  <a:lnTo>
                    <a:pt x="85" y="125"/>
                  </a:lnTo>
                  <a:lnTo>
                    <a:pt x="64" y="128"/>
                  </a:lnTo>
                  <a:lnTo>
                    <a:pt x="45" y="125"/>
                  </a:lnTo>
                  <a:lnTo>
                    <a:pt x="26" y="116"/>
                  </a:lnTo>
                  <a:lnTo>
                    <a:pt x="12" y="102"/>
                  </a:lnTo>
                  <a:lnTo>
                    <a:pt x="2" y="84"/>
                  </a:lnTo>
                  <a:lnTo>
                    <a:pt x="0" y="64"/>
                  </a:lnTo>
                  <a:lnTo>
                    <a:pt x="2" y="43"/>
                  </a:lnTo>
                  <a:lnTo>
                    <a:pt x="12" y="25"/>
                  </a:lnTo>
                  <a:lnTo>
                    <a:pt x="26" y="12"/>
                  </a:lnTo>
                  <a:lnTo>
                    <a:pt x="45" y="3"/>
                  </a:lnTo>
                  <a:lnTo>
                    <a:pt x="6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6" name="TextBox 4"/>
          <p:cNvSpPr txBox="1"/>
          <p:nvPr userDrawn="1"/>
        </p:nvSpPr>
        <p:spPr>
          <a:xfrm>
            <a:off x="3310128" y="4941552"/>
            <a:ext cx="2514600" cy="169277"/>
          </a:xfrm>
          <a:prstGeom prst="rect">
            <a:avLst/>
          </a:prstGeom>
          <a:noFill/>
        </p:spPr>
        <p:txBody>
          <a:bodyPr wrap="square" anchor="b" anchorCtr="0">
            <a:spAutoFit/>
          </a:bodyPr>
          <a:lstStyle/>
          <a:p>
            <a:pPr marL="0" marR="0" lvl="0" indent="0" algn="ctr" defTabSz="27432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0" i="0" u="none" strike="noStrike" kern="300" cap="none" spc="50" normalizeH="0" baseline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Calibri" charset="0"/>
                <a:cs typeface="Arial" panose="020B0604020202020204" pitchFamily="34" charset="0"/>
              </a:rPr>
              <a:t>Copyright © SAS Institute Inc. All rights reserved.</a:t>
            </a:r>
          </a:p>
        </p:txBody>
      </p:sp>
    </p:spTree>
    <p:extLst/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AS - Title Only - Blue">
    <p:bg>
      <p:bgPr>
        <a:gradFill>
          <a:gsLst>
            <a:gs pos="0">
              <a:srgbClr val="00517E"/>
            </a:gs>
            <a:gs pos="100000">
              <a:srgbClr val="04304B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976208B-6111-490B-8CEC-FFB249DB210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626364" y="192024"/>
            <a:ext cx="7891272" cy="457200"/>
          </a:xfrm>
        </p:spPr>
        <p:txBody>
          <a:bodyPr anchor="ctr" anchorCtr="0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grpSp>
        <p:nvGrpSpPr>
          <p:cNvPr id="8" name="Group 7"/>
          <p:cNvGrpSpPr/>
          <p:nvPr userDrawn="1"/>
        </p:nvGrpSpPr>
        <p:grpSpPr>
          <a:xfrm>
            <a:off x="8427835" y="4765184"/>
            <a:ext cx="526892" cy="220528"/>
            <a:chOff x="6145213" y="4384676"/>
            <a:chExt cx="1582738" cy="649287"/>
          </a:xfrm>
          <a:solidFill>
            <a:schemeClr val="bg1"/>
          </a:solidFill>
        </p:grpSpPr>
        <p:sp>
          <p:nvSpPr>
            <p:cNvPr id="9" name="Freeform 8"/>
            <p:cNvSpPr>
              <a:spLocks/>
            </p:cNvSpPr>
            <p:nvPr userDrawn="1"/>
          </p:nvSpPr>
          <p:spPr bwMode="auto">
            <a:xfrm>
              <a:off x="6640513" y="4454526"/>
              <a:ext cx="341313" cy="449263"/>
            </a:xfrm>
            <a:custGeom>
              <a:avLst/>
              <a:gdLst>
                <a:gd name="T0" fmla="*/ 485 w 859"/>
                <a:gd name="T1" fmla="*/ 5 h 1132"/>
                <a:gd name="T2" fmla="*/ 603 w 859"/>
                <a:gd name="T3" fmla="*/ 31 h 1132"/>
                <a:gd name="T4" fmla="*/ 699 w 859"/>
                <a:gd name="T5" fmla="*/ 82 h 1132"/>
                <a:gd name="T6" fmla="*/ 771 w 859"/>
                <a:gd name="T7" fmla="*/ 167 h 1132"/>
                <a:gd name="T8" fmla="*/ 810 w 859"/>
                <a:gd name="T9" fmla="*/ 290 h 1132"/>
                <a:gd name="T10" fmla="*/ 642 w 859"/>
                <a:gd name="T11" fmla="*/ 307 h 1132"/>
                <a:gd name="T12" fmla="*/ 606 w 859"/>
                <a:gd name="T13" fmla="*/ 231 h 1132"/>
                <a:gd name="T14" fmla="*/ 544 w 859"/>
                <a:gd name="T15" fmla="*/ 184 h 1132"/>
                <a:gd name="T16" fmla="*/ 467 w 859"/>
                <a:gd name="T17" fmla="*/ 162 h 1132"/>
                <a:gd name="T18" fmla="*/ 385 w 859"/>
                <a:gd name="T19" fmla="*/ 158 h 1132"/>
                <a:gd name="T20" fmla="*/ 304 w 859"/>
                <a:gd name="T21" fmla="*/ 172 h 1132"/>
                <a:gd name="T22" fmla="*/ 236 w 859"/>
                <a:gd name="T23" fmla="*/ 207 h 1132"/>
                <a:gd name="T24" fmla="*/ 200 w 859"/>
                <a:gd name="T25" fmla="*/ 268 h 1132"/>
                <a:gd name="T26" fmla="*/ 207 w 859"/>
                <a:gd name="T27" fmla="*/ 344 h 1132"/>
                <a:gd name="T28" fmla="*/ 256 w 859"/>
                <a:gd name="T29" fmla="*/ 397 h 1132"/>
                <a:gd name="T30" fmla="*/ 334 w 859"/>
                <a:gd name="T31" fmla="*/ 434 h 1132"/>
                <a:gd name="T32" fmla="*/ 428 w 859"/>
                <a:gd name="T33" fmla="*/ 460 h 1132"/>
                <a:gd name="T34" fmla="*/ 528 w 859"/>
                <a:gd name="T35" fmla="*/ 484 h 1132"/>
                <a:gd name="T36" fmla="*/ 634 w 859"/>
                <a:gd name="T37" fmla="*/ 513 h 1132"/>
                <a:gd name="T38" fmla="*/ 728 w 859"/>
                <a:gd name="T39" fmla="*/ 556 h 1132"/>
                <a:gd name="T40" fmla="*/ 804 w 859"/>
                <a:gd name="T41" fmla="*/ 620 h 1132"/>
                <a:gd name="T42" fmla="*/ 850 w 859"/>
                <a:gd name="T43" fmla="*/ 711 h 1132"/>
                <a:gd name="T44" fmla="*/ 857 w 859"/>
                <a:gd name="T45" fmla="*/ 838 h 1132"/>
                <a:gd name="T46" fmla="*/ 821 w 859"/>
                <a:gd name="T47" fmla="*/ 954 h 1132"/>
                <a:gd name="T48" fmla="*/ 750 w 859"/>
                <a:gd name="T49" fmla="*/ 1037 h 1132"/>
                <a:gd name="T50" fmla="*/ 655 w 859"/>
                <a:gd name="T51" fmla="*/ 1093 h 1132"/>
                <a:gd name="T52" fmla="*/ 545 w 859"/>
                <a:gd name="T53" fmla="*/ 1124 h 1132"/>
                <a:gd name="T54" fmla="*/ 428 w 859"/>
                <a:gd name="T55" fmla="*/ 1132 h 1132"/>
                <a:gd name="T56" fmla="*/ 297 w 859"/>
                <a:gd name="T57" fmla="*/ 1120 h 1132"/>
                <a:gd name="T58" fmla="*/ 182 w 859"/>
                <a:gd name="T59" fmla="*/ 1081 h 1132"/>
                <a:gd name="T60" fmla="*/ 89 w 859"/>
                <a:gd name="T61" fmla="*/ 1012 h 1132"/>
                <a:gd name="T62" fmla="*/ 26 w 859"/>
                <a:gd name="T63" fmla="*/ 908 h 1132"/>
                <a:gd name="T64" fmla="*/ 0 w 859"/>
                <a:gd name="T65" fmla="*/ 767 h 1132"/>
                <a:gd name="T66" fmla="*/ 178 w 859"/>
                <a:gd name="T67" fmla="*/ 838 h 1132"/>
                <a:gd name="T68" fmla="*/ 229 w 859"/>
                <a:gd name="T69" fmla="*/ 913 h 1132"/>
                <a:gd name="T70" fmla="*/ 308 w 859"/>
                <a:gd name="T71" fmla="*/ 957 h 1132"/>
                <a:gd name="T72" fmla="*/ 404 w 859"/>
                <a:gd name="T73" fmla="*/ 974 h 1132"/>
                <a:gd name="T74" fmla="*/ 488 w 859"/>
                <a:gd name="T75" fmla="*/ 974 h 1132"/>
                <a:gd name="T76" fmla="*/ 564 w 859"/>
                <a:gd name="T77" fmla="*/ 960 h 1132"/>
                <a:gd name="T78" fmla="*/ 630 w 859"/>
                <a:gd name="T79" fmla="*/ 927 h 1132"/>
                <a:gd name="T80" fmla="*/ 674 w 859"/>
                <a:gd name="T81" fmla="*/ 871 h 1132"/>
                <a:gd name="T82" fmla="*/ 681 w 859"/>
                <a:gd name="T83" fmla="*/ 787 h 1132"/>
                <a:gd name="T84" fmla="*/ 647 w 859"/>
                <a:gd name="T85" fmla="*/ 722 h 1132"/>
                <a:gd name="T86" fmla="*/ 580 w 859"/>
                <a:gd name="T87" fmla="*/ 677 h 1132"/>
                <a:gd name="T88" fmla="*/ 490 w 859"/>
                <a:gd name="T89" fmla="*/ 647 h 1132"/>
                <a:gd name="T90" fmla="*/ 387 w 859"/>
                <a:gd name="T91" fmla="*/ 622 h 1132"/>
                <a:gd name="T92" fmla="*/ 281 w 859"/>
                <a:gd name="T93" fmla="*/ 595 h 1132"/>
                <a:gd name="T94" fmla="*/ 183 w 859"/>
                <a:gd name="T95" fmla="*/ 558 h 1132"/>
                <a:gd name="T96" fmla="*/ 99 w 859"/>
                <a:gd name="T97" fmla="*/ 504 h 1132"/>
                <a:gd name="T98" fmla="*/ 42 w 859"/>
                <a:gd name="T99" fmla="*/ 423 h 1132"/>
                <a:gd name="T100" fmla="*/ 21 w 859"/>
                <a:gd name="T101" fmla="*/ 308 h 1132"/>
                <a:gd name="T102" fmla="*/ 43 w 859"/>
                <a:gd name="T103" fmla="*/ 193 h 1132"/>
                <a:gd name="T104" fmla="*/ 103 w 859"/>
                <a:gd name="T105" fmla="*/ 107 h 1132"/>
                <a:gd name="T106" fmla="*/ 190 w 859"/>
                <a:gd name="T107" fmla="*/ 46 h 1132"/>
                <a:gd name="T108" fmla="*/ 292 w 859"/>
                <a:gd name="T109" fmla="*/ 12 h 1132"/>
                <a:gd name="T110" fmla="*/ 399 w 859"/>
                <a:gd name="T111" fmla="*/ 0 h 1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859" h="1132">
                  <a:moveTo>
                    <a:pt x="399" y="0"/>
                  </a:moveTo>
                  <a:lnTo>
                    <a:pt x="443" y="2"/>
                  </a:lnTo>
                  <a:lnTo>
                    <a:pt x="485" y="5"/>
                  </a:lnTo>
                  <a:lnTo>
                    <a:pt x="527" y="11"/>
                  </a:lnTo>
                  <a:lnTo>
                    <a:pt x="566" y="20"/>
                  </a:lnTo>
                  <a:lnTo>
                    <a:pt x="603" y="31"/>
                  </a:lnTo>
                  <a:lnTo>
                    <a:pt x="637" y="44"/>
                  </a:lnTo>
                  <a:lnTo>
                    <a:pt x="670" y="62"/>
                  </a:lnTo>
                  <a:lnTo>
                    <a:pt x="699" y="82"/>
                  </a:lnTo>
                  <a:lnTo>
                    <a:pt x="726" y="107"/>
                  </a:lnTo>
                  <a:lnTo>
                    <a:pt x="750" y="134"/>
                  </a:lnTo>
                  <a:lnTo>
                    <a:pt x="771" y="167"/>
                  </a:lnTo>
                  <a:lnTo>
                    <a:pt x="787" y="203"/>
                  </a:lnTo>
                  <a:lnTo>
                    <a:pt x="800" y="244"/>
                  </a:lnTo>
                  <a:lnTo>
                    <a:pt x="810" y="290"/>
                  </a:lnTo>
                  <a:lnTo>
                    <a:pt x="815" y="339"/>
                  </a:lnTo>
                  <a:lnTo>
                    <a:pt x="648" y="339"/>
                  </a:lnTo>
                  <a:lnTo>
                    <a:pt x="642" y="307"/>
                  </a:lnTo>
                  <a:lnTo>
                    <a:pt x="634" y="278"/>
                  </a:lnTo>
                  <a:lnTo>
                    <a:pt x="621" y="254"/>
                  </a:lnTo>
                  <a:lnTo>
                    <a:pt x="606" y="231"/>
                  </a:lnTo>
                  <a:lnTo>
                    <a:pt x="587" y="213"/>
                  </a:lnTo>
                  <a:lnTo>
                    <a:pt x="567" y="197"/>
                  </a:lnTo>
                  <a:lnTo>
                    <a:pt x="544" y="184"/>
                  </a:lnTo>
                  <a:lnTo>
                    <a:pt x="519" y="174"/>
                  </a:lnTo>
                  <a:lnTo>
                    <a:pt x="494" y="167"/>
                  </a:lnTo>
                  <a:lnTo>
                    <a:pt x="467" y="162"/>
                  </a:lnTo>
                  <a:lnTo>
                    <a:pt x="440" y="158"/>
                  </a:lnTo>
                  <a:lnTo>
                    <a:pt x="412" y="157"/>
                  </a:lnTo>
                  <a:lnTo>
                    <a:pt x="385" y="158"/>
                  </a:lnTo>
                  <a:lnTo>
                    <a:pt x="358" y="161"/>
                  </a:lnTo>
                  <a:lnTo>
                    <a:pt x="330" y="166"/>
                  </a:lnTo>
                  <a:lnTo>
                    <a:pt x="304" y="172"/>
                  </a:lnTo>
                  <a:lnTo>
                    <a:pt x="279" y="180"/>
                  </a:lnTo>
                  <a:lnTo>
                    <a:pt x="257" y="192"/>
                  </a:lnTo>
                  <a:lnTo>
                    <a:pt x="236" y="207"/>
                  </a:lnTo>
                  <a:lnTo>
                    <a:pt x="221" y="224"/>
                  </a:lnTo>
                  <a:lnTo>
                    <a:pt x="208" y="244"/>
                  </a:lnTo>
                  <a:lnTo>
                    <a:pt x="200" y="268"/>
                  </a:lnTo>
                  <a:lnTo>
                    <a:pt x="198" y="296"/>
                  </a:lnTo>
                  <a:lnTo>
                    <a:pt x="200" y="321"/>
                  </a:lnTo>
                  <a:lnTo>
                    <a:pt x="207" y="344"/>
                  </a:lnTo>
                  <a:lnTo>
                    <a:pt x="219" y="365"/>
                  </a:lnTo>
                  <a:lnTo>
                    <a:pt x="236" y="382"/>
                  </a:lnTo>
                  <a:lnTo>
                    <a:pt x="256" y="397"/>
                  </a:lnTo>
                  <a:lnTo>
                    <a:pt x="279" y="411"/>
                  </a:lnTo>
                  <a:lnTo>
                    <a:pt x="304" y="423"/>
                  </a:lnTo>
                  <a:lnTo>
                    <a:pt x="334" y="434"/>
                  </a:lnTo>
                  <a:lnTo>
                    <a:pt x="363" y="443"/>
                  </a:lnTo>
                  <a:lnTo>
                    <a:pt x="395" y="452"/>
                  </a:lnTo>
                  <a:lnTo>
                    <a:pt x="428" y="460"/>
                  </a:lnTo>
                  <a:lnTo>
                    <a:pt x="461" y="467"/>
                  </a:lnTo>
                  <a:lnTo>
                    <a:pt x="495" y="476"/>
                  </a:lnTo>
                  <a:lnTo>
                    <a:pt x="528" y="484"/>
                  </a:lnTo>
                  <a:lnTo>
                    <a:pt x="564" y="493"/>
                  </a:lnTo>
                  <a:lnTo>
                    <a:pt x="600" y="502"/>
                  </a:lnTo>
                  <a:lnTo>
                    <a:pt x="634" y="513"/>
                  </a:lnTo>
                  <a:lnTo>
                    <a:pt x="666" y="527"/>
                  </a:lnTo>
                  <a:lnTo>
                    <a:pt x="698" y="540"/>
                  </a:lnTo>
                  <a:lnTo>
                    <a:pt x="728" y="556"/>
                  </a:lnTo>
                  <a:lnTo>
                    <a:pt x="756" y="575"/>
                  </a:lnTo>
                  <a:lnTo>
                    <a:pt x="782" y="595"/>
                  </a:lnTo>
                  <a:lnTo>
                    <a:pt x="804" y="620"/>
                  </a:lnTo>
                  <a:lnTo>
                    <a:pt x="823" y="646"/>
                  </a:lnTo>
                  <a:lnTo>
                    <a:pt x="838" y="676"/>
                  </a:lnTo>
                  <a:lnTo>
                    <a:pt x="850" y="711"/>
                  </a:lnTo>
                  <a:lnTo>
                    <a:pt x="857" y="750"/>
                  </a:lnTo>
                  <a:lnTo>
                    <a:pt x="859" y="792"/>
                  </a:lnTo>
                  <a:lnTo>
                    <a:pt x="857" y="838"/>
                  </a:lnTo>
                  <a:lnTo>
                    <a:pt x="849" y="880"/>
                  </a:lnTo>
                  <a:lnTo>
                    <a:pt x="838" y="919"/>
                  </a:lnTo>
                  <a:lnTo>
                    <a:pt x="821" y="954"/>
                  </a:lnTo>
                  <a:lnTo>
                    <a:pt x="801" y="985"/>
                  </a:lnTo>
                  <a:lnTo>
                    <a:pt x="777" y="1013"/>
                  </a:lnTo>
                  <a:lnTo>
                    <a:pt x="750" y="1037"/>
                  </a:lnTo>
                  <a:lnTo>
                    <a:pt x="721" y="1059"/>
                  </a:lnTo>
                  <a:lnTo>
                    <a:pt x="689" y="1077"/>
                  </a:lnTo>
                  <a:lnTo>
                    <a:pt x="655" y="1093"/>
                  </a:lnTo>
                  <a:lnTo>
                    <a:pt x="619" y="1106"/>
                  </a:lnTo>
                  <a:lnTo>
                    <a:pt x="583" y="1116"/>
                  </a:lnTo>
                  <a:lnTo>
                    <a:pt x="545" y="1124"/>
                  </a:lnTo>
                  <a:lnTo>
                    <a:pt x="506" y="1129"/>
                  </a:lnTo>
                  <a:lnTo>
                    <a:pt x="467" y="1132"/>
                  </a:lnTo>
                  <a:lnTo>
                    <a:pt x="428" y="1132"/>
                  </a:lnTo>
                  <a:lnTo>
                    <a:pt x="383" y="1131"/>
                  </a:lnTo>
                  <a:lnTo>
                    <a:pt x="340" y="1128"/>
                  </a:lnTo>
                  <a:lnTo>
                    <a:pt x="297" y="1120"/>
                  </a:lnTo>
                  <a:lnTo>
                    <a:pt x="257" y="1111"/>
                  </a:lnTo>
                  <a:lnTo>
                    <a:pt x="218" y="1097"/>
                  </a:lnTo>
                  <a:lnTo>
                    <a:pt x="182" y="1081"/>
                  </a:lnTo>
                  <a:lnTo>
                    <a:pt x="148" y="1061"/>
                  </a:lnTo>
                  <a:lnTo>
                    <a:pt x="117" y="1038"/>
                  </a:lnTo>
                  <a:lnTo>
                    <a:pt x="89" y="1012"/>
                  </a:lnTo>
                  <a:lnTo>
                    <a:pt x="65" y="980"/>
                  </a:lnTo>
                  <a:lnTo>
                    <a:pt x="43" y="947"/>
                  </a:lnTo>
                  <a:lnTo>
                    <a:pt x="26" y="908"/>
                  </a:lnTo>
                  <a:lnTo>
                    <a:pt x="13" y="865"/>
                  </a:lnTo>
                  <a:lnTo>
                    <a:pt x="4" y="819"/>
                  </a:lnTo>
                  <a:lnTo>
                    <a:pt x="0" y="767"/>
                  </a:lnTo>
                  <a:lnTo>
                    <a:pt x="166" y="767"/>
                  </a:lnTo>
                  <a:lnTo>
                    <a:pt x="170" y="804"/>
                  </a:lnTo>
                  <a:lnTo>
                    <a:pt x="178" y="838"/>
                  </a:lnTo>
                  <a:lnTo>
                    <a:pt x="191" y="867"/>
                  </a:lnTo>
                  <a:lnTo>
                    <a:pt x="208" y="891"/>
                  </a:lnTo>
                  <a:lnTo>
                    <a:pt x="229" y="913"/>
                  </a:lnTo>
                  <a:lnTo>
                    <a:pt x="253" y="931"/>
                  </a:lnTo>
                  <a:lnTo>
                    <a:pt x="279" y="945"/>
                  </a:lnTo>
                  <a:lnTo>
                    <a:pt x="308" y="957"/>
                  </a:lnTo>
                  <a:lnTo>
                    <a:pt x="338" y="966"/>
                  </a:lnTo>
                  <a:lnTo>
                    <a:pt x="371" y="972"/>
                  </a:lnTo>
                  <a:lnTo>
                    <a:pt x="404" y="974"/>
                  </a:lnTo>
                  <a:lnTo>
                    <a:pt x="438" y="976"/>
                  </a:lnTo>
                  <a:lnTo>
                    <a:pt x="462" y="976"/>
                  </a:lnTo>
                  <a:lnTo>
                    <a:pt x="488" y="974"/>
                  </a:lnTo>
                  <a:lnTo>
                    <a:pt x="513" y="971"/>
                  </a:lnTo>
                  <a:lnTo>
                    <a:pt x="539" y="966"/>
                  </a:lnTo>
                  <a:lnTo>
                    <a:pt x="564" y="960"/>
                  </a:lnTo>
                  <a:lnTo>
                    <a:pt x="589" y="951"/>
                  </a:lnTo>
                  <a:lnTo>
                    <a:pt x="610" y="941"/>
                  </a:lnTo>
                  <a:lnTo>
                    <a:pt x="630" y="927"/>
                  </a:lnTo>
                  <a:lnTo>
                    <a:pt x="648" y="912"/>
                  </a:lnTo>
                  <a:lnTo>
                    <a:pt x="663" y="892"/>
                  </a:lnTo>
                  <a:lnTo>
                    <a:pt x="674" y="871"/>
                  </a:lnTo>
                  <a:lnTo>
                    <a:pt x="681" y="844"/>
                  </a:lnTo>
                  <a:lnTo>
                    <a:pt x="683" y="815"/>
                  </a:lnTo>
                  <a:lnTo>
                    <a:pt x="681" y="787"/>
                  </a:lnTo>
                  <a:lnTo>
                    <a:pt x="674" y="762"/>
                  </a:lnTo>
                  <a:lnTo>
                    <a:pt x="661" y="740"/>
                  </a:lnTo>
                  <a:lnTo>
                    <a:pt x="647" y="722"/>
                  </a:lnTo>
                  <a:lnTo>
                    <a:pt x="627" y="705"/>
                  </a:lnTo>
                  <a:lnTo>
                    <a:pt x="606" y="691"/>
                  </a:lnTo>
                  <a:lnTo>
                    <a:pt x="580" y="677"/>
                  </a:lnTo>
                  <a:lnTo>
                    <a:pt x="552" y="667"/>
                  </a:lnTo>
                  <a:lnTo>
                    <a:pt x="522" y="656"/>
                  </a:lnTo>
                  <a:lnTo>
                    <a:pt x="490" y="647"/>
                  </a:lnTo>
                  <a:lnTo>
                    <a:pt x="457" y="639"/>
                  </a:lnTo>
                  <a:lnTo>
                    <a:pt x="422" y="630"/>
                  </a:lnTo>
                  <a:lnTo>
                    <a:pt x="387" y="622"/>
                  </a:lnTo>
                  <a:lnTo>
                    <a:pt x="352" y="613"/>
                  </a:lnTo>
                  <a:lnTo>
                    <a:pt x="317" y="605"/>
                  </a:lnTo>
                  <a:lnTo>
                    <a:pt x="281" y="595"/>
                  </a:lnTo>
                  <a:lnTo>
                    <a:pt x="247" y="585"/>
                  </a:lnTo>
                  <a:lnTo>
                    <a:pt x="215" y="572"/>
                  </a:lnTo>
                  <a:lnTo>
                    <a:pt x="183" y="558"/>
                  </a:lnTo>
                  <a:lnTo>
                    <a:pt x="153" y="542"/>
                  </a:lnTo>
                  <a:lnTo>
                    <a:pt x="125" y="524"/>
                  </a:lnTo>
                  <a:lnTo>
                    <a:pt x="99" y="504"/>
                  </a:lnTo>
                  <a:lnTo>
                    <a:pt x="77" y="480"/>
                  </a:lnTo>
                  <a:lnTo>
                    <a:pt x="58" y="453"/>
                  </a:lnTo>
                  <a:lnTo>
                    <a:pt x="42" y="423"/>
                  </a:lnTo>
                  <a:lnTo>
                    <a:pt x="31" y="389"/>
                  </a:lnTo>
                  <a:lnTo>
                    <a:pt x="24" y="350"/>
                  </a:lnTo>
                  <a:lnTo>
                    <a:pt x="21" y="308"/>
                  </a:lnTo>
                  <a:lnTo>
                    <a:pt x="24" y="267"/>
                  </a:lnTo>
                  <a:lnTo>
                    <a:pt x="31" y="228"/>
                  </a:lnTo>
                  <a:lnTo>
                    <a:pt x="43" y="193"/>
                  </a:lnTo>
                  <a:lnTo>
                    <a:pt x="60" y="161"/>
                  </a:lnTo>
                  <a:lnTo>
                    <a:pt x="80" y="132"/>
                  </a:lnTo>
                  <a:lnTo>
                    <a:pt x="103" y="107"/>
                  </a:lnTo>
                  <a:lnTo>
                    <a:pt x="130" y="84"/>
                  </a:lnTo>
                  <a:lnTo>
                    <a:pt x="159" y="63"/>
                  </a:lnTo>
                  <a:lnTo>
                    <a:pt x="190" y="46"/>
                  </a:lnTo>
                  <a:lnTo>
                    <a:pt x="223" y="32"/>
                  </a:lnTo>
                  <a:lnTo>
                    <a:pt x="257" y="21"/>
                  </a:lnTo>
                  <a:lnTo>
                    <a:pt x="292" y="12"/>
                  </a:lnTo>
                  <a:lnTo>
                    <a:pt x="327" y="6"/>
                  </a:lnTo>
                  <a:lnTo>
                    <a:pt x="364" y="2"/>
                  </a:lnTo>
                  <a:lnTo>
                    <a:pt x="39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9"/>
            <p:cNvSpPr>
              <a:spLocks noEditPoints="1"/>
            </p:cNvSpPr>
            <p:nvPr userDrawn="1"/>
          </p:nvSpPr>
          <p:spPr bwMode="auto">
            <a:xfrm>
              <a:off x="6994526" y="4454526"/>
              <a:ext cx="377825" cy="449263"/>
            </a:xfrm>
            <a:custGeom>
              <a:avLst/>
              <a:gdLst>
                <a:gd name="T0" fmla="*/ 629 w 951"/>
                <a:gd name="T1" fmla="*/ 576 h 1132"/>
                <a:gd name="T2" fmla="*/ 530 w 951"/>
                <a:gd name="T3" fmla="*/ 600 h 1132"/>
                <a:gd name="T4" fmla="*/ 417 w 951"/>
                <a:gd name="T5" fmla="*/ 616 h 1132"/>
                <a:gd name="T6" fmla="*/ 322 w 951"/>
                <a:gd name="T7" fmla="*/ 636 h 1132"/>
                <a:gd name="T8" fmla="*/ 247 w 951"/>
                <a:gd name="T9" fmla="*/ 670 h 1132"/>
                <a:gd name="T10" fmla="*/ 196 w 951"/>
                <a:gd name="T11" fmla="*/ 728 h 1132"/>
                <a:gd name="T12" fmla="*/ 176 w 951"/>
                <a:gd name="T13" fmla="*/ 817 h 1132"/>
                <a:gd name="T14" fmla="*/ 194 w 951"/>
                <a:gd name="T15" fmla="*/ 897 h 1132"/>
                <a:gd name="T16" fmla="*/ 245 w 951"/>
                <a:gd name="T17" fmla="*/ 947 h 1132"/>
                <a:gd name="T18" fmla="*/ 317 w 951"/>
                <a:gd name="T19" fmla="*/ 972 h 1132"/>
                <a:gd name="T20" fmla="*/ 417 w 951"/>
                <a:gd name="T21" fmla="*/ 974 h 1132"/>
                <a:gd name="T22" fmla="*/ 528 w 951"/>
                <a:gd name="T23" fmla="*/ 944 h 1132"/>
                <a:gd name="T24" fmla="*/ 609 w 951"/>
                <a:gd name="T25" fmla="*/ 890 h 1132"/>
                <a:gd name="T26" fmla="*/ 658 w 951"/>
                <a:gd name="T27" fmla="*/ 822 h 1132"/>
                <a:gd name="T28" fmla="*/ 679 w 951"/>
                <a:gd name="T29" fmla="*/ 753 h 1132"/>
                <a:gd name="T30" fmla="*/ 468 w 951"/>
                <a:gd name="T31" fmla="*/ 0 h 1132"/>
                <a:gd name="T32" fmla="*/ 570 w 951"/>
                <a:gd name="T33" fmla="*/ 6 h 1132"/>
                <a:gd name="T34" fmla="*/ 668 w 951"/>
                <a:gd name="T35" fmla="*/ 28 h 1132"/>
                <a:gd name="T36" fmla="*/ 752 w 951"/>
                <a:gd name="T37" fmla="*/ 72 h 1132"/>
                <a:gd name="T38" fmla="*/ 814 w 951"/>
                <a:gd name="T39" fmla="*/ 145 h 1132"/>
                <a:gd name="T40" fmla="*/ 845 w 951"/>
                <a:gd name="T41" fmla="*/ 253 h 1132"/>
                <a:gd name="T42" fmla="*/ 848 w 951"/>
                <a:gd name="T43" fmla="*/ 884 h 1132"/>
                <a:gd name="T44" fmla="*/ 854 w 951"/>
                <a:gd name="T45" fmla="*/ 947 h 1132"/>
                <a:gd name="T46" fmla="*/ 883 w 951"/>
                <a:gd name="T47" fmla="*/ 974 h 1132"/>
                <a:gd name="T48" fmla="*/ 932 w 951"/>
                <a:gd name="T49" fmla="*/ 972 h 1132"/>
                <a:gd name="T50" fmla="*/ 933 w 951"/>
                <a:gd name="T51" fmla="*/ 1114 h 1132"/>
                <a:gd name="T52" fmla="*/ 861 w 951"/>
                <a:gd name="T53" fmla="*/ 1131 h 1132"/>
                <a:gd name="T54" fmla="*/ 779 w 951"/>
                <a:gd name="T55" fmla="*/ 1125 h 1132"/>
                <a:gd name="T56" fmla="*/ 721 w 951"/>
                <a:gd name="T57" fmla="*/ 1083 h 1132"/>
                <a:gd name="T58" fmla="*/ 692 w 951"/>
                <a:gd name="T59" fmla="*/ 1002 h 1132"/>
                <a:gd name="T60" fmla="*/ 616 w 951"/>
                <a:gd name="T61" fmla="*/ 1041 h 1132"/>
                <a:gd name="T62" fmla="*/ 485 w 951"/>
                <a:gd name="T63" fmla="*/ 1111 h 1132"/>
                <a:gd name="T64" fmla="*/ 334 w 951"/>
                <a:gd name="T65" fmla="*/ 1132 h 1132"/>
                <a:gd name="T66" fmla="*/ 222 w 951"/>
                <a:gd name="T67" fmla="*/ 1120 h 1132"/>
                <a:gd name="T68" fmla="*/ 125 w 951"/>
                <a:gd name="T69" fmla="*/ 1082 h 1132"/>
                <a:gd name="T70" fmla="*/ 52 w 951"/>
                <a:gd name="T71" fmla="*/ 1013 h 1132"/>
                <a:gd name="T72" fmla="*/ 9 w 951"/>
                <a:gd name="T73" fmla="*/ 914 h 1132"/>
                <a:gd name="T74" fmla="*/ 1 w 951"/>
                <a:gd name="T75" fmla="*/ 784 h 1132"/>
                <a:gd name="T76" fmla="*/ 33 w 951"/>
                <a:gd name="T77" fmla="*/ 671 h 1132"/>
                <a:gd name="T78" fmla="*/ 94 w 951"/>
                <a:gd name="T79" fmla="*/ 594 h 1132"/>
                <a:gd name="T80" fmla="*/ 176 w 951"/>
                <a:gd name="T81" fmla="*/ 545 h 1132"/>
                <a:gd name="T82" fmla="*/ 273 w 951"/>
                <a:gd name="T83" fmla="*/ 512 h 1132"/>
                <a:gd name="T84" fmla="*/ 381 w 951"/>
                <a:gd name="T85" fmla="*/ 489 h 1132"/>
                <a:gd name="T86" fmla="*/ 491 w 951"/>
                <a:gd name="T87" fmla="*/ 472 h 1132"/>
                <a:gd name="T88" fmla="*/ 582 w 951"/>
                <a:gd name="T89" fmla="*/ 453 h 1132"/>
                <a:gd name="T90" fmla="*/ 647 w 951"/>
                <a:gd name="T91" fmla="*/ 422 h 1132"/>
                <a:gd name="T92" fmla="*/ 680 w 951"/>
                <a:gd name="T93" fmla="*/ 365 h 1132"/>
                <a:gd name="T94" fmla="*/ 675 w 951"/>
                <a:gd name="T95" fmla="*/ 276 h 1132"/>
                <a:gd name="T96" fmla="*/ 638 w 951"/>
                <a:gd name="T97" fmla="*/ 210 h 1132"/>
                <a:gd name="T98" fmla="*/ 578 w 951"/>
                <a:gd name="T99" fmla="*/ 175 h 1132"/>
                <a:gd name="T100" fmla="*/ 506 w 951"/>
                <a:gd name="T101" fmla="*/ 160 h 1132"/>
                <a:gd name="T102" fmla="*/ 423 w 951"/>
                <a:gd name="T103" fmla="*/ 158 h 1132"/>
                <a:gd name="T104" fmla="*/ 332 w 951"/>
                <a:gd name="T105" fmla="*/ 175 h 1132"/>
                <a:gd name="T106" fmla="*/ 261 w 951"/>
                <a:gd name="T107" fmla="*/ 218 h 1132"/>
                <a:gd name="T108" fmla="*/ 216 w 951"/>
                <a:gd name="T109" fmla="*/ 292 h 1132"/>
                <a:gd name="T110" fmla="*/ 39 w 951"/>
                <a:gd name="T111" fmla="*/ 362 h 1132"/>
                <a:gd name="T112" fmla="*/ 66 w 951"/>
                <a:gd name="T113" fmla="*/ 222 h 1132"/>
                <a:gd name="T114" fmla="*/ 129 w 951"/>
                <a:gd name="T115" fmla="*/ 120 h 1132"/>
                <a:gd name="T116" fmla="*/ 222 w 951"/>
                <a:gd name="T117" fmla="*/ 51 h 1132"/>
                <a:gd name="T118" fmla="*/ 338 w 951"/>
                <a:gd name="T119" fmla="*/ 12 h 1132"/>
                <a:gd name="T120" fmla="*/ 468 w 951"/>
                <a:gd name="T121" fmla="*/ 0 h 1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951" h="1132">
                  <a:moveTo>
                    <a:pt x="681" y="550"/>
                  </a:moveTo>
                  <a:lnTo>
                    <a:pt x="657" y="564"/>
                  </a:lnTo>
                  <a:lnTo>
                    <a:pt x="629" y="576"/>
                  </a:lnTo>
                  <a:lnTo>
                    <a:pt x="599" y="586"/>
                  </a:lnTo>
                  <a:lnTo>
                    <a:pt x="565" y="593"/>
                  </a:lnTo>
                  <a:lnTo>
                    <a:pt x="530" y="600"/>
                  </a:lnTo>
                  <a:lnTo>
                    <a:pt x="493" y="605"/>
                  </a:lnTo>
                  <a:lnTo>
                    <a:pt x="455" y="611"/>
                  </a:lnTo>
                  <a:lnTo>
                    <a:pt x="417" y="616"/>
                  </a:lnTo>
                  <a:lnTo>
                    <a:pt x="379" y="622"/>
                  </a:lnTo>
                  <a:lnTo>
                    <a:pt x="350" y="629"/>
                  </a:lnTo>
                  <a:lnTo>
                    <a:pt x="322" y="636"/>
                  </a:lnTo>
                  <a:lnTo>
                    <a:pt x="295" y="646"/>
                  </a:lnTo>
                  <a:lnTo>
                    <a:pt x="270" y="657"/>
                  </a:lnTo>
                  <a:lnTo>
                    <a:pt x="247" y="670"/>
                  </a:lnTo>
                  <a:lnTo>
                    <a:pt x="227" y="686"/>
                  </a:lnTo>
                  <a:lnTo>
                    <a:pt x="209" y="705"/>
                  </a:lnTo>
                  <a:lnTo>
                    <a:pt x="196" y="728"/>
                  </a:lnTo>
                  <a:lnTo>
                    <a:pt x="185" y="753"/>
                  </a:lnTo>
                  <a:lnTo>
                    <a:pt x="177" y="784"/>
                  </a:lnTo>
                  <a:lnTo>
                    <a:pt x="176" y="817"/>
                  </a:lnTo>
                  <a:lnTo>
                    <a:pt x="177" y="848"/>
                  </a:lnTo>
                  <a:lnTo>
                    <a:pt x="185" y="874"/>
                  </a:lnTo>
                  <a:lnTo>
                    <a:pt x="194" y="897"/>
                  </a:lnTo>
                  <a:lnTo>
                    <a:pt x="209" y="916"/>
                  </a:lnTo>
                  <a:lnTo>
                    <a:pt x="226" y="933"/>
                  </a:lnTo>
                  <a:lnTo>
                    <a:pt x="245" y="947"/>
                  </a:lnTo>
                  <a:lnTo>
                    <a:pt x="267" y="957"/>
                  </a:lnTo>
                  <a:lnTo>
                    <a:pt x="292" y="966"/>
                  </a:lnTo>
                  <a:lnTo>
                    <a:pt x="317" y="972"/>
                  </a:lnTo>
                  <a:lnTo>
                    <a:pt x="344" y="974"/>
                  </a:lnTo>
                  <a:lnTo>
                    <a:pt x="372" y="976"/>
                  </a:lnTo>
                  <a:lnTo>
                    <a:pt x="417" y="974"/>
                  </a:lnTo>
                  <a:lnTo>
                    <a:pt x="458" y="967"/>
                  </a:lnTo>
                  <a:lnTo>
                    <a:pt x="496" y="957"/>
                  </a:lnTo>
                  <a:lnTo>
                    <a:pt x="528" y="944"/>
                  </a:lnTo>
                  <a:lnTo>
                    <a:pt x="559" y="929"/>
                  </a:lnTo>
                  <a:lnTo>
                    <a:pt x="585" y="910"/>
                  </a:lnTo>
                  <a:lnTo>
                    <a:pt x="609" y="890"/>
                  </a:lnTo>
                  <a:lnTo>
                    <a:pt x="628" y="869"/>
                  </a:lnTo>
                  <a:lnTo>
                    <a:pt x="645" y="846"/>
                  </a:lnTo>
                  <a:lnTo>
                    <a:pt x="658" y="822"/>
                  </a:lnTo>
                  <a:lnTo>
                    <a:pt x="668" y="799"/>
                  </a:lnTo>
                  <a:lnTo>
                    <a:pt x="675" y="775"/>
                  </a:lnTo>
                  <a:lnTo>
                    <a:pt x="679" y="753"/>
                  </a:lnTo>
                  <a:lnTo>
                    <a:pt x="681" y="732"/>
                  </a:lnTo>
                  <a:lnTo>
                    <a:pt x="681" y="550"/>
                  </a:lnTo>
                  <a:close/>
                  <a:moveTo>
                    <a:pt x="468" y="0"/>
                  </a:moveTo>
                  <a:lnTo>
                    <a:pt x="502" y="2"/>
                  </a:lnTo>
                  <a:lnTo>
                    <a:pt x="536" y="3"/>
                  </a:lnTo>
                  <a:lnTo>
                    <a:pt x="570" y="6"/>
                  </a:lnTo>
                  <a:lnTo>
                    <a:pt x="604" y="11"/>
                  </a:lnTo>
                  <a:lnTo>
                    <a:pt x="636" y="18"/>
                  </a:lnTo>
                  <a:lnTo>
                    <a:pt x="668" y="28"/>
                  </a:lnTo>
                  <a:lnTo>
                    <a:pt x="697" y="40"/>
                  </a:lnTo>
                  <a:lnTo>
                    <a:pt x="725" y="55"/>
                  </a:lnTo>
                  <a:lnTo>
                    <a:pt x="752" y="72"/>
                  </a:lnTo>
                  <a:lnTo>
                    <a:pt x="775" y="93"/>
                  </a:lnTo>
                  <a:lnTo>
                    <a:pt x="796" y="117"/>
                  </a:lnTo>
                  <a:lnTo>
                    <a:pt x="814" y="145"/>
                  </a:lnTo>
                  <a:lnTo>
                    <a:pt x="828" y="177"/>
                  </a:lnTo>
                  <a:lnTo>
                    <a:pt x="838" y="213"/>
                  </a:lnTo>
                  <a:lnTo>
                    <a:pt x="845" y="253"/>
                  </a:lnTo>
                  <a:lnTo>
                    <a:pt x="848" y="298"/>
                  </a:lnTo>
                  <a:lnTo>
                    <a:pt x="848" y="855"/>
                  </a:lnTo>
                  <a:lnTo>
                    <a:pt x="848" y="884"/>
                  </a:lnTo>
                  <a:lnTo>
                    <a:pt x="848" y="909"/>
                  </a:lnTo>
                  <a:lnTo>
                    <a:pt x="850" y="930"/>
                  </a:lnTo>
                  <a:lnTo>
                    <a:pt x="854" y="947"/>
                  </a:lnTo>
                  <a:lnTo>
                    <a:pt x="860" y="960"/>
                  </a:lnTo>
                  <a:lnTo>
                    <a:pt x="870" y="968"/>
                  </a:lnTo>
                  <a:lnTo>
                    <a:pt x="883" y="974"/>
                  </a:lnTo>
                  <a:lnTo>
                    <a:pt x="900" y="976"/>
                  </a:lnTo>
                  <a:lnTo>
                    <a:pt x="915" y="976"/>
                  </a:lnTo>
                  <a:lnTo>
                    <a:pt x="932" y="972"/>
                  </a:lnTo>
                  <a:lnTo>
                    <a:pt x="951" y="966"/>
                  </a:lnTo>
                  <a:lnTo>
                    <a:pt x="951" y="1104"/>
                  </a:lnTo>
                  <a:lnTo>
                    <a:pt x="933" y="1114"/>
                  </a:lnTo>
                  <a:lnTo>
                    <a:pt x="911" y="1122"/>
                  </a:lnTo>
                  <a:lnTo>
                    <a:pt x="888" y="1128"/>
                  </a:lnTo>
                  <a:lnTo>
                    <a:pt x="861" y="1131"/>
                  </a:lnTo>
                  <a:lnTo>
                    <a:pt x="832" y="1132"/>
                  </a:lnTo>
                  <a:lnTo>
                    <a:pt x="804" y="1131"/>
                  </a:lnTo>
                  <a:lnTo>
                    <a:pt x="779" y="1125"/>
                  </a:lnTo>
                  <a:lnTo>
                    <a:pt x="757" y="1116"/>
                  </a:lnTo>
                  <a:lnTo>
                    <a:pt x="737" y="1101"/>
                  </a:lnTo>
                  <a:lnTo>
                    <a:pt x="721" y="1083"/>
                  </a:lnTo>
                  <a:lnTo>
                    <a:pt x="708" y="1061"/>
                  </a:lnTo>
                  <a:lnTo>
                    <a:pt x="698" y="1034"/>
                  </a:lnTo>
                  <a:lnTo>
                    <a:pt x="692" y="1002"/>
                  </a:lnTo>
                  <a:lnTo>
                    <a:pt x="691" y="966"/>
                  </a:lnTo>
                  <a:lnTo>
                    <a:pt x="655" y="1006"/>
                  </a:lnTo>
                  <a:lnTo>
                    <a:pt x="616" y="1041"/>
                  </a:lnTo>
                  <a:lnTo>
                    <a:pt x="575" y="1069"/>
                  </a:lnTo>
                  <a:lnTo>
                    <a:pt x="531" y="1093"/>
                  </a:lnTo>
                  <a:lnTo>
                    <a:pt x="485" y="1111"/>
                  </a:lnTo>
                  <a:lnTo>
                    <a:pt x="436" y="1123"/>
                  </a:lnTo>
                  <a:lnTo>
                    <a:pt x="386" y="1130"/>
                  </a:lnTo>
                  <a:lnTo>
                    <a:pt x="334" y="1132"/>
                  </a:lnTo>
                  <a:lnTo>
                    <a:pt x="295" y="1131"/>
                  </a:lnTo>
                  <a:lnTo>
                    <a:pt x="258" y="1128"/>
                  </a:lnTo>
                  <a:lnTo>
                    <a:pt x="222" y="1120"/>
                  </a:lnTo>
                  <a:lnTo>
                    <a:pt x="187" y="1111"/>
                  </a:lnTo>
                  <a:lnTo>
                    <a:pt x="155" y="1097"/>
                  </a:lnTo>
                  <a:lnTo>
                    <a:pt x="125" y="1082"/>
                  </a:lnTo>
                  <a:lnTo>
                    <a:pt x="98" y="1062"/>
                  </a:lnTo>
                  <a:lnTo>
                    <a:pt x="73" y="1040"/>
                  </a:lnTo>
                  <a:lnTo>
                    <a:pt x="52" y="1013"/>
                  </a:lnTo>
                  <a:lnTo>
                    <a:pt x="34" y="984"/>
                  </a:lnTo>
                  <a:lnTo>
                    <a:pt x="19" y="951"/>
                  </a:lnTo>
                  <a:lnTo>
                    <a:pt x="9" y="914"/>
                  </a:lnTo>
                  <a:lnTo>
                    <a:pt x="1" y="874"/>
                  </a:lnTo>
                  <a:lnTo>
                    <a:pt x="0" y="830"/>
                  </a:lnTo>
                  <a:lnTo>
                    <a:pt x="1" y="784"/>
                  </a:lnTo>
                  <a:lnTo>
                    <a:pt x="9" y="741"/>
                  </a:lnTo>
                  <a:lnTo>
                    <a:pt x="18" y="704"/>
                  </a:lnTo>
                  <a:lnTo>
                    <a:pt x="33" y="671"/>
                  </a:lnTo>
                  <a:lnTo>
                    <a:pt x="50" y="642"/>
                  </a:lnTo>
                  <a:lnTo>
                    <a:pt x="70" y="617"/>
                  </a:lnTo>
                  <a:lnTo>
                    <a:pt x="94" y="594"/>
                  </a:lnTo>
                  <a:lnTo>
                    <a:pt x="119" y="575"/>
                  </a:lnTo>
                  <a:lnTo>
                    <a:pt x="147" y="559"/>
                  </a:lnTo>
                  <a:lnTo>
                    <a:pt x="176" y="545"/>
                  </a:lnTo>
                  <a:lnTo>
                    <a:pt x="208" y="533"/>
                  </a:lnTo>
                  <a:lnTo>
                    <a:pt x="241" y="522"/>
                  </a:lnTo>
                  <a:lnTo>
                    <a:pt x="273" y="512"/>
                  </a:lnTo>
                  <a:lnTo>
                    <a:pt x="307" y="505"/>
                  </a:lnTo>
                  <a:lnTo>
                    <a:pt x="343" y="496"/>
                  </a:lnTo>
                  <a:lnTo>
                    <a:pt x="381" y="489"/>
                  </a:lnTo>
                  <a:lnTo>
                    <a:pt x="419" y="483"/>
                  </a:lnTo>
                  <a:lnTo>
                    <a:pt x="455" y="477"/>
                  </a:lnTo>
                  <a:lnTo>
                    <a:pt x="491" y="472"/>
                  </a:lnTo>
                  <a:lnTo>
                    <a:pt x="523" y="466"/>
                  </a:lnTo>
                  <a:lnTo>
                    <a:pt x="554" y="460"/>
                  </a:lnTo>
                  <a:lnTo>
                    <a:pt x="582" y="453"/>
                  </a:lnTo>
                  <a:lnTo>
                    <a:pt x="606" y="445"/>
                  </a:lnTo>
                  <a:lnTo>
                    <a:pt x="629" y="434"/>
                  </a:lnTo>
                  <a:lnTo>
                    <a:pt x="647" y="422"/>
                  </a:lnTo>
                  <a:lnTo>
                    <a:pt x="662" y="406"/>
                  </a:lnTo>
                  <a:lnTo>
                    <a:pt x="674" y="387"/>
                  </a:lnTo>
                  <a:lnTo>
                    <a:pt x="680" y="365"/>
                  </a:lnTo>
                  <a:lnTo>
                    <a:pt x="683" y="338"/>
                  </a:lnTo>
                  <a:lnTo>
                    <a:pt x="680" y="304"/>
                  </a:lnTo>
                  <a:lnTo>
                    <a:pt x="675" y="276"/>
                  </a:lnTo>
                  <a:lnTo>
                    <a:pt x="666" y="250"/>
                  </a:lnTo>
                  <a:lnTo>
                    <a:pt x="652" y="228"/>
                  </a:lnTo>
                  <a:lnTo>
                    <a:pt x="638" y="210"/>
                  </a:lnTo>
                  <a:lnTo>
                    <a:pt x="619" y="196"/>
                  </a:lnTo>
                  <a:lnTo>
                    <a:pt x="600" y="184"/>
                  </a:lnTo>
                  <a:lnTo>
                    <a:pt x="578" y="175"/>
                  </a:lnTo>
                  <a:lnTo>
                    <a:pt x="555" y="168"/>
                  </a:lnTo>
                  <a:lnTo>
                    <a:pt x="532" y="163"/>
                  </a:lnTo>
                  <a:lnTo>
                    <a:pt x="506" y="160"/>
                  </a:lnTo>
                  <a:lnTo>
                    <a:pt x="482" y="158"/>
                  </a:lnTo>
                  <a:lnTo>
                    <a:pt x="458" y="157"/>
                  </a:lnTo>
                  <a:lnTo>
                    <a:pt x="423" y="158"/>
                  </a:lnTo>
                  <a:lnTo>
                    <a:pt x="391" y="162"/>
                  </a:lnTo>
                  <a:lnTo>
                    <a:pt x="360" y="168"/>
                  </a:lnTo>
                  <a:lnTo>
                    <a:pt x="332" y="175"/>
                  </a:lnTo>
                  <a:lnTo>
                    <a:pt x="305" y="186"/>
                  </a:lnTo>
                  <a:lnTo>
                    <a:pt x="282" y="201"/>
                  </a:lnTo>
                  <a:lnTo>
                    <a:pt x="261" y="218"/>
                  </a:lnTo>
                  <a:lnTo>
                    <a:pt x="243" y="239"/>
                  </a:lnTo>
                  <a:lnTo>
                    <a:pt x="228" y="263"/>
                  </a:lnTo>
                  <a:lnTo>
                    <a:pt x="216" y="292"/>
                  </a:lnTo>
                  <a:lnTo>
                    <a:pt x="209" y="325"/>
                  </a:lnTo>
                  <a:lnTo>
                    <a:pt x="205" y="362"/>
                  </a:lnTo>
                  <a:lnTo>
                    <a:pt x="39" y="362"/>
                  </a:lnTo>
                  <a:lnTo>
                    <a:pt x="43" y="312"/>
                  </a:lnTo>
                  <a:lnTo>
                    <a:pt x="52" y="265"/>
                  </a:lnTo>
                  <a:lnTo>
                    <a:pt x="66" y="222"/>
                  </a:lnTo>
                  <a:lnTo>
                    <a:pt x="83" y="184"/>
                  </a:lnTo>
                  <a:lnTo>
                    <a:pt x="104" y="150"/>
                  </a:lnTo>
                  <a:lnTo>
                    <a:pt x="129" y="120"/>
                  </a:lnTo>
                  <a:lnTo>
                    <a:pt x="157" y="93"/>
                  </a:lnTo>
                  <a:lnTo>
                    <a:pt x="188" y="70"/>
                  </a:lnTo>
                  <a:lnTo>
                    <a:pt x="222" y="51"/>
                  </a:lnTo>
                  <a:lnTo>
                    <a:pt x="259" y="35"/>
                  </a:lnTo>
                  <a:lnTo>
                    <a:pt x="296" y="22"/>
                  </a:lnTo>
                  <a:lnTo>
                    <a:pt x="338" y="12"/>
                  </a:lnTo>
                  <a:lnTo>
                    <a:pt x="379" y="6"/>
                  </a:lnTo>
                  <a:lnTo>
                    <a:pt x="423" y="3"/>
                  </a:lnTo>
                  <a:lnTo>
                    <a:pt x="46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8"/>
            <p:cNvSpPr>
              <a:spLocks/>
            </p:cNvSpPr>
            <p:nvPr userDrawn="1"/>
          </p:nvSpPr>
          <p:spPr bwMode="auto">
            <a:xfrm>
              <a:off x="7367588" y="4454526"/>
              <a:ext cx="341313" cy="449263"/>
            </a:xfrm>
            <a:custGeom>
              <a:avLst/>
              <a:gdLst>
                <a:gd name="T0" fmla="*/ 486 w 860"/>
                <a:gd name="T1" fmla="*/ 5 h 1132"/>
                <a:gd name="T2" fmla="*/ 604 w 860"/>
                <a:gd name="T3" fmla="*/ 31 h 1132"/>
                <a:gd name="T4" fmla="*/ 701 w 860"/>
                <a:gd name="T5" fmla="*/ 82 h 1132"/>
                <a:gd name="T6" fmla="*/ 771 w 860"/>
                <a:gd name="T7" fmla="*/ 167 h 1132"/>
                <a:gd name="T8" fmla="*/ 810 w 860"/>
                <a:gd name="T9" fmla="*/ 290 h 1132"/>
                <a:gd name="T10" fmla="*/ 644 w 860"/>
                <a:gd name="T11" fmla="*/ 307 h 1132"/>
                <a:gd name="T12" fmla="*/ 606 w 860"/>
                <a:gd name="T13" fmla="*/ 231 h 1132"/>
                <a:gd name="T14" fmla="*/ 545 w 860"/>
                <a:gd name="T15" fmla="*/ 184 h 1132"/>
                <a:gd name="T16" fmla="*/ 467 w 860"/>
                <a:gd name="T17" fmla="*/ 162 h 1132"/>
                <a:gd name="T18" fmla="*/ 386 w 860"/>
                <a:gd name="T19" fmla="*/ 158 h 1132"/>
                <a:gd name="T20" fmla="*/ 305 w 860"/>
                <a:gd name="T21" fmla="*/ 172 h 1132"/>
                <a:gd name="T22" fmla="*/ 238 w 860"/>
                <a:gd name="T23" fmla="*/ 207 h 1132"/>
                <a:gd name="T24" fmla="*/ 200 w 860"/>
                <a:gd name="T25" fmla="*/ 268 h 1132"/>
                <a:gd name="T26" fmla="*/ 208 w 860"/>
                <a:gd name="T27" fmla="*/ 344 h 1132"/>
                <a:gd name="T28" fmla="*/ 256 w 860"/>
                <a:gd name="T29" fmla="*/ 397 h 1132"/>
                <a:gd name="T30" fmla="*/ 334 w 860"/>
                <a:gd name="T31" fmla="*/ 434 h 1132"/>
                <a:gd name="T32" fmla="*/ 429 w 860"/>
                <a:gd name="T33" fmla="*/ 460 h 1132"/>
                <a:gd name="T34" fmla="*/ 528 w 860"/>
                <a:gd name="T35" fmla="*/ 484 h 1132"/>
                <a:gd name="T36" fmla="*/ 634 w 860"/>
                <a:gd name="T37" fmla="*/ 513 h 1132"/>
                <a:gd name="T38" fmla="*/ 729 w 860"/>
                <a:gd name="T39" fmla="*/ 556 h 1132"/>
                <a:gd name="T40" fmla="*/ 804 w 860"/>
                <a:gd name="T41" fmla="*/ 620 h 1132"/>
                <a:gd name="T42" fmla="*/ 850 w 860"/>
                <a:gd name="T43" fmla="*/ 711 h 1132"/>
                <a:gd name="T44" fmla="*/ 857 w 860"/>
                <a:gd name="T45" fmla="*/ 838 h 1132"/>
                <a:gd name="T46" fmla="*/ 821 w 860"/>
                <a:gd name="T47" fmla="*/ 954 h 1132"/>
                <a:gd name="T48" fmla="*/ 750 w 860"/>
                <a:gd name="T49" fmla="*/ 1037 h 1132"/>
                <a:gd name="T50" fmla="*/ 656 w 860"/>
                <a:gd name="T51" fmla="*/ 1093 h 1132"/>
                <a:gd name="T52" fmla="*/ 545 w 860"/>
                <a:gd name="T53" fmla="*/ 1124 h 1132"/>
                <a:gd name="T54" fmla="*/ 429 w 860"/>
                <a:gd name="T55" fmla="*/ 1132 h 1132"/>
                <a:gd name="T56" fmla="*/ 299 w 860"/>
                <a:gd name="T57" fmla="*/ 1120 h 1132"/>
                <a:gd name="T58" fmla="*/ 182 w 860"/>
                <a:gd name="T59" fmla="*/ 1081 h 1132"/>
                <a:gd name="T60" fmla="*/ 90 w 860"/>
                <a:gd name="T61" fmla="*/ 1012 h 1132"/>
                <a:gd name="T62" fmla="*/ 27 w 860"/>
                <a:gd name="T63" fmla="*/ 908 h 1132"/>
                <a:gd name="T64" fmla="*/ 0 w 860"/>
                <a:gd name="T65" fmla="*/ 767 h 1132"/>
                <a:gd name="T66" fmla="*/ 180 w 860"/>
                <a:gd name="T67" fmla="*/ 838 h 1132"/>
                <a:gd name="T68" fmla="*/ 229 w 860"/>
                <a:gd name="T69" fmla="*/ 913 h 1132"/>
                <a:gd name="T70" fmla="*/ 308 w 860"/>
                <a:gd name="T71" fmla="*/ 957 h 1132"/>
                <a:gd name="T72" fmla="*/ 404 w 860"/>
                <a:gd name="T73" fmla="*/ 974 h 1132"/>
                <a:gd name="T74" fmla="*/ 488 w 860"/>
                <a:gd name="T75" fmla="*/ 974 h 1132"/>
                <a:gd name="T76" fmla="*/ 565 w 860"/>
                <a:gd name="T77" fmla="*/ 960 h 1132"/>
                <a:gd name="T78" fmla="*/ 631 w 860"/>
                <a:gd name="T79" fmla="*/ 927 h 1132"/>
                <a:gd name="T80" fmla="*/ 674 w 860"/>
                <a:gd name="T81" fmla="*/ 871 h 1132"/>
                <a:gd name="T82" fmla="*/ 681 w 860"/>
                <a:gd name="T83" fmla="*/ 787 h 1132"/>
                <a:gd name="T84" fmla="*/ 647 w 860"/>
                <a:gd name="T85" fmla="*/ 722 h 1132"/>
                <a:gd name="T86" fmla="*/ 580 w 860"/>
                <a:gd name="T87" fmla="*/ 677 h 1132"/>
                <a:gd name="T88" fmla="*/ 491 w 860"/>
                <a:gd name="T89" fmla="*/ 647 h 1132"/>
                <a:gd name="T90" fmla="*/ 389 w 860"/>
                <a:gd name="T91" fmla="*/ 622 h 1132"/>
                <a:gd name="T92" fmla="*/ 283 w 860"/>
                <a:gd name="T93" fmla="*/ 595 h 1132"/>
                <a:gd name="T94" fmla="*/ 183 w 860"/>
                <a:gd name="T95" fmla="*/ 558 h 1132"/>
                <a:gd name="T96" fmla="*/ 99 w 860"/>
                <a:gd name="T97" fmla="*/ 504 h 1132"/>
                <a:gd name="T98" fmla="*/ 42 w 860"/>
                <a:gd name="T99" fmla="*/ 423 h 1132"/>
                <a:gd name="T100" fmla="*/ 22 w 860"/>
                <a:gd name="T101" fmla="*/ 308 h 1132"/>
                <a:gd name="T102" fmla="*/ 44 w 860"/>
                <a:gd name="T103" fmla="*/ 193 h 1132"/>
                <a:gd name="T104" fmla="*/ 104 w 860"/>
                <a:gd name="T105" fmla="*/ 107 h 1132"/>
                <a:gd name="T106" fmla="*/ 191 w 860"/>
                <a:gd name="T107" fmla="*/ 46 h 1132"/>
                <a:gd name="T108" fmla="*/ 293 w 860"/>
                <a:gd name="T109" fmla="*/ 12 h 1132"/>
                <a:gd name="T110" fmla="*/ 399 w 860"/>
                <a:gd name="T111" fmla="*/ 0 h 1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860" h="1132">
                  <a:moveTo>
                    <a:pt x="399" y="0"/>
                  </a:moveTo>
                  <a:lnTo>
                    <a:pt x="443" y="2"/>
                  </a:lnTo>
                  <a:lnTo>
                    <a:pt x="486" y="5"/>
                  </a:lnTo>
                  <a:lnTo>
                    <a:pt x="527" y="11"/>
                  </a:lnTo>
                  <a:lnTo>
                    <a:pt x="566" y="20"/>
                  </a:lnTo>
                  <a:lnTo>
                    <a:pt x="604" y="31"/>
                  </a:lnTo>
                  <a:lnTo>
                    <a:pt x="639" y="44"/>
                  </a:lnTo>
                  <a:lnTo>
                    <a:pt x="670" y="62"/>
                  </a:lnTo>
                  <a:lnTo>
                    <a:pt x="701" y="82"/>
                  </a:lnTo>
                  <a:lnTo>
                    <a:pt x="727" y="107"/>
                  </a:lnTo>
                  <a:lnTo>
                    <a:pt x="750" y="134"/>
                  </a:lnTo>
                  <a:lnTo>
                    <a:pt x="771" y="167"/>
                  </a:lnTo>
                  <a:lnTo>
                    <a:pt x="788" y="203"/>
                  </a:lnTo>
                  <a:lnTo>
                    <a:pt x="800" y="244"/>
                  </a:lnTo>
                  <a:lnTo>
                    <a:pt x="810" y="290"/>
                  </a:lnTo>
                  <a:lnTo>
                    <a:pt x="815" y="339"/>
                  </a:lnTo>
                  <a:lnTo>
                    <a:pt x="648" y="339"/>
                  </a:lnTo>
                  <a:lnTo>
                    <a:pt x="644" y="307"/>
                  </a:lnTo>
                  <a:lnTo>
                    <a:pt x="634" y="278"/>
                  </a:lnTo>
                  <a:lnTo>
                    <a:pt x="622" y="254"/>
                  </a:lnTo>
                  <a:lnTo>
                    <a:pt x="606" y="231"/>
                  </a:lnTo>
                  <a:lnTo>
                    <a:pt x="588" y="213"/>
                  </a:lnTo>
                  <a:lnTo>
                    <a:pt x="567" y="197"/>
                  </a:lnTo>
                  <a:lnTo>
                    <a:pt x="545" y="184"/>
                  </a:lnTo>
                  <a:lnTo>
                    <a:pt x="520" y="174"/>
                  </a:lnTo>
                  <a:lnTo>
                    <a:pt x="494" y="167"/>
                  </a:lnTo>
                  <a:lnTo>
                    <a:pt x="467" y="162"/>
                  </a:lnTo>
                  <a:lnTo>
                    <a:pt x="441" y="158"/>
                  </a:lnTo>
                  <a:lnTo>
                    <a:pt x="413" y="157"/>
                  </a:lnTo>
                  <a:lnTo>
                    <a:pt x="386" y="158"/>
                  </a:lnTo>
                  <a:lnTo>
                    <a:pt x="358" y="161"/>
                  </a:lnTo>
                  <a:lnTo>
                    <a:pt x="330" y="166"/>
                  </a:lnTo>
                  <a:lnTo>
                    <a:pt x="305" y="172"/>
                  </a:lnTo>
                  <a:lnTo>
                    <a:pt x="279" y="180"/>
                  </a:lnTo>
                  <a:lnTo>
                    <a:pt x="257" y="192"/>
                  </a:lnTo>
                  <a:lnTo>
                    <a:pt x="238" y="207"/>
                  </a:lnTo>
                  <a:lnTo>
                    <a:pt x="221" y="224"/>
                  </a:lnTo>
                  <a:lnTo>
                    <a:pt x="209" y="244"/>
                  </a:lnTo>
                  <a:lnTo>
                    <a:pt x="200" y="268"/>
                  </a:lnTo>
                  <a:lnTo>
                    <a:pt x="198" y="296"/>
                  </a:lnTo>
                  <a:lnTo>
                    <a:pt x="200" y="321"/>
                  </a:lnTo>
                  <a:lnTo>
                    <a:pt x="208" y="344"/>
                  </a:lnTo>
                  <a:lnTo>
                    <a:pt x="220" y="365"/>
                  </a:lnTo>
                  <a:lnTo>
                    <a:pt x="237" y="382"/>
                  </a:lnTo>
                  <a:lnTo>
                    <a:pt x="256" y="397"/>
                  </a:lnTo>
                  <a:lnTo>
                    <a:pt x="279" y="411"/>
                  </a:lnTo>
                  <a:lnTo>
                    <a:pt x="305" y="423"/>
                  </a:lnTo>
                  <a:lnTo>
                    <a:pt x="334" y="434"/>
                  </a:lnTo>
                  <a:lnTo>
                    <a:pt x="364" y="443"/>
                  </a:lnTo>
                  <a:lnTo>
                    <a:pt x="396" y="452"/>
                  </a:lnTo>
                  <a:lnTo>
                    <a:pt x="429" y="460"/>
                  </a:lnTo>
                  <a:lnTo>
                    <a:pt x="461" y="467"/>
                  </a:lnTo>
                  <a:lnTo>
                    <a:pt x="495" y="476"/>
                  </a:lnTo>
                  <a:lnTo>
                    <a:pt x="528" y="484"/>
                  </a:lnTo>
                  <a:lnTo>
                    <a:pt x="565" y="493"/>
                  </a:lnTo>
                  <a:lnTo>
                    <a:pt x="600" y="502"/>
                  </a:lnTo>
                  <a:lnTo>
                    <a:pt x="634" y="513"/>
                  </a:lnTo>
                  <a:lnTo>
                    <a:pt x="667" y="527"/>
                  </a:lnTo>
                  <a:lnTo>
                    <a:pt x="699" y="540"/>
                  </a:lnTo>
                  <a:lnTo>
                    <a:pt x="729" y="556"/>
                  </a:lnTo>
                  <a:lnTo>
                    <a:pt x="757" y="575"/>
                  </a:lnTo>
                  <a:lnTo>
                    <a:pt x="782" y="595"/>
                  </a:lnTo>
                  <a:lnTo>
                    <a:pt x="804" y="620"/>
                  </a:lnTo>
                  <a:lnTo>
                    <a:pt x="823" y="646"/>
                  </a:lnTo>
                  <a:lnTo>
                    <a:pt x="839" y="676"/>
                  </a:lnTo>
                  <a:lnTo>
                    <a:pt x="850" y="711"/>
                  </a:lnTo>
                  <a:lnTo>
                    <a:pt x="857" y="750"/>
                  </a:lnTo>
                  <a:lnTo>
                    <a:pt x="860" y="792"/>
                  </a:lnTo>
                  <a:lnTo>
                    <a:pt x="857" y="838"/>
                  </a:lnTo>
                  <a:lnTo>
                    <a:pt x="850" y="880"/>
                  </a:lnTo>
                  <a:lnTo>
                    <a:pt x="838" y="919"/>
                  </a:lnTo>
                  <a:lnTo>
                    <a:pt x="821" y="954"/>
                  </a:lnTo>
                  <a:lnTo>
                    <a:pt x="801" y="985"/>
                  </a:lnTo>
                  <a:lnTo>
                    <a:pt x="777" y="1013"/>
                  </a:lnTo>
                  <a:lnTo>
                    <a:pt x="750" y="1037"/>
                  </a:lnTo>
                  <a:lnTo>
                    <a:pt x="721" y="1059"/>
                  </a:lnTo>
                  <a:lnTo>
                    <a:pt x="690" y="1077"/>
                  </a:lnTo>
                  <a:lnTo>
                    <a:pt x="656" y="1093"/>
                  </a:lnTo>
                  <a:lnTo>
                    <a:pt x="621" y="1106"/>
                  </a:lnTo>
                  <a:lnTo>
                    <a:pt x="583" y="1116"/>
                  </a:lnTo>
                  <a:lnTo>
                    <a:pt x="545" y="1124"/>
                  </a:lnTo>
                  <a:lnTo>
                    <a:pt x="506" y="1129"/>
                  </a:lnTo>
                  <a:lnTo>
                    <a:pt x="467" y="1132"/>
                  </a:lnTo>
                  <a:lnTo>
                    <a:pt x="429" y="1132"/>
                  </a:lnTo>
                  <a:lnTo>
                    <a:pt x="384" y="1131"/>
                  </a:lnTo>
                  <a:lnTo>
                    <a:pt x="340" y="1128"/>
                  </a:lnTo>
                  <a:lnTo>
                    <a:pt x="299" y="1120"/>
                  </a:lnTo>
                  <a:lnTo>
                    <a:pt x="257" y="1111"/>
                  </a:lnTo>
                  <a:lnTo>
                    <a:pt x="218" y="1097"/>
                  </a:lnTo>
                  <a:lnTo>
                    <a:pt x="182" y="1081"/>
                  </a:lnTo>
                  <a:lnTo>
                    <a:pt x="149" y="1061"/>
                  </a:lnTo>
                  <a:lnTo>
                    <a:pt x="118" y="1038"/>
                  </a:lnTo>
                  <a:lnTo>
                    <a:pt x="90" y="1012"/>
                  </a:lnTo>
                  <a:lnTo>
                    <a:pt x="65" y="980"/>
                  </a:lnTo>
                  <a:lnTo>
                    <a:pt x="44" y="947"/>
                  </a:lnTo>
                  <a:lnTo>
                    <a:pt x="27" y="908"/>
                  </a:lnTo>
                  <a:lnTo>
                    <a:pt x="13" y="865"/>
                  </a:lnTo>
                  <a:lnTo>
                    <a:pt x="5" y="819"/>
                  </a:lnTo>
                  <a:lnTo>
                    <a:pt x="0" y="767"/>
                  </a:lnTo>
                  <a:lnTo>
                    <a:pt x="166" y="767"/>
                  </a:lnTo>
                  <a:lnTo>
                    <a:pt x="171" y="804"/>
                  </a:lnTo>
                  <a:lnTo>
                    <a:pt x="180" y="838"/>
                  </a:lnTo>
                  <a:lnTo>
                    <a:pt x="192" y="867"/>
                  </a:lnTo>
                  <a:lnTo>
                    <a:pt x="209" y="891"/>
                  </a:lnTo>
                  <a:lnTo>
                    <a:pt x="229" y="913"/>
                  </a:lnTo>
                  <a:lnTo>
                    <a:pt x="254" y="931"/>
                  </a:lnTo>
                  <a:lnTo>
                    <a:pt x="279" y="945"/>
                  </a:lnTo>
                  <a:lnTo>
                    <a:pt x="308" y="957"/>
                  </a:lnTo>
                  <a:lnTo>
                    <a:pt x="339" y="966"/>
                  </a:lnTo>
                  <a:lnTo>
                    <a:pt x="372" y="972"/>
                  </a:lnTo>
                  <a:lnTo>
                    <a:pt x="404" y="974"/>
                  </a:lnTo>
                  <a:lnTo>
                    <a:pt x="438" y="976"/>
                  </a:lnTo>
                  <a:lnTo>
                    <a:pt x="463" y="976"/>
                  </a:lnTo>
                  <a:lnTo>
                    <a:pt x="488" y="974"/>
                  </a:lnTo>
                  <a:lnTo>
                    <a:pt x="515" y="971"/>
                  </a:lnTo>
                  <a:lnTo>
                    <a:pt x="540" y="966"/>
                  </a:lnTo>
                  <a:lnTo>
                    <a:pt x="565" y="960"/>
                  </a:lnTo>
                  <a:lnTo>
                    <a:pt x="589" y="951"/>
                  </a:lnTo>
                  <a:lnTo>
                    <a:pt x="611" y="941"/>
                  </a:lnTo>
                  <a:lnTo>
                    <a:pt x="631" y="927"/>
                  </a:lnTo>
                  <a:lnTo>
                    <a:pt x="648" y="912"/>
                  </a:lnTo>
                  <a:lnTo>
                    <a:pt x="663" y="892"/>
                  </a:lnTo>
                  <a:lnTo>
                    <a:pt x="674" y="871"/>
                  </a:lnTo>
                  <a:lnTo>
                    <a:pt x="681" y="844"/>
                  </a:lnTo>
                  <a:lnTo>
                    <a:pt x="684" y="815"/>
                  </a:lnTo>
                  <a:lnTo>
                    <a:pt x="681" y="787"/>
                  </a:lnTo>
                  <a:lnTo>
                    <a:pt x="674" y="762"/>
                  </a:lnTo>
                  <a:lnTo>
                    <a:pt x="662" y="740"/>
                  </a:lnTo>
                  <a:lnTo>
                    <a:pt x="647" y="722"/>
                  </a:lnTo>
                  <a:lnTo>
                    <a:pt x="628" y="705"/>
                  </a:lnTo>
                  <a:lnTo>
                    <a:pt x="606" y="691"/>
                  </a:lnTo>
                  <a:lnTo>
                    <a:pt x="580" y="677"/>
                  </a:lnTo>
                  <a:lnTo>
                    <a:pt x="552" y="667"/>
                  </a:lnTo>
                  <a:lnTo>
                    <a:pt x="523" y="656"/>
                  </a:lnTo>
                  <a:lnTo>
                    <a:pt x="491" y="647"/>
                  </a:lnTo>
                  <a:lnTo>
                    <a:pt x="458" y="639"/>
                  </a:lnTo>
                  <a:lnTo>
                    <a:pt x="424" y="630"/>
                  </a:lnTo>
                  <a:lnTo>
                    <a:pt x="389" y="622"/>
                  </a:lnTo>
                  <a:lnTo>
                    <a:pt x="352" y="613"/>
                  </a:lnTo>
                  <a:lnTo>
                    <a:pt x="317" y="605"/>
                  </a:lnTo>
                  <a:lnTo>
                    <a:pt x="283" y="595"/>
                  </a:lnTo>
                  <a:lnTo>
                    <a:pt x="248" y="585"/>
                  </a:lnTo>
                  <a:lnTo>
                    <a:pt x="215" y="572"/>
                  </a:lnTo>
                  <a:lnTo>
                    <a:pt x="183" y="558"/>
                  </a:lnTo>
                  <a:lnTo>
                    <a:pt x="153" y="542"/>
                  </a:lnTo>
                  <a:lnTo>
                    <a:pt x="125" y="524"/>
                  </a:lnTo>
                  <a:lnTo>
                    <a:pt x="99" y="504"/>
                  </a:lnTo>
                  <a:lnTo>
                    <a:pt x="78" y="480"/>
                  </a:lnTo>
                  <a:lnTo>
                    <a:pt x="58" y="453"/>
                  </a:lnTo>
                  <a:lnTo>
                    <a:pt x="42" y="423"/>
                  </a:lnTo>
                  <a:lnTo>
                    <a:pt x="31" y="389"/>
                  </a:lnTo>
                  <a:lnTo>
                    <a:pt x="24" y="350"/>
                  </a:lnTo>
                  <a:lnTo>
                    <a:pt x="22" y="308"/>
                  </a:lnTo>
                  <a:lnTo>
                    <a:pt x="24" y="267"/>
                  </a:lnTo>
                  <a:lnTo>
                    <a:pt x="31" y="228"/>
                  </a:lnTo>
                  <a:lnTo>
                    <a:pt x="44" y="193"/>
                  </a:lnTo>
                  <a:lnTo>
                    <a:pt x="61" y="161"/>
                  </a:lnTo>
                  <a:lnTo>
                    <a:pt x="80" y="132"/>
                  </a:lnTo>
                  <a:lnTo>
                    <a:pt x="104" y="107"/>
                  </a:lnTo>
                  <a:lnTo>
                    <a:pt x="130" y="84"/>
                  </a:lnTo>
                  <a:lnTo>
                    <a:pt x="159" y="63"/>
                  </a:lnTo>
                  <a:lnTo>
                    <a:pt x="191" y="46"/>
                  </a:lnTo>
                  <a:lnTo>
                    <a:pt x="223" y="32"/>
                  </a:lnTo>
                  <a:lnTo>
                    <a:pt x="257" y="21"/>
                  </a:lnTo>
                  <a:lnTo>
                    <a:pt x="293" y="12"/>
                  </a:lnTo>
                  <a:lnTo>
                    <a:pt x="328" y="6"/>
                  </a:lnTo>
                  <a:lnTo>
                    <a:pt x="364" y="2"/>
                  </a:lnTo>
                  <a:lnTo>
                    <a:pt x="39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9"/>
            <p:cNvSpPr>
              <a:spLocks/>
            </p:cNvSpPr>
            <p:nvPr userDrawn="1"/>
          </p:nvSpPr>
          <p:spPr bwMode="auto">
            <a:xfrm>
              <a:off x="6146801" y="4554538"/>
              <a:ext cx="434975" cy="479425"/>
            </a:xfrm>
            <a:custGeom>
              <a:avLst/>
              <a:gdLst>
                <a:gd name="T0" fmla="*/ 621 w 1095"/>
                <a:gd name="T1" fmla="*/ 1 h 1208"/>
                <a:gd name="T2" fmla="*/ 664 w 1095"/>
                <a:gd name="T3" fmla="*/ 18 h 1208"/>
                <a:gd name="T4" fmla="*/ 709 w 1095"/>
                <a:gd name="T5" fmla="*/ 67 h 1208"/>
                <a:gd name="T6" fmla="*/ 947 w 1095"/>
                <a:gd name="T7" fmla="*/ 353 h 1208"/>
                <a:gd name="T8" fmla="*/ 1027 w 1095"/>
                <a:gd name="T9" fmla="*/ 469 h 1208"/>
                <a:gd name="T10" fmla="*/ 1076 w 1095"/>
                <a:gd name="T11" fmla="*/ 580 h 1208"/>
                <a:gd name="T12" fmla="*/ 1095 w 1095"/>
                <a:gd name="T13" fmla="*/ 687 h 1208"/>
                <a:gd name="T14" fmla="*/ 1090 w 1095"/>
                <a:gd name="T15" fmla="*/ 786 h 1208"/>
                <a:gd name="T16" fmla="*/ 1064 w 1095"/>
                <a:gd name="T17" fmla="*/ 877 h 1208"/>
                <a:gd name="T18" fmla="*/ 1020 w 1095"/>
                <a:gd name="T19" fmla="*/ 959 h 1208"/>
                <a:gd name="T20" fmla="*/ 962 w 1095"/>
                <a:gd name="T21" fmla="*/ 1032 h 1208"/>
                <a:gd name="T22" fmla="*/ 892 w 1095"/>
                <a:gd name="T23" fmla="*/ 1093 h 1208"/>
                <a:gd name="T24" fmla="*/ 817 w 1095"/>
                <a:gd name="T25" fmla="*/ 1142 h 1208"/>
                <a:gd name="T26" fmla="*/ 738 w 1095"/>
                <a:gd name="T27" fmla="*/ 1177 h 1208"/>
                <a:gd name="T28" fmla="*/ 630 w 1095"/>
                <a:gd name="T29" fmla="*/ 1202 h 1208"/>
                <a:gd name="T30" fmla="*/ 498 w 1095"/>
                <a:gd name="T31" fmla="*/ 1207 h 1208"/>
                <a:gd name="T32" fmla="*/ 374 w 1095"/>
                <a:gd name="T33" fmla="*/ 1187 h 1208"/>
                <a:gd name="T34" fmla="*/ 261 w 1095"/>
                <a:gd name="T35" fmla="*/ 1144 h 1208"/>
                <a:gd name="T36" fmla="*/ 162 w 1095"/>
                <a:gd name="T37" fmla="*/ 1080 h 1208"/>
                <a:gd name="T38" fmla="*/ 82 w 1095"/>
                <a:gd name="T39" fmla="*/ 998 h 1208"/>
                <a:gd name="T40" fmla="*/ 22 w 1095"/>
                <a:gd name="T41" fmla="*/ 901 h 1208"/>
                <a:gd name="T42" fmla="*/ 25 w 1095"/>
                <a:gd name="T43" fmla="*/ 883 h 1208"/>
                <a:gd name="T44" fmla="*/ 90 w 1095"/>
                <a:gd name="T45" fmla="*/ 940 h 1208"/>
                <a:gd name="T46" fmla="*/ 170 w 1095"/>
                <a:gd name="T47" fmla="*/ 982 h 1208"/>
                <a:gd name="T48" fmla="*/ 258 w 1095"/>
                <a:gd name="T49" fmla="*/ 1009 h 1208"/>
                <a:gd name="T50" fmla="*/ 353 w 1095"/>
                <a:gd name="T51" fmla="*/ 1020 h 1208"/>
                <a:gd name="T52" fmla="*/ 447 w 1095"/>
                <a:gd name="T53" fmla="*/ 1015 h 1208"/>
                <a:gd name="T54" fmla="*/ 534 w 1095"/>
                <a:gd name="T55" fmla="*/ 994 h 1208"/>
                <a:gd name="T56" fmla="*/ 612 w 1095"/>
                <a:gd name="T57" fmla="*/ 958 h 1208"/>
                <a:gd name="T58" fmla="*/ 694 w 1095"/>
                <a:gd name="T59" fmla="*/ 894 h 1208"/>
                <a:gd name="T60" fmla="*/ 756 w 1095"/>
                <a:gd name="T61" fmla="*/ 821 h 1208"/>
                <a:gd name="T62" fmla="*/ 796 w 1095"/>
                <a:gd name="T63" fmla="*/ 738 h 1208"/>
                <a:gd name="T64" fmla="*/ 811 w 1095"/>
                <a:gd name="T65" fmla="*/ 652 h 1208"/>
                <a:gd name="T66" fmla="*/ 800 w 1095"/>
                <a:gd name="T67" fmla="*/ 563 h 1208"/>
                <a:gd name="T68" fmla="*/ 761 w 1095"/>
                <a:gd name="T69" fmla="*/ 478 h 1208"/>
                <a:gd name="T70" fmla="*/ 728 w 1095"/>
                <a:gd name="T71" fmla="*/ 433 h 1208"/>
                <a:gd name="T72" fmla="*/ 714 w 1095"/>
                <a:gd name="T73" fmla="*/ 415 h 1208"/>
                <a:gd name="T74" fmla="*/ 687 w 1095"/>
                <a:gd name="T75" fmla="*/ 382 h 1208"/>
                <a:gd name="T76" fmla="*/ 651 w 1095"/>
                <a:gd name="T77" fmla="*/ 340 h 1208"/>
                <a:gd name="T78" fmla="*/ 609 w 1095"/>
                <a:gd name="T79" fmla="*/ 291 h 1208"/>
                <a:gd name="T80" fmla="*/ 567 w 1095"/>
                <a:gd name="T81" fmla="*/ 239 h 1208"/>
                <a:gd name="T82" fmla="*/ 524 w 1095"/>
                <a:gd name="T83" fmla="*/ 188 h 1208"/>
                <a:gd name="T84" fmla="*/ 521 w 1095"/>
                <a:gd name="T85" fmla="*/ 184 h 1208"/>
                <a:gd name="T86" fmla="*/ 515 w 1095"/>
                <a:gd name="T87" fmla="*/ 177 h 1208"/>
                <a:gd name="T88" fmla="*/ 512 w 1095"/>
                <a:gd name="T89" fmla="*/ 175 h 1208"/>
                <a:gd name="T90" fmla="*/ 492 w 1095"/>
                <a:gd name="T91" fmla="*/ 131 h 1208"/>
                <a:gd name="T92" fmla="*/ 494 w 1095"/>
                <a:gd name="T93" fmla="*/ 87 h 1208"/>
                <a:gd name="T94" fmla="*/ 517 w 1095"/>
                <a:gd name="T95" fmla="*/ 44 h 1208"/>
                <a:gd name="T96" fmla="*/ 555 w 1095"/>
                <a:gd name="T97" fmla="*/ 13 h 1208"/>
                <a:gd name="T98" fmla="*/ 600 w 1095"/>
                <a:gd name="T99" fmla="*/ 0 h 1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95" h="1208">
                  <a:moveTo>
                    <a:pt x="600" y="0"/>
                  </a:moveTo>
                  <a:lnTo>
                    <a:pt x="621" y="1"/>
                  </a:lnTo>
                  <a:lnTo>
                    <a:pt x="643" y="7"/>
                  </a:lnTo>
                  <a:lnTo>
                    <a:pt x="664" y="18"/>
                  </a:lnTo>
                  <a:lnTo>
                    <a:pt x="682" y="35"/>
                  </a:lnTo>
                  <a:lnTo>
                    <a:pt x="709" y="67"/>
                  </a:lnTo>
                  <a:lnTo>
                    <a:pt x="694" y="50"/>
                  </a:lnTo>
                  <a:lnTo>
                    <a:pt x="947" y="353"/>
                  </a:lnTo>
                  <a:lnTo>
                    <a:pt x="991" y="411"/>
                  </a:lnTo>
                  <a:lnTo>
                    <a:pt x="1027" y="469"/>
                  </a:lnTo>
                  <a:lnTo>
                    <a:pt x="1055" y="525"/>
                  </a:lnTo>
                  <a:lnTo>
                    <a:pt x="1076" y="580"/>
                  </a:lnTo>
                  <a:lnTo>
                    <a:pt x="1088" y="633"/>
                  </a:lnTo>
                  <a:lnTo>
                    <a:pt x="1095" y="687"/>
                  </a:lnTo>
                  <a:lnTo>
                    <a:pt x="1095" y="737"/>
                  </a:lnTo>
                  <a:lnTo>
                    <a:pt x="1090" y="786"/>
                  </a:lnTo>
                  <a:lnTo>
                    <a:pt x="1079" y="833"/>
                  </a:lnTo>
                  <a:lnTo>
                    <a:pt x="1064" y="877"/>
                  </a:lnTo>
                  <a:lnTo>
                    <a:pt x="1044" y="920"/>
                  </a:lnTo>
                  <a:lnTo>
                    <a:pt x="1020" y="959"/>
                  </a:lnTo>
                  <a:lnTo>
                    <a:pt x="992" y="998"/>
                  </a:lnTo>
                  <a:lnTo>
                    <a:pt x="962" y="1032"/>
                  </a:lnTo>
                  <a:lnTo>
                    <a:pt x="929" y="1064"/>
                  </a:lnTo>
                  <a:lnTo>
                    <a:pt x="892" y="1093"/>
                  </a:lnTo>
                  <a:lnTo>
                    <a:pt x="856" y="1119"/>
                  </a:lnTo>
                  <a:lnTo>
                    <a:pt x="817" y="1142"/>
                  </a:lnTo>
                  <a:lnTo>
                    <a:pt x="778" y="1161"/>
                  </a:lnTo>
                  <a:lnTo>
                    <a:pt x="738" y="1177"/>
                  </a:lnTo>
                  <a:lnTo>
                    <a:pt x="698" y="1189"/>
                  </a:lnTo>
                  <a:lnTo>
                    <a:pt x="630" y="1202"/>
                  </a:lnTo>
                  <a:lnTo>
                    <a:pt x="563" y="1208"/>
                  </a:lnTo>
                  <a:lnTo>
                    <a:pt x="498" y="1207"/>
                  </a:lnTo>
                  <a:lnTo>
                    <a:pt x="434" y="1201"/>
                  </a:lnTo>
                  <a:lnTo>
                    <a:pt x="374" y="1187"/>
                  </a:lnTo>
                  <a:lnTo>
                    <a:pt x="315" y="1168"/>
                  </a:lnTo>
                  <a:lnTo>
                    <a:pt x="261" y="1144"/>
                  </a:lnTo>
                  <a:lnTo>
                    <a:pt x="210" y="1114"/>
                  </a:lnTo>
                  <a:lnTo>
                    <a:pt x="162" y="1080"/>
                  </a:lnTo>
                  <a:lnTo>
                    <a:pt x="120" y="1040"/>
                  </a:lnTo>
                  <a:lnTo>
                    <a:pt x="82" y="998"/>
                  </a:lnTo>
                  <a:lnTo>
                    <a:pt x="49" y="951"/>
                  </a:lnTo>
                  <a:lnTo>
                    <a:pt x="22" y="901"/>
                  </a:lnTo>
                  <a:lnTo>
                    <a:pt x="0" y="848"/>
                  </a:lnTo>
                  <a:lnTo>
                    <a:pt x="25" y="883"/>
                  </a:lnTo>
                  <a:lnTo>
                    <a:pt x="56" y="913"/>
                  </a:lnTo>
                  <a:lnTo>
                    <a:pt x="90" y="940"/>
                  </a:lnTo>
                  <a:lnTo>
                    <a:pt x="128" y="963"/>
                  </a:lnTo>
                  <a:lnTo>
                    <a:pt x="170" y="982"/>
                  </a:lnTo>
                  <a:lnTo>
                    <a:pt x="213" y="997"/>
                  </a:lnTo>
                  <a:lnTo>
                    <a:pt x="258" y="1009"/>
                  </a:lnTo>
                  <a:lnTo>
                    <a:pt x="306" y="1016"/>
                  </a:lnTo>
                  <a:lnTo>
                    <a:pt x="353" y="1020"/>
                  </a:lnTo>
                  <a:lnTo>
                    <a:pt x="399" y="1019"/>
                  </a:lnTo>
                  <a:lnTo>
                    <a:pt x="447" y="1015"/>
                  </a:lnTo>
                  <a:lnTo>
                    <a:pt x="492" y="1006"/>
                  </a:lnTo>
                  <a:lnTo>
                    <a:pt x="534" y="994"/>
                  </a:lnTo>
                  <a:lnTo>
                    <a:pt x="575" y="979"/>
                  </a:lnTo>
                  <a:lnTo>
                    <a:pt x="612" y="958"/>
                  </a:lnTo>
                  <a:lnTo>
                    <a:pt x="655" y="928"/>
                  </a:lnTo>
                  <a:lnTo>
                    <a:pt x="694" y="894"/>
                  </a:lnTo>
                  <a:lnTo>
                    <a:pt x="728" y="858"/>
                  </a:lnTo>
                  <a:lnTo>
                    <a:pt x="756" y="821"/>
                  </a:lnTo>
                  <a:lnTo>
                    <a:pt x="779" y="780"/>
                  </a:lnTo>
                  <a:lnTo>
                    <a:pt x="796" y="738"/>
                  </a:lnTo>
                  <a:lnTo>
                    <a:pt x="806" y="695"/>
                  </a:lnTo>
                  <a:lnTo>
                    <a:pt x="811" y="652"/>
                  </a:lnTo>
                  <a:lnTo>
                    <a:pt x="809" y="608"/>
                  </a:lnTo>
                  <a:lnTo>
                    <a:pt x="800" y="563"/>
                  </a:lnTo>
                  <a:lnTo>
                    <a:pt x="784" y="520"/>
                  </a:lnTo>
                  <a:lnTo>
                    <a:pt x="761" y="478"/>
                  </a:lnTo>
                  <a:lnTo>
                    <a:pt x="731" y="436"/>
                  </a:lnTo>
                  <a:lnTo>
                    <a:pt x="728" y="433"/>
                  </a:lnTo>
                  <a:lnTo>
                    <a:pt x="724" y="426"/>
                  </a:lnTo>
                  <a:lnTo>
                    <a:pt x="714" y="415"/>
                  </a:lnTo>
                  <a:lnTo>
                    <a:pt x="702" y="401"/>
                  </a:lnTo>
                  <a:lnTo>
                    <a:pt x="687" y="382"/>
                  </a:lnTo>
                  <a:lnTo>
                    <a:pt x="670" y="363"/>
                  </a:lnTo>
                  <a:lnTo>
                    <a:pt x="651" y="340"/>
                  </a:lnTo>
                  <a:lnTo>
                    <a:pt x="631" y="316"/>
                  </a:lnTo>
                  <a:lnTo>
                    <a:pt x="609" y="291"/>
                  </a:lnTo>
                  <a:lnTo>
                    <a:pt x="589" y="265"/>
                  </a:lnTo>
                  <a:lnTo>
                    <a:pt x="567" y="239"/>
                  </a:lnTo>
                  <a:lnTo>
                    <a:pt x="545" y="213"/>
                  </a:lnTo>
                  <a:lnTo>
                    <a:pt x="524" y="188"/>
                  </a:lnTo>
                  <a:lnTo>
                    <a:pt x="526" y="189"/>
                  </a:lnTo>
                  <a:lnTo>
                    <a:pt x="521" y="184"/>
                  </a:lnTo>
                  <a:lnTo>
                    <a:pt x="517" y="180"/>
                  </a:lnTo>
                  <a:lnTo>
                    <a:pt x="515" y="177"/>
                  </a:lnTo>
                  <a:lnTo>
                    <a:pt x="513" y="175"/>
                  </a:lnTo>
                  <a:lnTo>
                    <a:pt x="512" y="175"/>
                  </a:lnTo>
                  <a:lnTo>
                    <a:pt x="499" y="154"/>
                  </a:lnTo>
                  <a:lnTo>
                    <a:pt x="492" y="131"/>
                  </a:lnTo>
                  <a:lnTo>
                    <a:pt x="490" y="110"/>
                  </a:lnTo>
                  <a:lnTo>
                    <a:pt x="494" y="87"/>
                  </a:lnTo>
                  <a:lnTo>
                    <a:pt x="502" y="65"/>
                  </a:lnTo>
                  <a:lnTo>
                    <a:pt x="517" y="44"/>
                  </a:lnTo>
                  <a:lnTo>
                    <a:pt x="534" y="28"/>
                  </a:lnTo>
                  <a:lnTo>
                    <a:pt x="555" y="13"/>
                  </a:lnTo>
                  <a:lnTo>
                    <a:pt x="577" y="5"/>
                  </a:lnTo>
                  <a:lnTo>
                    <a:pt x="60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10"/>
            <p:cNvSpPr>
              <a:spLocks/>
            </p:cNvSpPr>
            <p:nvPr userDrawn="1"/>
          </p:nvSpPr>
          <p:spPr bwMode="auto">
            <a:xfrm>
              <a:off x="6145213" y="4384676"/>
              <a:ext cx="434975" cy="476250"/>
            </a:xfrm>
            <a:custGeom>
              <a:avLst/>
              <a:gdLst>
                <a:gd name="T0" fmla="*/ 599 w 1096"/>
                <a:gd name="T1" fmla="*/ 0 h 1202"/>
                <a:gd name="T2" fmla="*/ 723 w 1096"/>
                <a:gd name="T3" fmla="*/ 21 h 1202"/>
                <a:gd name="T4" fmla="*/ 834 w 1096"/>
                <a:gd name="T5" fmla="*/ 64 h 1202"/>
                <a:gd name="T6" fmla="*/ 933 w 1096"/>
                <a:gd name="T7" fmla="*/ 128 h 1202"/>
                <a:gd name="T8" fmla="*/ 1014 w 1096"/>
                <a:gd name="T9" fmla="*/ 210 h 1202"/>
                <a:gd name="T10" fmla="*/ 1075 w 1096"/>
                <a:gd name="T11" fmla="*/ 307 h 1202"/>
                <a:gd name="T12" fmla="*/ 1071 w 1096"/>
                <a:gd name="T13" fmla="*/ 325 h 1202"/>
                <a:gd name="T14" fmla="*/ 1007 w 1096"/>
                <a:gd name="T15" fmla="*/ 268 h 1202"/>
                <a:gd name="T16" fmla="*/ 927 w 1096"/>
                <a:gd name="T17" fmla="*/ 226 h 1202"/>
                <a:gd name="T18" fmla="*/ 838 w 1096"/>
                <a:gd name="T19" fmla="*/ 199 h 1202"/>
                <a:gd name="T20" fmla="*/ 743 w 1096"/>
                <a:gd name="T21" fmla="*/ 188 h 1202"/>
                <a:gd name="T22" fmla="*/ 650 w 1096"/>
                <a:gd name="T23" fmla="*/ 193 h 1202"/>
                <a:gd name="T24" fmla="*/ 561 w 1096"/>
                <a:gd name="T25" fmla="*/ 214 h 1202"/>
                <a:gd name="T26" fmla="*/ 483 w 1096"/>
                <a:gd name="T27" fmla="*/ 249 h 1202"/>
                <a:gd name="T28" fmla="*/ 401 w 1096"/>
                <a:gd name="T29" fmla="*/ 313 h 1202"/>
                <a:gd name="T30" fmla="*/ 339 w 1096"/>
                <a:gd name="T31" fmla="*/ 388 h 1202"/>
                <a:gd name="T32" fmla="*/ 300 w 1096"/>
                <a:gd name="T33" fmla="*/ 470 h 1202"/>
                <a:gd name="T34" fmla="*/ 285 w 1096"/>
                <a:gd name="T35" fmla="*/ 555 h 1202"/>
                <a:gd name="T36" fmla="*/ 296 w 1096"/>
                <a:gd name="T37" fmla="*/ 643 h 1202"/>
                <a:gd name="T38" fmla="*/ 335 w 1096"/>
                <a:gd name="T39" fmla="*/ 730 h 1202"/>
                <a:gd name="T40" fmla="*/ 367 w 1096"/>
                <a:gd name="T41" fmla="*/ 775 h 1202"/>
                <a:gd name="T42" fmla="*/ 383 w 1096"/>
                <a:gd name="T43" fmla="*/ 793 h 1202"/>
                <a:gd name="T44" fmla="*/ 411 w 1096"/>
                <a:gd name="T45" fmla="*/ 827 h 1202"/>
                <a:gd name="T46" fmla="*/ 447 w 1096"/>
                <a:gd name="T47" fmla="*/ 870 h 1202"/>
                <a:gd name="T48" fmla="*/ 489 w 1096"/>
                <a:gd name="T49" fmla="*/ 921 h 1202"/>
                <a:gd name="T50" fmla="*/ 534 w 1096"/>
                <a:gd name="T51" fmla="*/ 974 h 1202"/>
                <a:gd name="T52" fmla="*/ 523 w 1096"/>
                <a:gd name="T53" fmla="*/ 962 h 1202"/>
                <a:gd name="T54" fmla="*/ 551 w 1096"/>
                <a:gd name="T55" fmla="*/ 996 h 1202"/>
                <a:gd name="T56" fmla="*/ 571 w 1096"/>
                <a:gd name="T57" fmla="*/ 1020 h 1202"/>
                <a:gd name="T58" fmla="*/ 578 w 1096"/>
                <a:gd name="T59" fmla="*/ 1028 h 1202"/>
                <a:gd name="T60" fmla="*/ 599 w 1096"/>
                <a:gd name="T61" fmla="*/ 1071 h 1202"/>
                <a:gd name="T62" fmla="*/ 596 w 1096"/>
                <a:gd name="T63" fmla="*/ 1115 h 1202"/>
                <a:gd name="T64" fmla="*/ 574 w 1096"/>
                <a:gd name="T65" fmla="*/ 1158 h 1202"/>
                <a:gd name="T66" fmla="*/ 536 w 1096"/>
                <a:gd name="T67" fmla="*/ 1189 h 1202"/>
                <a:gd name="T68" fmla="*/ 491 w 1096"/>
                <a:gd name="T69" fmla="*/ 1202 h 1202"/>
                <a:gd name="T70" fmla="*/ 447 w 1096"/>
                <a:gd name="T71" fmla="*/ 1196 h 1202"/>
                <a:gd name="T72" fmla="*/ 409 w 1096"/>
                <a:gd name="T73" fmla="*/ 1168 h 1202"/>
                <a:gd name="T74" fmla="*/ 390 w 1096"/>
                <a:gd name="T75" fmla="*/ 1143 h 1202"/>
                <a:gd name="T76" fmla="*/ 104 w 1096"/>
                <a:gd name="T77" fmla="*/ 796 h 1202"/>
                <a:gd name="T78" fmla="*/ 41 w 1096"/>
                <a:gd name="T79" fmla="*/ 682 h 1202"/>
                <a:gd name="T80" fmla="*/ 7 w 1096"/>
                <a:gd name="T81" fmla="*/ 573 h 1202"/>
                <a:gd name="T82" fmla="*/ 0 w 1096"/>
                <a:gd name="T83" fmla="*/ 471 h 1202"/>
                <a:gd name="T84" fmla="*/ 17 w 1096"/>
                <a:gd name="T85" fmla="*/ 375 h 1202"/>
                <a:gd name="T86" fmla="*/ 52 w 1096"/>
                <a:gd name="T87" fmla="*/ 287 h 1202"/>
                <a:gd name="T88" fmla="*/ 103 w 1096"/>
                <a:gd name="T89" fmla="*/ 210 h 1202"/>
                <a:gd name="T90" fmla="*/ 168 w 1096"/>
                <a:gd name="T91" fmla="*/ 144 h 1202"/>
                <a:gd name="T92" fmla="*/ 240 w 1096"/>
                <a:gd name="T93" fmla="*/ 88 h 1202"/>
                <a:gd name="T94" fmla="*/ 318 w 1096"/>
                <a:gd name="T95" fmla="*/ 47 h 1202"/>
                <a:gd name="T96" fmla="*/ 398 w 1096"/>
                <a:gd name="T97" fmla="*/ 19 h 1202"/>
                <a:gd name="T98" fmla="*/ 533 w 1096"/>
                <a:gd name="T99" fmla="*/ 0 h 1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96" h="1202">
                  <a:moveTo>
                    <a:pt x="533" y="0"/>
                  </a:moveTo>
                  <a:lnTo>
                    <a:pt x="599" y="0"/>
                  </a:lnTo>
                  <a:lnTo>
                    <a:pt x="662" y="7"/>
                  </a:lnTo>
                  <a:lnTo>
                    <a:pt x="723" y="21"/>
                  </a:lnTo>
                  <a:lnTo>
                    <a:pt x="780" y="40"/>
                  </a:lnTo>
                  <a:lnTo>
                    <a:pt x="834" y="64"/>
                  </a:lnTo>
                  <a:lnTo>
                    <a:pt x="887" y="94"/>
                  </a:lnTo>
                  <a:lnTo>
                    <a:pt x="933" y="128"/>
                  </a:lnTo>
                  <a:lnTo>
                    <a:pt x="976" y="167"/>
                  </a:lnTo>
                  <a:lnTo>
                    <a:pt x="1014" y="210"/>
                  </a:lnTo>
                  <a:lnTo>
                    <a:pt x="1047" y="256"/>
                  </a:lnTo>
                  <a:lnTo>
                    <a:pt x="1075" y="307"/>
                  </a:lnTo>
                  <a:lnTo>
                    <a:pt x="1096" y="360"/>
                  </a:lnTo>
                  <a:lnTo>
                    <a:pt x="1071" y="325"/>
                  </a:lnTo>
                  <a:lnTo>
                    <a:pt x="1041" y="295"/>
                  </a:lnTo>
                  <a:lnTo>
                    <a:pt x="1007" y="268"/>
                  </a:lnTo>
                  <a:lnTo>
                    <a:pt x="968" y="245"/>
                  </a:lnTo>
                  <a:lnTo>
                    <a:pt x="927" y="226"/>
                  </a:lnTo>
                  <a:lnTo>
                    <a:pt x="883" y="210"/>
                  </a:lnTo>
                  <a:lnTo>
                    <a:pt x="838" y="199"/>
                  </a:lnTo>
                  <a:lnTo>
                    <a:pt x="791" y="192"/>
                  </a:lnTo>
                  <a:lnTo>
                    <a:pt x="743" y="188"/>
                  </a:lnTo>
                  <a:lnTo>
                    <a:pt x="696" y="188"/>
                  </a:lnTo>
                  <a:lnTo>
                    <a:pt x="650" y="193"/>
                  </a:lnTo>
                  <a:lnTo>
                    <a:pt x="605" y="202"/>
                  </a:lnTo>
                  <a:lnTo>
                    <a:pt x="561" y="214"/>
                  </a:lnTo>
                  <a:lnTo>
                    <a:pt x="521" y="229"/>
                  </a:lnTo>
                  <a:lnTo>
                    <a:pt x="483" y="249"/>
                  </a:lnTo>
                  <a:lnTo>
                    <a:pt x="440" y="280"/>
                  </a:lnTo>
                  <a:lnTo>
                    <a:pt x="401" y="313"/>
                  </a:lnTo>
                  <a:lnTo>
                    <a:pt x="368" y="349"/>
                  </a:lnTo>
                  <a:lnTo>
                    <a:pt x="339" y="388"/>
                  </a:lnTo>
                  <a:lnTo>
                    <a:pt x="317" y="427"/>
                  </a:lnTo>
                  <a:lnTo>
                    <a:pt x="300" y="470"/>
                  </a:lnTo>
                  <a:lnTo>
                    <a:pt x="289" y="512"/>
                  </a:lnTo>
                  <a:lnTo>
                    <a:pt x="285" y="555"/>
                  </a:lnTo>
                  <a:lnTo>
                    <a:pt x="287" y="600"/>
                  </a:lnTo>
                  <a:lnTo>
                    <a:pt x="296" y="643"/>
                  </a:lnTo>
                  <a:lnTo>
                    <a:pt x="312" y="687"/>
                  </a:lnTo>
                  <a:lnTo>
                    <a:pt x="335" y="730"/>
                  </a:lnTo>
                  <a:lnTo>
                    <a:pt x="366" y="773"/>
                  </a:lnTo>
                  <a:lnTo>
                    <a:pt x="367" y="775"/>
                  </a:lnTo>
                  <a:lnTo>
                    <a:pt x="373" y="782"/>
                  </a:lnTo>
                  <a:lnTo>
                    <a:pt x="383" y="793"/>
                  </a:lnTo>
                  <a:lnTo>
                    <a:pt x="396" y="809"/>
                  </a:lnTo>
                  <a:lnTo>
                    <a:pt x="411" y="827"/>
                  </a:lnTo>
                  <a:lnTo>
                    <a:pt x="429" y="847"/>
                  </a:lnTo>
                  <a:lnTo>
                    <a:pt x="447" y="870"/>
                  </a:lnTo>
                  <a:lnTo>
                    <a:pt x="468" y="896"/>
                  </a:lnTo>
                  <a:lnTo>
                    <a:pt x="489" y="921"/>
                  </a:lnTo>
                  <a:lnTo>
                    <a:pt x="511" y="948"/>
                  </a:lnTo>
                  <a:lnTo>
                    <a:pt x="534" y="974"/>
                  </a:lnTo>
                  <a:lnTo>
                    <a:pt x="556" y="999"/>
                  </a:lnTo>
                  <a:lnTo>
                    <a:pt x="523" y="962"/>
                  </a:lnTo>
                  <a:lnTo>
                    <a:pt x="538" y="980"/>
                  </a:lnTo>
                  <a:lnTo>
                    <a:pt x="551" y="996"/>
                  </a:lnTo>
                  <a:lnTo>
                    <a:pt x="562" y="1009"/>
                  </a:lnTo>
                  <a:lnTo>
                    <a:pt x="571" y="1020"/>
                  </a:lnTo>
                  <a:lnTo>
                    <a:pt x="577" y="1026"/>
                  </a:lnTo>
                  <a:lnTo>
                    <a:pt x="578" y="1028"/>
                  </a:lnTo>
                  <a:lnTo>
                    <a:pt x="591" y="1049"/>
                  </a:lnTo>
                  <a:lnTo>
                    <a:pt x="599" y="1071"/>
                  </a:lnTo>
                  <a:lnTo>
                    <a:pt x="600" y="1094"/>
                  </a:lnTo>
                  <a:lnTo>
                    <a:pt x="596" y="1115"/>
                  </a:lnTo>
                  <a:lnTo>
                    <a:pt x="588" y="1137"/>
                  </a:lnTo>
                  <a:lnTo>
                    <a:pt x="574" y="1158"/>
                  </a:lnTo>
                  <a:lnTo>
                    <a:pt x="556" y="1176"/>
                  </a:lnTo>
                  <a:lnTo>
                    <a:pt x="536" y="1189"/>
                  </a:lnTo>
                  <a:lnTo>
                    <a:pt x="514" y="1199"/>
                  </a:lnTo>
                  <a:lnTo>
                    <a:pt x="491" y="1202"/>
                  </a:lnTo>
                  <a:lnTo>
                    <a:pt x="469" y="1202"/>
                  </a:lnTo>
                  <a:lnTo>
                    <a:pt x="447" y="1196"/>
                  </a:lnTo>
                  <a:lnTo>
                    <a:pt x="428" y="1184"/>
                  </a:lnTo>
                  <a:lnTo>
                    <a:pt x="409" y="1168"/>
                  </a:lnTo>
                  <a:lnTo>
                    <a:pt x="352" y="1098"/>
                  </a:lnTo>
                  <a:lnTo>
                    <a:pt x="390" y="1143"/>
                  </a:lnTo>
                  <a:lnTo>
                    <a:pt x="149" y="855"/>
                  </a:lnTo>
                  <a:lnTo>
                    <a:pt x="104" y="796"/>
                  </a:lnTo>
                  <a:lnTo>
                    <a:pt x="69" y="739"/>
                  </a:lnTo>
                  <a:lnTo>
                    <a:pt x="41" y="682"/>
                  </a:lnTo>
                  <a:lnTo>
                    <a:pt x="21" y="628"/>
                  </a:lnTo>
                  <a:lnTo>
                    <a:pt x="7" y="573"/>
                  </a:lnTo>
                  <a:lnTo>
                    <a:pt x="1" y="522"/>
                  </a:lnTo>
                  <a:lnTo>
                    <a:pt x="0" y="471"/>
                  </a:lnTo>
                  <a:lnTo>
                    <a:pt x="6" y="421"/>
                  </a:lnTo>
                  <a:lnTo>
                    <a:pt x="17" y="375"/>
                  </a:lnTo>
                  <a:lnTo>
                    <a:pt x="33" y="331"/>
                  </a:lnTo>
                  <a:lnTo>
                    <a:pt x="52" y="287"/>
                  </a:lnTo>
                  <a:lnTo>
                    <a:pt x="77" y="248"/>
                  </a:lnTo>
                  <a:lnTo>
                    <a:pt x="103" y="210"/>
                  </a:lnTo>
                  <a:lnTo>
                    <a:pt x="135" y="175"/>
                  </a:lnTo>
                  <a:lnTo>
                    <a:pt x="168" y="144"/>
                  </a:lnTo>
                  <a:lnTo>
                    <a:pt x="203" y="115"/>
                  </a:lnTo>
                  <a:lnTo>
                    <a:pt x="240" y="88"/>
                  </a:lnTo>
                  <a:lnTo>
                    <a:pt x="279" y="65"/>
                  </a:lnTo>
                  <a:lnTo>
                    <a:pt x="318" y="47"/>
                  </a:lnTo>
                  <a:lnTo>
                    <a:pt x="358" y="31"/>
                  </a:lnTo>
                  <a:lnTo>
                    <a:pt x="398" y="19"/>
                  </a:lnTo>
                  <a:lnTo>
                    <a:pt x="466" y="6"/>
                  </a:lnTo>
                  <a:lnTo>
                    <a:pt x="53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1"/>
            <p:cNvSpPr>
              <a:spLocks noEditPoints="1"/>
            </p:cNvSpPr>
            <p:nvPr userDrawn="1"/>
          </p:nvSpPr>
          <p:spPr bwMode="auto">
            <a:xfrm>
              <a:off x="7675563" y="4867276"/>
              <a:ext cx="52388" cy="50800"/>
            </a:xfrm>
            <a:custGeom>
              <a:avLst/>
              <a:gdLst>
                <a:gd name="T0" fmla="*/ 51 w 130"/>
                <a:gd name="T1" fmla="*/ 60 h 128"/>
                <a:gd name="T2" fmla="*/ 70 w 130"/>
                <a:gd name="T3" fmla="*/ 60 h 128"/>
                <a:gd name="T4" fmla="*/ 77 w 130"/>
                <a:gd name="T5" fmla="*/ 59 h 128"/>
                <a:gd name="T6" fmla="*/ 82 w 130"/>
                <a:gd name="T7" fmla="*/ 55 h 128"/>
                <a:gd name="T8" fmla="*/ 83 w 130"/>
                <a:gd name="T9" fmla="*/ 48 h 128"/>
                <a:gd name="T10" fmla="*/ 82 w 130"/>
                <a:gd name="T11" fmla="*/ 42 h 128"/>
                <a:gd name="T12" fmla="*/ 77 w 130"/>
                <a:gd name="T13" fmla="*/ 38 h 128"/>
                <a:gd name="T14" fmla="*/ 71 w 130"/>
                <a:gd name="T15" fmla="*/ 37 h 128"/>
                <a:gd name="T16" fmla="*/ 51 w 130"/>
                <a:gd name="T17" fmla="*/ 37 h 128"/>
                <a:gd name="T18" fmla="*/ 68 w 130"/>
                <a:gd name="T19" fmla="*/ 28 h 128"/>
                <a:gd name="T20" fmla="*/ 89 w 130"/>
                <a:gd name="T21" fmla="*/ 32 h 128"/>
                <a:gd name="T22" fmla="*/ 95 w 130"/>
                <a:gd name="T23" fmla="*/ 48 h 128"/>
                <a:gd name="T24" fmla="*/ 90 w 130"/>
                <a:gd name="T25" fmla="*/ 63 h 128"/>
                <a:gd name="T26" fmla="*/ 76 w 130"/>
                <a:gd name="T27" fmla="*/ 69 h 128"/>
                <a:gd name="T28" fmla="*/ 84 w 130"/>
                <a:gd name="T29" fmla="*/ 101 h 128"/>
                <a:gd name="T30" fmla="*/ 51 w 130"/>
                <a:gd name="T31" fmla="*/ 69 h 128"/>
                <a:gd name="T32" fmla="*/ 40 w 130"/>
                <a:gd name="T33" fmla="*/ 101 h 128"/>
                <a:gd name="T34" fmla="*/ 66 w 130"/>
                <a:gd name="T35" fmla="*/ 11 h 128"/>
                <a:gd name="T36" fmla="*/ 34 w 130"/>
                <a:gd name="T37" fmla="*/ 20 h 128"/>
                <a:gd name="T38" fmla="*/ 16 w 130"/>
                <a:gd name="T39" fmla="*/ 47 h 128"/>
                <a:gd name="T40" fmla="*/ 16 w 130"/>
                <a:gd name="T41" fmla="*/ 82 h 128"/>
                <a:gd name="T42" fmla="*/ 34 w 130"/>
                <a:gd name="T43" fmla="*/ 107 h 128"/>
                <a:gd name="T44" fmla="*/ 66 w 130"/>
                <a:gd name="T45" fmla="*/ 117 h 128"/>
                <a:gd name="T46" fmla="*/ 96 w 130"/>
                <a:gd name="T47" fmla="*/ 107 h 128"/>
                <a:gd name="T48" fmla="*/ 115 w 130"/>
                <a:gd name="T49" fmla="*/ 82 h 128"/>
                <a:gd name="T50" fmla="*/ 115 w 130"/>
                <a:gd name="T51" fmla="*/ 47 h 128"/>
                <a:gd name="T52" fmla="*/ 96 w 130"/>
                <a:gd name="T53" fmla="*/ 20 h 128"/>
                <a:gd name="T54" fmla="*/ 66 w 130"/>
                <a:gd name="T55" fmla="*/ 11 h 128"/>
                <a:gd name="T56" fmla="*/ 85 w 130"/>
                <a:gd name="T57" fmla="*/ 3 h 128"/>
                <a:gd name="T58" fmla="*/ 118 w 130"/>
                <a:gd name="T59" fmla="*/ 25 h 128"/>
                <a:gd name="T60" fmla="*/ 130 w 130"/>
                <a:gd name="T61" fmla="*/ 64 h 128"/>
                <a:gd name="T62" fmla="*/ 118 w 130"/>
                <a:gd name="T63" fmla="*/ 102 h 128"/>
                <a:gd name="T64" fmla="*/ 85 w 130"/>
                <a:gd name="T65" fmla="*/ 125 h 128"/>
                <a:gd name="T66" fmla="*/ 45 w 130"/>
                <a:gd name="T67" fmla="*/ 125 h 128"/>
                <a:gd name="T68" fmla="*/ 13 w 130"/>
                <a:gd name="T69" fmla="*/ 102 h 128"/>
                <a:gd name="T70" fmla="*/ 0 w 130"/>
                <a:gd name="T71" fmla="*/ 64 h 128"/>
                <a:gd name="T72" fmla="*/ 13 w 130"/>
                <a:gd name="T73" fmla="*/ 25 h 128"/>
                <a:gd name="T74" fmla="*/ 45 w 130"/>
                <a:gd name="T75" fmla="*/ 3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0" h="128">
                  <a:moveTo>
                    <a:pt x="51" y="37"/>
                  </a:moveTo>
                  <a:lnTo>
                    <a:pt x="51" y="60"/>
                  </a:lnTo>
                  <a:lnTo>
                    <a:pt x="66" y="60"/>
                  </a:lnTo>
                  <a:lnTo>
                    <a:pt x="70" y="60"/>
                  </a:lnTo>
                  <a:lnTo>
                    <a:pt x="73" y="59"/>
                  </a:lnTo>
                  <a:lnTo>
                    <a:pt x="77" y="59"/>
                  </a:lnTo>
                  <a:lnTo>
                    <a:pt x="79" y="56"/>
                  </a:lnTo>
                  <a:lnTo>
                    <a:pt x="82" y="55"/>
                  </a:lnTo>
                  <a:lnTo>
                    <a:pt x="83" y="52"/>
                  </a:lnTo>
                  <a:lnTo>
                    <a:pt x="83" y="48"/>
                  </a:lnTo>
                  <a:lnTo>
                    <a:pt x="83" y="44"/>
                  </a:lnTo>
                  <a:lnTo>
                    <a:pt x="82" y="42"/>
                  </a:lnTo>
                  <a:lnTo>
                    <a:pt x="79" y="40"/>
                  </a:lnTo>
                  <a:lnTo>
                    <a:pt x="77" y="38"/>
                  </a:lnTo>
                  <a:lnTo>
                    <a:pt x="73" y="37"/>
                  </a:lnTo>
                  <a:lnTo>
                    <a:pt x="71" y="37"/>
                  </a:lnTo>
                  <a:lnTo>
                    <a:pt x="67" y="37"/>
                  </a:lnTo>
                  <a:lnTo>
                    <a:pt x="51" y="37"/>
                  </a:lnTo>
                  <a:close/>
                  <a:moveTo>
                    <a:pt x="40" y="28"/>
                  </a:moveTo>
                  <a:lnTo>
                    <a:pt x="68" y="28"/>
                  </a:lnTo>
                  <a:lnTo>
                    <a:pt x="81" y="29"/>
                  </a:lnTo>
                  <a:lnTo>
                    <a:pt x="89" y="32"/>
                  </a:lnTo>
                  <a:lnTo>
                    <a:pt x="94" y="38"/>
                  </a:lnTo>
                  <a:lnTo>
                    <a:pt x="95" y="48"/>
                  </a:lnTo>
                  <a:lnTo>
                    <a:pt x="94" y="56"/>
                  </a:lnTo>
                  <a:lnTo>
                    <a:pt x="90" y="63"/>
                  </a:lnTo>
                  <a:lnTo>
                    <a:pt x="83" y="66"/>
                  </a:lnTo>
                  <a:lnTo>
                    <a:pt x="76" y="69"/>
                  </a:lnTo>
                  <a:lnTo>
                    <a:pt x="98" y="101"/>
                  </a:lnTo>
                  <a:lnTo>
                    <a:pt x="84" y="101"/>
                  </a:lnTo>
                  <a:lnTo>
                    <a:pt x="65" y="69"/>
                  </a:lnTo>
                  <a:lnTo>
                    <a:pt x="51" y="69"/>
                  </a:lnTo>
                  <a:lnTo>
                    <a:pt x="51" y="101"/>
                  </a:lnTo>
                  <a:lnTo>
                    <a:pt x="40" y="101"/>
                  </a:lnTo>
                  <a:lnTo>
                    <a:pt x="40" y="28"/>
                  </a:lnTo>
                  <a:close/>
                  <a:moveTo>
                    <a:pt x="66" y="11"/>
                  </a:moveTo>
                  <a:lnTo>
                    <a:pt x="49" y="13"/>
                  </a:lnTo>
                  <a:lnTo>
                    <a:pt x="34" y="20"/>
                  </a:lnTo>
                  <a:lnTo>
                    <a:pt x="23" y="32"/>
                  </a:lnTo>
                  <a:lnTo>
                    <a:pt x="16" y="47"/>
                  </a:lnTo>
                  <a:lnTo>
                    <a:pt x="14" y="64"/>
                  </a:lnTo>
                  <a:lnTo>
                    <a:pt x="16" y="82"/>
                  </a:lnTo>
                  <a:lnTo>
                    <a:pt x="23" y="96"/>
                  </a:lnTo>
                  <a:lnTo>
                    <a:pt x="34" y="107"/>
                  </a:lnTo>
                  <a:lnTo>
                    <a:pt x="49" y="114"/>
                  </a:lnTo>
                  <a:lnTo>
                    <a:pt x="66" y="117"/>
                  </a:lnTo>
                  <a:lnTo>
                    <a:pt x="82" y="114"/>
                  </a:lnTo>
                  <a:lnTo>
                    <a:pt x="96" y="107"/>
                  </a:lnTo>
                  <a:lnTo>
                    <a:pt x="107" y="96"/>
                  </a:lnTo>
                  <a:lnTo>
                    <a:pt x="115" y="82"/>
                  </a:lnTo>
                  <a:lnTo>
                    <a:pt x="118" y="64"/>
                  </a:lnTo>
                  <a:lnTo>
                    <a:pt x="115" y="47"/>
                  </a:lnTo>
                  <a:lnTo>
                    <a:pt x="107" y="32"/>
                  </a:lnTo>
                  <a:lnTo>
                    <a:pt x="96" y="20"/>
                  </a:lnTo>
                  <a:lnTo>
                    <a:pt x="82" y="13"/>
                  </a:lnTo>
                  <a:lnTo>
                    <a:pt x="66" y="11"/>
                  </a:lnTo>
                  <a:close/>
                  <a:moveTo>
                    <a:pt x="66" y="0"/>
                  </a:moveTo>
                  <a:lnTo>
                    <a:pt x="85" y="3"/>
                  </a:lnTo>
                  <a:lnTo>
                    <a:pt x="104" y="12"/>
                  </a:lnTo>
                  <a:lnTo>
                    <a:pt x="118" y="25"/>
                  </a:lnTo>
                  <a:lnTo>
                    <a:pt x="127" y="43"/>
                  </a:lnTo>
                  <a:lnTo>
                    <a:pt x="130" y="64"/>
                  </a:lnTo>
                  <a:lnTo>
                    <a:pt x="127" y="84"/>
                  </a:lnTo>
                  <a:lnTo>
                    <a:pt x="118" y="102"/>
                  </a:lnTo>
                  <a:lnTo>
                    <a:pt x="104" y="116"/>
                  </a:lnTo>
                  <a:lnTo>
                    <a:pt x="85" y="125"/>
                  </a:lnTo>
                  <a:lnTo>
                    <a:pt x="66" y="128"/>
                  </a:lnTo>
                  <a:lnTo>
                    <a:pt x="45" y="125"/>
                  </a:lnTo>
                  <a:lnTo>
                    <a:pt x="27" y="116"/>
                  </a:lnTo>
                  <a:lnTo>
                    <a:pt x="13" y="102"/>
                  </a:lnTo>
                  <a:lnTo>
                    <a:pt x="4" y="84"/>
                  </a:lnTo>
                  <a:lnTo>
                    <a:pt x="0" y="64"/>
                  </a:lnTo>
                  <a:lnTo>
                    <a:pt x="4" y="43"/>
                  </a:lnTo>
                  <a:lnTo>
                    <a:pt x="13" y="25"/>
                  </a:lnTo>
                  <a:lnTo>
                    <a:pt x="27" y="12"/>
                  </a:lnTo>
                  <a:lnTo>
                    <a:pt x="45" y="3"/>
                  </a:lnTo>
                  <a:lnTo>
                    <a:pt x="6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2"/>
            <p:cNvSpPr>
              <a:spLocks noEditPoints="1"/>
            </p:cNvSpPr>
            <p:nvPr userDrawn="1"/>
          </p:nvSpPr>
          <p:spPr bwMode="auto">
            <a:xfrm>
              <a:off x="6591301" y="4867276"/>
              <a:ext cx="52388" cy="50800"/>
            </a:xfrm>
            <a:custGeom>
              <a:avLst/>
              <a:gdLst>
                <a:gd name="T0" fmla="*/ 51 w 130"/>
                <a:gd name="T1" fmla="*/ 60 h 128"/>
                <a:gd name="T2" fmla="*/ 69 w 130"/>
                <a:gd name="T3" fmla="*/ 60 h 128"/>
                <a:gd name="T4" fmla="*/ 75 w 130"/>
                <a:gd name="T5" fmla="*/ 59 h 128"/>
                <a:gd name="T6" fmla="*/ 81 w 130"/>
                <a:gd name="T7" fmla="*/ 55 h 128"/>
                <a:gd name="T8" fmla="*/ 82 w 130"/>
                <a:gd name="T9" fmla="*/ 48 h 128"/>
                <a:gd name="T10" fmla="*/ 81 w 130"/>
                <a:gd name="T11" fmla="*/ 42 h 128"/>
                <a:gd name="T12" fmla="*/ 76 w 130"/>
                <a:gd name="T13" fmla="*/ 38 h 128"/>
                <a:gd name="T14" fmla="*/ 70 w 130"/>
                <a:gd name="T15" fmla="*/ 37 h 128"/>
                <a:gd name="T16" fmla="*/ 51 w 130"/>
                <a:gd name="T17" fmla="*/ 37 h 128"/>
                <a:gd name="T18" fmla="*/ 68 w 130"/>
                <a:gd name="T19" fmla="*/ 28 h 128"/>
                <a:gd name="T20" fmla="*/ 88 w 130"/>
                <a:gd name="T21" fmla="*/ 32 h 128"/>
                <a:gd name="T22" fmla="*/ 94 w 130"/>
                <a:gd name="T23" fmla="*/ 48 h 128"/>
                <a:gd name="T24" fmla="*/ 88 w 130"/>
                <a:gd name="T25" fmla="*/ 63 h 128"/>
                <a:gd name="T26" fmla="*/ 75 w 130"/>
                <a:gd name="T27" fmla="*/ 69 h 128"/>
                <a:gd name="T28" fmla="*/ 83 w 130"/>
                <a:gd name="T29" fmla="*/ 101 h 128"/>
                <a:gd name="T30" fmla="*/ 51 w 130"/>
                <a:gd name="T31" fmla="*/ 69 h 128"/>
                <a:gd name="T32" fmla="*/ 40 w 130"/>
                <a:gd name="T33" fmla="*/ 101 h 128"/>
                <a:gd name="T34" fmla="*/ 64 w 130"/>
                <a:gd name="T35" fmla="*/ 11 h 128"/>
                <a:gd name="T36" fmla="*/ 34 w 130"/>
                <a:gd name="T37" fmla="*/ 20 h 128"/>
                <a:gd name="T38" fmla="*/ 14 w 130"/>
                <a:gd name="T39" fmla="*/ 47 h 128"/>
                <a:gd name="T40" fmla="*/ 14 w 130"/>
                <a:gd name="T41" fmla="*/ 82 h 128"/>
                <a:gd name="T42" fmla="*/ 34 w 130"/>
                <a:gd name="T43" fmla="*/ 107 h 128"/>
                <a:gd name="T44" fmla="*/ 64 w 130"/>
                <a:gd name="T45" fmla="*/ 117 h 128"/>
                <a:gd name="T46" fmla="*/ 96 w 130"/>
                <a:gd name="T47" fmla="*/ 107 h 128"/>
                <a:gd name="T48" fmla="*/ 114 w 130"/>
                <a:gd name="T49" fmla="*/ 82 h 128"/>
                <a:gd name="T50" fmla="*/ 114 w 130"/>
                <a:gd name="T51" fmla="*/ 47 h 128"/>
                <a:gd name="T52" fmla="*/ 96 w 130"/>
                <a:gd name="T53" fmla="*/ 20 h 128"/>
                <a:gd name="T54" fmla="*/ 64 w 130"/>
                <a:gd name="T55" fmla="*/ 11 h 128"/>
                <a:gd name="T56" fmla="*/ 85 w 130"/>
                <a:gd name="T57" fmla="*/ 3 h 128"/>
                <a:gd name="T58" fmla="*/ 117 w 130"/>
                <a:gd name="T59" fmla="*/ 25 h 128"/>
                <a:gd name="T60" fmla="*/ 130 w 130"/>
                <a:gd name="T61" fmla="*/ 64 h 128"/>
                <a:gd name="T62" fmla="*/ 117 w 130"/>
                <a:gd name="T63" fmla="*/ 102 h 128"/>
                <a:gd name="T64" fmla="*/ 85 w 130"/>
                <a:gd name="T65" fmla="*/ 125 h 128"/>
                <a:gd name="T66" fmla="*/ 45 w 130"/>
                <a:gd name="T67" fmla="*/ 125 h 128"/>
                <a:gd name="T68" fmla="*/ 12 w 130"/>
                <a:gd name="T69" fmla="*/ 102 h 128"/>
                <a:gd name="T70" fmla="*/ 0 w 130"/>
                <a:gd name="T71" fmla="*/ 64 h 128"/>
                <a:gd name="T72" fmla="*/ 12 w 130"/>
                <a:gd name="T73" fmla="*/ 25 h 128"/>
                <a:gd name="T74" fmla="*/ 45 w 130"/>
                <a:gd name="T75" fmla="*/ 3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0" h="128">
                  <a:moveTo>
                    <a:pt x="51" y="37"/>
                  </a:moveTo>
                  <a:lnTo>
                    <a:pt x="51" y="60"/>
                  </a:lnTo>
                  <a:lnTo>
                    <a:pt x="64" y="60"/>
                  </a:lnTo>
                  <a:lnTo>
                    <a:pt x="69" y="60"/>
                  </a:lnTo>
                  <a:lnTo>
                    <a:pt x="73" y="59"/>
                  </a:lnTo>
                  <a:lnTo>
                    <a:pt x="75" y="59"/>
                  </a:lnTo>
                  <a:lnTo>
                    <a:pt x="79" y="56"/>
                  </a:lnTo>
                  <a:lnTo>
                    <a:pt x="81" y="55"/>
                  </a:lnTo>
                  <a:lnTo>
                    <a:pt x="82" y="52"/>
                  </a:lnTo>
                  <a:lnTo>
                    <a:pt x="82" y="48"/>
                  </a:lnTo>
                  <a:lnTo>
                    <a:pt x="82" y="44"/>
                  </a:lnTo>
                  <a:lnTo>
                    <a:pt x="81" y="42"/>
                  </a:lnTo>
                  <a:lnTo>
                    <a:pt x="79" y="40"/>
                  </a:lnTo>
                  <a:lnTo>
                    <a:pt x="76" y="38"/>
                  </a:lnTo>
                  <a:lnTo>
                    <a:pt x="73" y="37"/>
                  </a:lnTo>
                  <a:lnTo>
                    <a:pt x="70" y="37"/>
                  </a:lnTo>
                  <a:lnTo>
                    <a:pt x="66" y="37"/>
                  </a:lnTo>
                  <a:lnTo>
                    <a:pt x="51" y="37"/>
                  </a:lnTo>
                  <a:close/>
                  <a:moveTo>
                    <a:pt x="40" y="28"/>
                  </a:moveTo>
                  <a:lnTo>
                    <a:pt x="68" y="28"/>
                  </a:lnTo>
                  <a:lnTo>
                    <a:pt x="80" y="29"/>
                  </a:lnTo>
                  <a:lnTo>
                    <a:pt x="88" y="32"/>
                  </a:lnTo>
                  <a:lnTo>
                    <a:pt x="93" y="38"/>
                  </a:lnTo>
                  <a:lnTo>
                    <a:pt x="94" y="48"/>
                  </a:lnTo>
                  <a:lnTo>
                    <a:pt x="93" y="56"/>
                  </a:lnTo>
                  <a:lnTo>
                    <a:pt x="88" y="63"/>
                  </a:lnTo>
                  <a:lnTo>
                    <a:pt x="82" y="66"/>
                  </a:lnTo>
                  <a:lnTo>
                    <a:pt x="75" y="69"/>
                  </a:lnTo>
                  <a:lnTo>
                    <a:pt x="96" y="101"/>
                  </a:lnTo>
                  <a:lnTo>
                    <a:pt x="83" y="101"/>
                  </a:lnTo>
                  <a:lnTo>
                    <a:pt x="64" y="69"/>
                  </a:lnTo>
                  <a:lnTo>
                    <a:pt x="51" y="69"/>
                  </a:lnTo>
                  <a:lnTo>
                    <a:pt x="51" y="101"/>
                  </a:lnTo>
                  <a:lnTo>
                    <a:pt x="40" y="101"/>
                  </a:lnTo>
                  <a:lnTo>
                    <a:pt x="40" y="28"/>
                  </a:lnTo>
                  <a:close/>
                  <a:moveTo>
                    <a:pt x="64" y="11"/>
                  </a:moveTo>
                  <a:lnTo>
                    <a:pt x="48" y="13"/>
                  </a:lnTo>
                  <a:lnTo>
                    <a:pt x="34" y="20"/>
                  </a:lnTo>
                  <a:lnTo>
                    <a:pt x="22" y="32"/>
                  </a:lnTo>
                  <a:lnTo>
                    <a:pt x="14" y="47"/>
                  </a:lnTo>
                  <a:lnTo>
                    <a:pt x="12" y="64"/>
                  </a:lnTo>
                  <a:lnTo>
                    <a:pt x="14" y="82"/>
                  </a:lnTo>
                  <a:lnTo>
                    <a:pt x="22" y="96"/>
                  </a:lnTo>
                  <a:lnTo>
                    <a:pt x="34" y="107"/>
                  </a:lnTo>
                  <a:lnTo>
                    <a:pt x="48" y="114"/>
                  </a:lnTo>
                  <a:lnTo>
                    <a:pt x="64" y="117"/>
                  </a:lnTo>
                  <a:lnTo>
                    <a:pt x="81" y="114"/>
                  </a:lnTo>
                  <a:lnTo>
                    <a:pt x="96" y="107"/>
                  </a:lnTo>
                  <a:lnTo>
                    <a:pt x="107" y="96"/>
                  </a:lnTo>
                  <a:lnTo>
                    <a:pt x="114" y="82"/>
                  </a:lnTo>
                  <a:lnTo>
                    <a:pt x="116" y="64"/>
                  </a:lnTo>
                  <a:lnTo>
                    <a:pt x="114" y="47"/>
                  </a:lnTo>
                  <a:lnTo>
                    <a:pt x="107" y="32"/>
                  </a:lnTo>
                  <a:lnTo>
                    <a:pt x="96" y="20"/>
                  </a:lnTo>
                  <a:lnTo>
                    <a:pt x="81" y="13"/>
                  </a:lnTo>
                  <a:lnTo>
                    <a:pt x="64" y="11"/>
                  </a:lnTo>
                  <a:close/>
                  <a:moveTo>
                    <a:pt x="64" y="0"/>
                  </a:moveTo>
                  <a:lnTo>
                    <a:pt x="85" y="3"/>
                  </a:lnTo>
                  <a:lnTo>
                    <a:pt x="103" y="12"/>
                  </a:lnTo>
                  <a:lnTo>
                    <a:pt x="117" y="25"/>
                  </a:lnTo>
                  <a:lnTo>
                    <a:pt x="126" y="43"/>
                  </a:lnTo>
                  <a:lnTo>
                    <a:pt x="130" y="64"/>
                  </a:lnTo>
                  <a:lnTo>
                    <a:pt x="126" y="84"/>
                  </a:lnTo>
                  <a:lnTo>
                    <a:pt x="117" y="102"/>
                  </a:lnTo>
                  <a:lnTo>
                    <a:pt x="103" y="116"/>
                  </a:lnTo>
                  <a:lnTo>
                    <a:pt x="85" y="125"/>
                  </a:lnTo>
                  <a:lnTo>
                    <a:pt x="64" y="128"/>
                  </a:lnTo>
                  <a:lnTo>
                    <a:pt x="45" y="125"/>
                  </a:lnTo>
                  <a:lnTo>
                    <a:pt x="26" y="116"/>
                  </a:lnTo>
                  <a:lnTo>
                    <a:pt x="12" y="102"/>
                  </a:lnTo>
                  <a:lnTo>
                    <a:pt x="2" y="84"/>
                  </a:lnTo>
                  <a:lnTo>
                    <a:pt x="0" y="64"/>
                  </a:lnTo>
                  <a:lnTo>
                    <a:pt x="2" y="43"/>
                  </a:lnTo>
                  <a:lnTo>
                    <a:pt x="12" y="25"/>
                  </a:lnTo>
                  <a:lnTo>
                    <a:pt x="26" y="12"/>
                  </a:lnTo>
                  <a:lnTo>
                    <a:pt x="45" y="3"/>
                  </a:lnTo>
                  <a:lnTo>
                    <a:pt x="6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6" name="TextBox 4"/>
          <p:cNvSpPr txBox="1"/>
          <p:nvPr userDrawn="1"/>
        </p:nvSpPr>
        <p:spPr>
          <a:xfrm>
            <a:off x="3310128" y="4941552"/>
            <a:ext cx="2514600" cy="169277"/>
          </a:xfrm>
          <a:prstGeom prst="rect">
            <a:avLst/>
          </a:prstGeom>
          <a:noFill/>
        </p:spPr>
        <p:txBody>
          <a:bodyPr wrap="square" anchor="b" anchorCtr="0">
            <a:spAutoFit/>
          </a:bodyPr>
          <a:lstStyle/>
          <a:p>
            <a:pPr marL="0" marR="0" lvl="0" indent="0" algn="ctr" defTabSz="27432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0" i="0" u="none" strike="noStrike" kern="300" cap="none" spc="50" normalizeH="0" baseline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Calibri" charset="0"/>
                <a:cs typeface="Arial" panose="020B0604020202020204" pitchFamily="34" charset="0"/>
              </a:rPr>
              <a:t>Copyright © SAS Institute Inc. All rights reserved.</a:t>
            </a:r>
          </a:p>
        </p:txBody>
      </p:sp>
    </p:spTree>
    <p:extLst/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AS - Comparison - Blue">
    <p:bg>
      <p:bgPr>
        <a:gradFill>
          <a:gsLst>
            <a:gs pos="0">
              <a:srgbClr val="00517E"/>
            </a:gs>
            <a:gs pos="100000">
              <a:srgbClr val="04304B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626364" y="192024"/>
            <a:ext cx="7891272" cy="457200"/>
          </a:xfrm>
        </p:spPr>
        <p:txBody>
          <a:bodyPr>
            <a:noAutofit/>
          </a:bodyPr>
          <a:lstStyle>
            <a:lvl1pPr algn="ctr"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3" hasCustomPrompt="1"/>
          </p:nvPr>
        </p:nvSpPr>
        <p:spPr>
          <a:xfrm>
            <a:off x="627641" y="640080"/>
            <a:ext cx="7891272" cy="274320"/>
          </a:xfrm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itchFamily="34" charset="0"/>
              <a:buNone/>
              <a:defRPr sz="2200" b="0" cap="none" baseline="0">
                <a:solidFill>
                  <a:schemeClr val="accent1">
                    <a:lumMod val="40000"/>
                    <a:lumOff val="60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quarter" idx="4" hasCustomPrompt="1"/>
          </p:nvPr>
        </p:nvSpPr>
        <p:spPr>
          <a:xfrm>
            <a:off x="627641" y="1014984"/>
            <a:ext cx="3886200" cy="3639312"/>
          </a:xfrm>
        </p:spPr>
        <p:txBody>
          <a:bodyPr wrap="square" anchor="t" anchorCtr="0">
            <a:normAutofit/>
          </a:bodyPr>
          <a:lstStyle>
            <a:lvl1pPr>
              <a:buClr>
                <a:schemeClr val="accent2"/>
              </a:buClr>
              <a:defRPr sz="2000" baseline="0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bg1">
                  <a:lumMod val="75000"/>
                </a:schemeClr>
              </a:buClr>
              <a:defRPr sz="1800" baseline="0">
                <a:solidFill>
                  <a:schemeClr val="bg1">
                    <a:lumMod val="75000"/>
                  </a:schemeClr>
                </a:solidFill>
                <a:latin typeface="+mn-lt"/>
              </a:defRPr>
            </a:lvl2pPr>
            <a:lvl3pPr>
              <a:buClr>
                <a:schemeClr val="bg1">
                  <a:lumMod val="75000"/>
                </a:schemeClr>
              </a:buClr>
              <a:defRPr sz="1400" baseline="0">
                <a:solidFill>
                  <a:schemeClr val="bg1">
                    <a:lumMod val="75000"/>
                  </a:schemeClr>
                </a:solidFill>
                <a:latin typeface="+mn-lt"/>
              </a:defRPr>
            </a:lvl3pPr>
            <a:lvl4pPr>
              <a:defRPr sz="1200" baseline="0">
                <a:latin typeface="+mj-lt"/>
              </a:defRPr>
            </a:lvl4pPr>
            <a:lvl5pPr>
              <a:defRPr sz="1000" baseline="0">
                <a:latin typeface="+mj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add text or click an icon to add other content types.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Content Placeholder 4"/>
          <p:cNvSpPr>
            <a:spLocks noGrp="1"/>
          </p:cNvSpPr>
          <p:nvPr>
            <p:ph sz="quarter" idx="15" hasCustomPrompt="1"/>
          </p:nvPr>
        </p:nvSpPr>
        <p:spPr>
          <a:xfrm>
            <a:off x="4634121" y="1014984"/>
            <a:ext cx="3886200" cy="3639312"/>
          </a:xfrm>
        </p:spPr>
        <p:txBody>
          <a:bodyPr wrap="square">
            <a:normAutofit/>
          </a:bodyPr>
          <a:lstStyle>
            <a:lvl1pPr marL="182880" indent="-182880">
              <a:defRPr lang="en-US" sz="2000" b="0" kern="1200" cap="none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65760" indent="-182880">
              <a:defRPr lang="en-US" sz="1800" kern="1200" baseline="0" dirty="0" smtClean="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48640" indent="-182880">
              <a:defRPr lang="en-US" sz="1400" kern="1200" baseline="0" dirty="0" smtClean="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>
              <a:defRPr baseline="0">
                <a:latin typeface="+mj-lt"/>
              </a:defRPr>
            </a:lvl4pPr>
            <a:lvl5pPr>
              <a:defRPr baseline="0">
                <a:latin typeface="+mj-lt"/>
              </a:defRPr>
            </a:lvl5pPr>
          </a:lstStyle>
          <a:p>
            <a:pPr marL="182880" lvl="0" indent="-182880" algn="l" defTabSz="365760" rtl="0" eaLnBrk="1" latinLnBrk="0" hangingPunct="1">
              <a:lnSpc>
                <a:spcPct val="85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ct val="80000"/>
              <a:buFont typeface="Arial" pitchFamily="34" charset="0"/>
              <a:buChar char="•"/>
            </a:pPr>
            <a:r>
              <a:rPr lang="en-US" dirty="0"/>
              <a:t>Click to add text or click an icon to add other content types.</a:t>
            </a:r>
          </a:p>
          <a:p>
            <a:pPr marL="365760" lvl="1" indent="-182880" algn="l" defTabSz="365760" rtl="0" eaLnBrk="1" latinLnBrk="0" hangingPunct="1">
              <a:lnSpc>
                <a:spcPct val="85000"/>
              </a:lnSpc>
              <a:spcBef>
                <a:spcPts val="800"/>
              </a:spcBef>
              <a:spcAft>
                <a:spcPts val="0"/>
              </a:spcAft>
              <a:buClr>
                <a:schemeClr val="bg1">
                  <a:lumMod val="75000"/>
                </a:schemeClr>
              </a:buClr>
              <a:buSzPct val="80000"/>
              <a:buFont typeface="Arial" pitchFamily="34" charset="0"/>
              <a:buChar char="•"/>
              <a:tabLst/>
            </a:pPr>
            <a:r>
              <a:rPr lang="en-US" dirty="0"/>
              <a:t>Second level</a:t>
            </a:r>
          </a:p>
          <a:p>
            <a:pPr marL="548640" lvl="2" indent="-182880" algn="l" defTabSz="365760" rtl="0" eaLnBrk="1" latinLnBrk="0" hangingPunct="1">
              <a:lnSpc>
                <a:spcPct val="85000"/>
              </a:lnSpc>
              <a:spcBef>
                <a:spcPts val="800"/>
              </a:spcBef>
              <a:spcAft>
                <a:spcPts val="0"/>
              </a:spcAft>
              <a:buClr>
                <a:schemeClr val="bg1">
                  <a:lumMod val="75000"/>
                </a:schemeClr>
              </a:buClr>
              <a:buSzPct val="100000"/>
              <a:buFont typeface="Calibri" panose="020F0502020204030204" pitchFamily="34" charset="0"/>
              <a:buChar char="-"/>
            </a:pPr>
            <a:r>
              <a:rPr lang="en-US" dirty="0"/>
              <a:t>Third level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976208B-6111-490B-8CEC-FFB249DB2100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8427835" y="4765184"/>
            <a:ext cx="526892" cy="220528"/>
            <a:chOff x="6145213" y="4384676"/>
            <a:chExt cx="1582738" cy="649287"/>
          </a:xfrm>
          <a:solidFill>
            <a:schemeClr val="bg1"/>
          </a:solidFill>
        </p:grpSpPr>
        <p:sp>
          <p:nvSpPr>
            <p:cNvPr id="9" name="Freeform 8"/>
            <p:cNvSpPr>
              <a:spLocks/>
            </p:cNvSpPr>
            <p:nvPr userDrawn="1"/>
          </p:nvSpPr>
          <p:spPr bwMode="auto">
            <a:xfrm>
              <a:off x="6640513" y="4454526"/>
              <a:ext cx="341313" cy="449263"/>
            </a:xfrm>
            <a:custGeom>
              <a:avLst/>
              <a:gdLst>
                <a:gd name="T0" fmla="*/ 485 w 859"/>
                <a:gd name="T1" fmla="*/ 5 h 1132"/>
                <a:gd name="T2" fmla="*/ 603 w 859"/>
                <a:gd name="T3" fmla="*/ 31 h 1132"/>
                <a:gd name="T4" fmla="*/ 699 w 859"/>
                <a:gd name="T5" fmla="*/ 82 h 1132"/>
                <a:gd name="T6" fmla="*/ 771 w 859"/>
                <a:gd name="T7" fmla="*/ 167 h 1132"/>
                <a:gd name="T8" fmla="*/ 810 w 859"/>
                <a:gd name="T9" fmla="*/ 290 h 1132"/>
                <a:gd name="T10" fmla="*/ 642 w 859"/>
                <a:gd name="T11" fmla="*/ 307 h 1132"/>
                <a:gd name="T12" fmla="*/ 606 w 859"/>
                <a:gd name="T13" fmla="*/ 231 h 1132"/>
                <a:gd name="T14" fmla="*/ 544 w 859"/>
                <a:gd name="T15" fmla="*/ 184 h 1132"/>
                <a:gd name="T16" fmla="*/ 467 w 859"/>
                <a:gd name="T17" fmla="*/ 162 h 1132"/>
                <a:gd name="T18" fmla="*/ 385 w 859"/>
                <a:gd name="T19" fmla="*/ 158 h 1132"/>
                <a:gd name="T20" fmla="*/ 304 w 859"/>
                <a:gd name="T21" fmla="*/ 172 h 1132"/>
                <a:gd name="T22" fmla="*/ 236 w 859"/>
                <a:gd name="T23" fmla="*/ 207 h 1132"/>
                <a:gd name="T24" fmla="*/ 200 w 859"/>
                <a:gd name="T25" fmla="*/ 268 h 1132"/>
                <a:gd name="T26" fmla="*/ 207 w 859"/>
                <a:gd name="T27" fmla="*/ 344 h 1132"/>
                <a:gd name="T28" fmla="*/ 256 w 859"/>
                <a:gd name="T29" fmla="*/ 397 h 1132"/>
                <a:gd name="T30" fmla="*/ 334 w 859"/>
                <a:gd name="T31" fmla="*/ 434 h 1132"/>
                <a:gd name="T32" fmla="*/ 428 w 859"/>
                <a:gd name="T33" fmla="*/ 460 h 1132"/>
                <a:gd name="T34" fmla="*/ 528 w 859"/>
                <a:gd name="T35" fmla="*/ 484 h 1132"/>
                <a:gd name="T36" fmla="*/ 634 w 859"/>
                <a:gd name="T37" fmla="*/ 513 h 1132"/>
                <a:gd name="T38" fmla="*/ 728 w 859"/>
                <a:gd name="T39" fmla="*/ 556 h 1132"/>
                <a:gd name="T40" fmla="*/ 804 w 859"/>
                <a:gd name="T41" fmla="*/ 620 h 1132"/>
                <a:gd name="T42" fmla="*/ 850 w 859"/>
                <a:gd name="T43" fmla="*/ 711 h 1132"/>
                <a:gd name="T44" fmla="*/ 857 w 859"/>
                <a:gd name="T45" fmla="*/ 838 h 1132"/>
                <a:gd name="T46" fmla="*/ 821 w 859"/>
                <a:gd name="T47" fmla="*/ 954 h 1132"/>
                <a:gd name="T48" fmla="*/ 750 w 859"/>
                <a:gd name="T49" fmla="*/ 1037 h 1132"/>
                <a:gd name="T50" fmla="*/ 655 w 859"/>
                <a:gd name="T51" fmla="*/ 1093 h 1132"/>
                <a:gd name="T52" fmla="*/ 545 w 859"/>
                <a:gd name="T53" fmla="*/ 1124 h 1132"/>
                <a:gd name="T54" fmla="*/ 428 w 859"/>
                <a:gd name="T55" fmla="*/ 1132 h 1132"/>
                <a:gd name="T56" fmla="*/ 297 w 859"/>
                <a:gd name="T57" fmla="*/ 1120 h 1132"/>
                <a:gd name="T58" fmla="*/ 182 w 859"/>
                <a:gd name="T59" fmla="*/ 1081 h 1132"/>
                <a:gd name="T60" fmla="*/ 89 w 859"/>
                <a:gd name="T61" fmla="*/ 1012 h 1132"/>
                <a:gd name="T62" fmla="*/ 26 w 859"/>
                <a:gd name="T63" fmla="*/ 908 h 1132"/>
                <a:gd name="T64" fmla="*/ 0 w 859"/>
                <a:gd name="T65" fmla="*/ 767 h 1132"/>
                <a:gd name="T66" fmla="*/ 178 w 859"/>
                <a:gd name="T67" fmla="*/ 838 h 1132"/>
                <a:gd name="T68" fmla="*/ 229 w 859"/>
                <a:gd name="T69" fmla="*/ 913 h 1132"/>
                <a:gd name="T70" fmla="*/ 308 w 859"/>
                <a:gd name="T71" fmla="*/ 957 h 1132"/>
                <a:gd name="T72" fmla="*/ 404 w 859"/>
                <a:gd name="T73" fmla="*/ 974 h 1132"/>
                <a:gd name="T74" fmla="*/ 488 w 859"/>
                <a:gd name="T75" fmla="*/ 974 h 1132"/>
                <a:gd name="T76" fmla="*/ 564 w 859"/>
                <a:gd name="T77" fmla="*/ 960 h 1132"/>
                <a:gd name="T78" fmla="*/ 630 w 859"/>
                <a:gd name="T79" fmla="*/ 927 h 1132"/>
                <a:gd name="T80" fmla="*/ 674 w 859"/>
                <a:gd name="T81" fmla="*/ 871 h 1132"/>
                <a:gd name="T82" fmla="*/ 681 w 859"/>
                <a:gd name="T83" fmla="*/ 787 h 1132"/>
                <a:gd name="T84" fmla="*/ 647 w 859"/>
                <a:gd name="T85" fmla="*/ 722 h 1132"/>
                <a:gd name="T86" fmla="*/ 580 w 859"/>
                <a:gd name="T87" fmla="*/ 677 h 1132"/>
                <a:gd name="T88" fmla="*/ 490 w 859"/>
                <a:gd name="T89" fmla="*/ 647 h 1132"/>
                <a:gd name="T90" fmla="*/ 387 w 859"/>
                <a:gd name="T91" fmla="*/ 622 h 1132"/>
                <a:gd name="T92" fmla="*/ 281 w 859"/>
                <a:gd name="T93" fmla="*/ 595 h 1132"/>
                <a:gd name="T94" fmla="*/ 183 w 859"/>
                <a:gd name="T95" fmla="*/ 558 h 1132"/>
                <a:gd name="T96" fmla="*/ 99 w 859"/>
                <a:gd name="T97" fmla="*/ 504 h 1132"/>
                <a:gd name="T98" fmla="*/ 42 w 859"/>
                <a:gd name="T99" fmla="*/ 423 h 1132"/>
                <a:gd name="T100" fmla="*/ 21 w 859"/>
                <a:gd name="T101" fmla="*/ 308 h 1132"/>
                <a:gd name="T102" fmla="*/ 43 w 859"/>
                <a:gd name="T103" fmla="*/ 193 h 1132"/>
                <a:gd name="T104" fmla="*/ 103 w 859"/>
                <a:gd name="T105" fmla="*/ 107 h 1132"/>
                <a:gd name="T106" fmla="*/ 190 w 859"/>
                <a:gd name="T107" fmla="*/ 46 h 1132"/>
                <a:gd name="T108" fmla="*/ 292 w 859"/>
                <a:gd name="T109" fmla="*/ 12 h 1132"/>
                <a:gd name="T110" fmla="*/ 399 w 859"/>
                <a:gd name="T111" fmla="*/ 0 h 1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859" h="1132">
                  <a:moveTo>
                    <a:pt x="399" y="0"/>
                  </a:moveTo>
                  <a:lnTo>
                    <a:pt x="443" y="2"/>
                  </a:lnTo>
                  <a:lnTo>
                    <a:pt x="485" y="5"/>
                  </a:lnTo>
                  <a:lnTo>
                    <a:pt x="527" y="11"/>
                  </a:lnTo>
                  <a:lnTo>
                    <a:pt x="566" y="20"/>
                  </a:lnTo>
                  <a:lnTo>
                    <a:pt x="603" y="31"/>
                  </a:lnTo>
                  <a:lnTo>
                    <a:pt x="637" y="44"/>
                  </a:lnTo>
                  <a:lnTo>
                    <a:pt x="670" y="62"/>
                  </a:lnTo>
                  <a:lnTo>
                    <a:pt x="699" y="82"/>
                  </a:lnTo>
                  <a:lnTo>
                    <a:pt x="726" y="107"/>
                  </a:lnTo>
                  <a:lnTo>
                    <a:pt x="750" y="134"/>
                  </a:lnTo>
                  <a:lnTo>
                    <a:pt x="771" y="167"/>
                  </a:lnTo>
                  <a:lnTo>
                    <a:pt x="787" y="203"/>
                  </a:lnTo>
                  <a:lnTo>
                    <a:pt x="800" y="244"/>
                  </a:lnTo>
                  <a:lnTo>
                    <a:pt x="810" y="290"/>
                  </a:lnTo>
                  <a:lnTo>
                    <a:pt x="815" y="339"/>
                  </a:lnTo>
                  <a:lnTo>
                    <a:pt x="648" y="339"/>
                  </a:lnTo>
                  <a:lnTo>
                    <a:pt x="642" y="307"/>
                  </a:lnTo>
                  <a:lnTo>
                    <a:pt x="634" y="278"/>
                  </a:lnTo>
                  <a:lnTo>
                    <a:pt x="621" y="254"/>
                  </a:lnTo>
                  <a:lnTo>
                    <a:pt x="606" y="231"/>
                  </a:lnTo>
                  <a:lnTo>
                    <a:pt x="587" y="213"/>
                  </a:lnTo>
                  <a:lnTo>
                    <a:pt x="567" y="197"/>
                  </a:lnTo>
                  <a:lnTo>
                    <a:pt x="544" y="184"/>
                  </a:lnTo>
                  <a:lnTo>
                    <a:pt x="519" y="174"/>
                  </a:lnTo>
                  <a:lnTo>
                    <a:pt x="494" y="167"/>
                  </a:lnTo>
                  <a:lnTo>
                    <a:pt x="467" y="162"/>
                  </a:lnTo>
                  <a:lnTo>
                    <a:pt x="440" y="158"/>
                  </a:lnTo>
                  <a:lnTo>
                    <a:pt x="412" y="157"/>
                  </a:lnTo>
                  <a:lnTo>
                    <a:pt x="385" y="158"/>
                  </a:lnTo>
                  <a:lnTo>
                    <a:pt x="358" y="161"/>
                  </a:lnTo>
                  <a:lnTo>
                    <a:pt x="330" y="166"/>
                  </a:lnTo>
                  <a:lnTo>
                    <a:pt x="304" y="172"/>
                  </a:lnTo>
                  <a:lnTo>
                    <a:pt x="279" y="180"/>
                  </a:lnTo>
                  <a:lnTo>
                    <a:pt x="257" y="192"/>
                  </a:lnTo>
                  <a:lnTo>
                    <a:pt x="236" y="207"/>
                  </a:lnTo>
                  <a:lnTo>
                    <a:pt x="221" y="224"/>
                  </a:lnTo>
                  <a:lnTo>
                    <a:pt x="208" y="244"/>
                  </a:lnTo>
                  <a:lnTo>
                    <a:pt x="200" y="268"/>
                  </a:lnTo>
                  <a:lnTo>
                    <a:pt x="198" y="296"/>
                  </a:lnTo>
                  <a:lnTo>
                    <a:pt x="200" y="321"/>
                  </a:lnTo>
                  <a:lnTo>
                    <a:pt x="207" y="344"/>
                  </a:lnTo>
                  <a:lnTo>
                    <a:pt x="219" y="365"/>
                  </a:lnTo>
                  <a:lnTo>
                    <a:pt x="236" y="382"/>
                  </a:lnTo>
                  <a:lnTo>
                    <a:pt x="256" y="397"/>
                  </a:lnTo>
                  <a:lnTo>
                    <a:pt x="279" y="411"/>
                  </a:lnTo>
                  <a:lnTo>
                    <a:pt x="304" y="423"/>
                  </a:lnTo>
                  <a:lnTo>
                    <a:pt x="334" y="434"/>
                  </a:lnTo>
                  <a:lnTo>
                    <a:pt x="363" y="443"/>
                  </a:lnTo>
                  <a:lnTo>
                    <a:pt x="395" y="452"/>
                  </a:lnTo>
                  <a:lnTo>
                    <a:pt x="428" y="460"/>
                  </a:lnTo>
                  <a:lnTo>
                    <a:pt x="461" y="467"/>
                  </a:lnTo>
                  <a:lnTo>
                    <a:pt x="495" y="476"/>
                  </a:lnTo>
                  <a:lnTo>
                    <a:pt x="528" y="484"/>
                  </a:lnTo>
                  <a:lnTo>
                    <a:pt x="564" y="493"/>
                  </a:lnTo>
                  <a:lnTo>
                    <a:pt x="600" y="502"/>
                  </a:lnTo>
                  <a:lnTo>
                    <a:pt x="634" y="513"/>
                  </a:lnTo>
                  <a:lnTo>
                    <a:pt x="666" y="527"/>
                  </a:lnTo>
                  <a:lnTo>
                    <a:pt x="698" y="540"/>
                  </a:lnTo>
                  <a:lnTo>
                    <a:pt x="728" y="556"/>
                  </a:lnTo>
                  <a:lnTo>
                    <a:pt x="756" y="575"/>
                  </a:lnTo>
                  <a:lnTo>
                    <a:pt x="782" y="595"/>
                  </a:lnTo>
                  <a:lnTo>
                    <a:pt x="804" y="620"/>
                  </a:lnTo>
                  <a:lnTo>
                    <a:pt x="823" y="646"/>
                  </a:lnTo>
                  <a:lnTo>
                    <a:pt x="838" y="676"/>
                  </a:lnTo>
                  <a:lnTo>
                    <a:pt x="850" y="711"/>
                  </a:lnTo>
                  <a:lnTo>
                    <a:pt x="857" y="750"/>
                  </a:lnTo>
                  <a:lnTo>
                    <a:pt x="859" y="792"/>
                  </a:lnTo>
                  <a:lnTo>
                    <a:pt x="857" y="838"/>
                  </a:lnTo>
                  <a:lnTo>
                    <a:pt x="849" y="880"/>
                  </a:lnTo>
                  <a:lnTo>
                    <a:pt x="838" y="919"/>
                  </a:lnTo>
                  <a:lnTo>
                    <a:pt x="821" y="954"/>
                  </a:lnTo>
                  <a:lnTo>
                    <a:pt x="801" y="985"/>
                  </a:lnTo>
                  <a:lnTo>
                    <a:pt x="777" y="1013"/>
                  </a:lnTo>
                  <a:lnTo>
                    <a:pt x="750" y="1037"/>
                  </a:lnTo>
                  <a:lnTo>
                    <a:pt x="721" y="1059"/>
                  </a:lnTo>
                  <a:lnTo>
                    <a:pt x="689" y="1077"/>
                  </a:lnTo>
                  <a:lnTo>
                    <a:pt x="655" y="1093"/>
                  </a:lnTo>
                  <a:lnTo>
                    <a:pt x="619" y="1106"/>
                  </a:lnTo>
                  <a:lnTo>
                    <a:pt x="583" y="1116"/>
                  </a:lnTo>
                  <a:lnTo>
                    <a:pt x="545" y="1124"/>
                  </a:lnTo>
                  <a:lnTo>
                    <a:pt x="506" y="1129"/>
                  </a:lnTo>
                  <a:lnTo>
                    <a:pt x="467" y="1132"/>
                  </a:lnTo>
                  <a:lnTo>
                    <a:pt x="428" y="1132"/>
                  </a:lnTo>
                  <a:lnTo>
                    <a:pt x="383" y="1131"/>
                  </a:lnTo>
                  <a:lnTo>
                    <a:pt x="340" y="1128"/>
                  </a:lnTo>
                  <a:lnTo>
                    <a:pt x="297" y="1120"/>
                  </a:lnTo>
                  <a:lnTo>
                    <a:pt x="257" y="1111"/>
                  </a:lnTo>
                  <a:lnTo>
                    <a:pt x="218" y="1097"/>
                  </a:lnTo>
                  <a:lnTo>
                    <a:pt x="182" y="1081"/>
                  </a:lnTo>
                  <a:lnTo>
                    <a:pt x="148" y="1061"/>
                  </a:lnTo>
                  <a:lnTo>
                    <a:pt x="117" y="1038"/>
                  </a:lnTo>
                  <a:lnTo>
                    <a:pt x="89" y="1012"/>
                  </a:lnTo>
                  <a:lnTo>
                    <a:pt x="65" y="980"/>
                  </a:lnTo>
                  <a:lnTo>
                    <a:pt x="43" y="947"/>
                  </a:lnTo>
                  <a:lnTo>
                    <a:pt x="26" y="908"/>
                  </a:lnTo>
                  <a:lnTo>
                    <a:pt x="13" y="865"/>
                  </a:lnTo>
                  <a:lnTo>
                    <a:pt x="4" y="819"/>
                  </a:lnTo>
                  <a:lnTo>
                    <a:pt x="0" y="767"/>
                  </a:lnTo>
                  <a:lnTo>
                    <a:pt x="166" y="767"/>
                  </a:lnTo>
                  <a:lnTo>
                    <a:pt x="170" y="804"/>
                  </a:lnTo>
                  <a:lnTo>
                    <a:pt x="178" y="838"/>
                  </a:lnTo>
                  <a:lnTo>
                    <a:pt x="191" y="867"/>
                  </a:lnTo>
                  <a:lnTo>
                    <a:pt x="208" y="891"/>
                  </a:lnTo>
                  <a:lnTo>
                    <a:pt x="229" y="913"/>
                  </a:lnTo>
                  <a:lnTo>
                    <a:pt x="253" y="931"/>
                  </a:lnTo>
                  <a:lnTo>
                    <a:pt x="279" y="945"/>
                  </a:lnTo>
                  <a:lnTo>
                    <a:pt x="308" y="957"/>
                  </a:lnTo>
                  <a:lnTo>
                    <a:pt x="338" y="966"/>
                  </a:lnTo>
                  <a:lnTo>
                    <a:pt x="371" y="972"/>
                  </a:lnTo>
                  <a:lnTo>
                    <a:pt x="404" y="974"/>
                  </a:lnTo>
                  <a:lnTo>
                    <a:pt x="438" y="976"/>
                  </a:lnTo>
                  <a:lnTo>
                    <a:pt x="462" y="976"/>
                  </a:lnTo>
                  <a:lnTo>
                    <a:pt x="488" y="974"/>
                  </a:lnTo>
                  <a:lnTo>
                    <a:pt x="513" y="971"/>
                  </a:lnTo>
                  <a:lnTo>
                    <a:pt x="539" y="966"/>
                  </a:lnTo>
                  <a:lnTo>
                    <a:pt x="564" y="960"/>
                  </a:lnTo>
                  <a:lnTo>
                    <a:pt x="589" y="951"/>
                  </a:lnTo>
                  <a:lnTo>
                    <a:pt x="610" y="941"/>
                  </a:lnTo>
                  <a:lnTo>
                    <a:pt x="630" y="927"/>
                  </a:lnTo>
                  <a:lnTo>
                    <a:pt x="648" y="912"/>
                  </a:lnTo>
                  <a:lnTo>
                    <a:pt x="663" y="892"/>
                  </a:lnTo>
                  <a:lnTo>
                    <a:pt x="674" y="871"/>
                  </a:lnTo>
                  <a:lnTo>
                    <a:pt x="681" y="844"/>
                  </a:lnTo>
                  <a:lnTo>
                    <a:pt x="683" y="815"/>
                  </a:lnTo>
                  <a:lnTo>
                    <a:pt x="681" y="787"/>
                  </a:lnTo>
                  <a:lnTo>
                    <a:pt x="674" y="762"/>
                  </a:lnTo>
                  <a:lnTo>
                    <a:pt x="661" y="740"/>
                  </a:lnTo>
                  <a:lnTo>
                    <a:pt x="647" y="722"/>
                  </a:lnTo>
                  <a:lnTo>
                    <a:pt x="627" y="705"/>
                  </a:lnTo>
                  <a:lnTo>
                    <a:pt x="606" y="691"/>
                  </a:lnTo>
                  <a:lnTo>
                    <a:pt x="580" y="677"/>
                  </a:lnTo>
                  <a:lnTo>
                    <a:pt x="552" y="667"/>
                  </a:lnTo>
                  <a:lnTo>
                    <a:pt x="522" y="656"/>
                  </a:lnTo>
                  <a:lnTo>
                    <a:pt x="490" y="647"/>
                  </a:lnTo>
                  <a:lnTo>
                    <a:pt x="457" y="639"/>
                  </a:lnTo>
                  <a:lnTo>
                    <a:pt x="422" y="630"/>
                  </a:lnTo>
                  <a:lnTo>
                    <a:pt x="387" y="622"/>
                  </a:lnTo>
                  <a:lnTo>
                    <a:pt x="352" y="613"/>
                  </a:lnTo>
                  <a:lnTo>
                    <a:pt x="317" y="605"/>
                  </a:lnTo>
                  <a:lnTo>
                    <a:pt x="281" y="595"/>
                  </a:lnTo>
                  <a:lnTo>
                    <a:pt x="247" y="585"/>
                  </a:lnTo>
                  <a:lnTo>
                    <a:pt x="215" y="572"/>
                  </a:lnTo>
                  <a:lnTo>
                    <a:pt x="183" y="558"/>
                  </a:lnTo>
                  <a:lnTo>
                    <a:pt x="153" y="542"/>
                  </a:lnTo>
                  <a:lnTo>
                    <a:pt x="125" y="524"/>
                  </a:lnTo>
                  <a:lnTo>
                    <a:pt x="99" y="504"/>
                  </a:lnTo>
                  <a:lnTo>
                    <a:pt x="77" y="480"/>
                  </a:lnTo>
                  <a:lnTo>
                    <a:pt x="58" y="453"/>
                  </a:lnTo>
                  <a:lnTo>
                    <a:pt x="42" y="423"/>
                  </a:lnTo>
                  <a:lnTo>
                    <a:pt x="31" y="389"/>
                  </a:lnTo>
                  <a:lnTo>
                    <a:pt x="24" y="350"/>
                  </a:lnTo>
                  <a:lnTo>
                    <a:pt x="21" y="308"/>
                  </a:lnTo>
                  <a:lnTo>
                    <a:pt x="24" y="267"/>
                  </a:lnTo>
                  <a:lnTo>
                    <a:pt x="31" y="228"/>
                  </a:lnTo>
                  <a:lnTo>
                    <a:pt x="43" y="193"/>
                  </a:lnTo>
                  <a:lnTo>
                    <a:pt x="60" y="161"/>
                  </a:lnTo>
                  <a:lnTo>
                    <a:pt x="80" y="132"/>
                  </a:lnTo>
                  <a:lnTo>
                    <a:pt x="103" y="107"/>
                  </a:lnTo>
                  <a:lnTo>
                    <a:pt x="130" y="84"/>
                  </a:lnTo>
                  <a:lnTo>
                    <a:pt x="159" y="63"/>
                  </a:lnTo>
                  <a:lnTo>
                    <a:pt x="190" y="46"/>
                  </a:lnTo>
                  <a:lnTo>
                    <a:pt x="223" y="32"/>
                  </a:lnTo>
                  <a:lnTo>
                    <a:pt x="257" y="21"/>
                  </a:lnTo>
                  <a:lnTo>
                    <a:pt x="292" y="12"/>
                  </a:lnTo>
                  <a:lnTo>
                    <a:pt x="327" y="6"/>
                  </a:lnTo>
                  <a:lnTo>
                    <a:pt x="364" y="2"/>
                  </a:lnTo>
                  <a:lnTo>
                    <a:pt x="39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9"/>
            <p:cNvSpPr>
              <a:spLocks noEditPoints="1"/>
            </p:cNvSpPr>
            <p:nvPr userDrawn="1"/>
          </p:nvSpPr>
          <p:spPr bwMode="auto">
            <a:xfrm>
              <a:off x="6994526" y="4454526"/>
              <a:ext cx="377825" cy="449263"/>
            </a:xfrm>
            <a:custGeom>
              <a:avLst/>
              <a:gdLst>
                <a:gd name="T0" fmla="*/ 629 w 951"/>
                <a:gd name="T1" fmla="*/ 576 h 1132"/>
                <a:gd name="T2" fmla="*/ 530 w 951"/>
                <a:gd name="T3" fmla="*/ 600 h 1132"/>
                <a:gd name="T4" fmla="*/ 417 w 951"/>
                <a:gd name="T5" fmla="*/ 616 h 1132"/>
                <a:gd name="T6" fmla="*/ 322 w 951"/>
                <a:gd name="T7" fmla="*/ 636 h 1132"/>
                <a:gd name="T8" fmla="*/ 247 w 951"/>
                <a:gd name="T9" fmla="*/ 670 h 1132"/>
                <a:gd name="T10" fmla="*/ 196 w 951"/>
                <a:gd name="T11" fmla="*/ 728 h 1132"/>
                <a:gd name="T12" fmla="*/ 176 w 951"/>
                <a:gd name="T13" fmla="*/ 817 h 1132"/>
                <a:gd name="T14" fmla="*/ 194 w 951"/>
                <a:gd name="T15" fmla="*/ 897 h 1132"/>
                <a:gd name="T16" fmla="*/ 245 w 951"/>
                <a:gd name="T17" fmla="*/ 947 h 1132"/>
                <a:gd name="T18" fmla="*/ 317 w 951"/>
                <a:gd name="T19" fmla="*/ 972 h 1132"/>
                <a:gd name="T20" fmla="*/ 417 w 951"/>
                <a:gd name="T21" fmla="*/ 974 h 1132"/>
                <a:gd name="T22" fmla="*/ 528 w 951"/>
                <a:gd name="T23" fmla="*/ 944 h 1132"/>
                <a:gd name="T24" fmla="*/ 609 w 951"/>
                <a:gd name="T25" fmla="*/ 890 h 1132"/>
                <a:gd name="T26" fmla="*/ 658 w 951"/>
                <a:gd name="T27" fmla="*/ 822 h 1132"/>
                <a:gd name="T28" fmla="*/ 679 w 951"/>
                <a:gd name="T29" fmla="*/ 753 h 1132"/>
                <a:gd name="T30" fmla="*/ 468 w 951"/>
                <a:gd name="T31" fmla="*/ 0 h 1132"/>
                <a:gd name="T32" fmla="*/ 570 w 951"/>
                <a:gd name="T33" fmla="*/ 6 h 1132"/>
                <a:gd name="T34" fmla="*/ 668 w 951"/>
                <a:gd name="T35" fmla="*/ 28 h 1132"/>
                <a:gd name="T36" fmla="*/ 752 w 951"/>
                <a:gd name="T37" fmla="*/ 72 h 1132"/>
                <a:gd name="T38" fmla="*/ 814 w 951"/>
                <a:gd name="T39" fmla="*/ 145 h 1132"/>
                <a:gd name="T40" fmla="*/ 845 w 951"/>
                <a:gd name="T41" fmla="*/ 253 h 1132"/>
                <a:gd name="T42" fmla="*/ 848 w 951"/>
                <a:gd name="T43" fmla="*/ 884 h 1132"/>
                <a:gd name="T44" fmla="*/ 854 w 951"/>
                <a:gd name="T45" fmla="*/ 947 h 1132"/>
                <a:gd name="T46" fmla="*/ 883 w 951"/>
                <a:gd name="T47" fmla="*/ 974 h 1132"/>
                <a:gd name="T48" fmla="*/ 932 w 951"/>
                <a:gd name="T49" fmla="*/ 972 h 1132"/>
                <a:gd name="T50" fmla="*/ 933 w 951"/>
                <a:gd name="T51" fmla="*/ 1114 h 1132"/>
                <a:gd name="T52" fmla="*/ 861 w 951"/>
                <a:gd name="T53" fmla="*/ 1131 h 1132"/>
                <a:gd name="T54" fmla="*/ 779 w 951"/>
                <a:gd name="T55" fmla="*/ 1125 h 1132"/>
                <a:gd name="T56" fmla="*/ 721 w 951"/>
                <a:gd name="T57" fmla="*/ 1083 h 1132"/>
                <a:gd name="T58" fmla="*/ 692 w 951"/>
                <a:gd name="T59" fmla="*/ 1002 h 1132"/>
                <a:gd name="T60" fmla="*/ 616 w 951"/>
                <a:gd name="T61" fmla="*/ 1041 h 1132"/>
                <a:gd name="T62" fmla="*/ 485 w 951"/>
                <a:gd name="T63" fmla="*/ 1111 h 1132"/>
                <a:gd name="T64" fmla="*/ 334 w 951"/>
                <a:gd name="T65" fmla="*/ 1132 h 1132"/>
                <a:gd name="T66" fmla="*/ 222 w 951"/>
                <a:gd name="T67" fmla="*/ 1120 h 1132"/>
                <a:gd name="T68" fmla="*/ 125 w 951"/>
                <a:gd name="T69" fmla="*/ 1082 h 1132"/>
                <a:gd name="T70" fmla="*/ 52 w 951"/>
                <a:gd name="T71" fmla="*/ 1013 h 1132"/>
                <a:gd name="T72" fmla="*/ 9 w 951"/>
                <a:gd name="T73" fmla="*/ 914 h 1132"/>
                <a:gd name="T74" fmla="*/ 1 w 951"/>
                <a:gd name="T75" fmla="*/ 784 h 1132"/>
                <a:gd name="T76" fmla="*/ 33 w 951"/>
                <a:gd name="T77" fmla="*/ 671 h 1132"/>
                <a:gd name="T78" fmla="*/ 94 w 951"/>
                <a:gd name="T79" fmla="*/ 594 h 1132"/>
                <a:gd name="T80" fmla="*/ 176 w 951"/>
                <a:gd name="T81" fmla="*/ 545 h 1132"/>
                <a:gd name="T82" fmla="*/ 273 w 951"/>
                <a:gd name="T83" fmla="*/ 512 h 1132"/>
                <a:gd name="T84" fmla="*/ 381 w 951"/>
                <a:gd name="T85" fmla="*/ 489 h 1132"/>
                <a:gd name="T86" fmla="*/ 491 w 951"/>
                <a:gd name="T87" fmla="*/ 472 h 1132"/>
                <a:gd name="T88" fmla="*/ 582 w 951"/>
                <a:gd name="T89" fmla="*/ 453 h 1132"/>
                <a:gd name="T90" fmla="*/ 647 w 951"/>
                <a:gd name="T91" fmla="*/ 422 h 1132"/>
                <a:gd name="T92" fmla="*/ 680 w 951"/>
                <a:gd name="T93" fmla="*/ 365 h 1132"/>
                <a:gd name="T94" fmla="*/ 675 w 951"/>
                <a:gd name="T95" fmla="*/ 276 h 1132"/>
                <a:gd name="T96" fmla="*/ 638 w 951"/>
                <a:gd name="T97" fmla="*/ 210 h 1132"/>
                <a:gd name="T98" fmla="*/ 578 w 951"/>
                <a:gd name="T99" fmla="*/ 175 h 1132"/>
                <a:gd name="T100" fmla="*/ 506 w 951"/>
                <a:gd name="T101" fmla="*/ 160 h 1132"/>
                <a:gd name="T102" fmla="*/ 423 w 951"/>
                <a:gd name="T103" fmla="*/ 158 h 1132"/>
                <a:gd name="T104" fmla="*/ 332 w 951"/>
                <a:gd name="T105" fmla="*/ 175 h 1132"/>
                <a:gd name="T106" fmla="*/ 261 w 951"/>
                <a:gd name="T107" fmla="*/ 218 h 1132"/>
                <a:gd name="T108" fmla="*/ 216 w 951"/>
                <a:gd name="T109" fmla="*/ 292 h 1132"/>
                <a:gd name="T110" fmla="*/ 39 w 951"/>
                <a:gd name="T111" fmla="*/ 362 h 1132"/>
                <a:gd name="T112" fmla="*/ 66 w 951"/>
                <a:gd name="T113" fmla="*/ 222 h 1132"/>
                <a:gd name="T114" fmla="*/ 129 w 951"/>
                <a:gd name="T115" fmla="*/ 120 h 1132"/>
                <a:gd name="T116" fmla="*/ 222 w 951"/>
                <a:gd name="T117" fmla="*/ 51 h 1132"/>
                <a:gd name="T118" fmla="*/ 338 w 951"/>
                <a:gd name="T119" fmla="*/ 12 h 1132"/>
                <a:gd name="T120" fmla="*/ 468 w 951"/>
                <a:gd name="T121" fmla="*/ 0 h 1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951" h="1132">
                  <a:moveTo>
                    <a:pt x="681" y="550"/>
                  </a:moveTo>
                  <a:lnTo>
                    <a:pt x="657" y="564"/>
                  </a:lnTo>
                  <a:lnTo>
                    <a:pt x="629" y="576"/>
                  </a:lnTo>
                  <a:lnTo>
                    <a:pt x="599" y="586"/>
                  </a:lnTo>
                  <a:lnTo>
                    <a:pt x="565" y="593"/>
                  </a:lnTo>
                  <a:lnTo>
                    <a:pt x="530" y="600"/>
                  </a:lnTo>
                  <a:lnTo>
                    <a:pt x="493" y="605"/>
                  </a:lnTo>
                  <a:lnTo>
                    <a:pt x="455" y="611"/>
                  </a:lnTo>
                  <a:lnTo>
                    <a:pt x="417" y="616"/>
                  </a:lnTo>
                  <a:lnTo>
                    <a:pt x="379" y="622"/>
                  </a:lnTo>
                  <a:lnTo>
                    <a:pt x="350" y="629"/>
                  </a:lnTo>
                  <a:lnTo>
                    <a:pt x="322" y="636"/>
                  </a:lnTo>
                  <a:lnTo>
                    <a:pt x="295" y="646"/>
                  </a:lnTo>
                  <a:lnTo>
                    <a:pt x="270" y="657"/>
                  </a:lnTo>
                  <a:lnTo>
                    <a:pt x="247" y="670"/>
                  </a:lnTo>
                  <a:lnTo>
                    <a:pt x="227" y="686"/>
                  </a:lnTo>
                  <a:lnTo>
                    <a:pt x="209" y="705"/>
                  </a:lnTo>
                  <a:lnTo>
                    <a:pt x="196" y="728"/>
                  </a:lnTo>
                  <a:lnTo>
                    <a:pt x="185" y="753"/>
                  </a:lnTo>
                  <a:lnTo>
                    <a:pt x="177" y="784"/>
                  </a:lnTo>
                  <a:lnTo>
                    <a:pt x="176" y="817"/>
                  </a:lnTo>
                  <a:lnTo>
                    <a:pt x="177" y="848"/>
                  </a:lnTo>
                  <a:lnTo>
                    <a:pt x="185" y="874"/>
                  </a:lnTo>
                  <a:lnTo>
                    <a:pt x="194" y="897"/>
                  </a:lnTo>
                  <a:lnTo>
                    <a:pt x="209" y="916"/>
                  </a:lnTo>
                  <a:lnTo>
                    <a:pt x="226" y="933"/>
                  </a:lnTo>
                  <a:lnTo>
                    <a:pt x="245" y="947"/>
                  </a:lnTo>
                  <a:lnTo>
                    <a:pt x="267" y="957"/>
                  </a:lnTo>
                  <a:lnTo>
                    <a:pt x="292" y="966"/>
                  </a:lnTo>
                  <a:lnTo>
                    <a:pt x="317" y="972"/>
                  </a:lnTo>
                  <a:lnTo>
                    <a:pt x="344" y="974"/>
                  </a:lnTo>
                  <a:lnTo>
                    <a:pt x="372" y="976"/>
                  </a:lnTo>
                  <a:lnTo>
                    <a:pt x="417" y="974"/>
                  </a:lnTo>
                  <a:lnTo>
                    <a:pt x="458" y="967"/>
                  </a:lnTo>
                  <a:lnTo>
                    <a:pt x="496" y="957"/>
                  </a:lnTo>
                  <a:lnTo>
                    <a:pt x="528" y="944"/>
                  </a:lnTo>
                  <a:lnTo>
                    <a:pt x="559" y="929"/>
                  </a:lnTo>
                  <a:lnTo>
                    <a:pt x="585" y="910"/>
                  </a:lnTo>
                  <a:lnTo>
                    <a:pt x="609" y="890"/>
                  </a:lnTo>
                  <a:lnTo>
                    <a:pt x="628" y="869"/>
                  </a:lnTo>
                  <a:lnTo>
                    <a:pt x="645" y="846"/>
                  </a:lnTo>
                  <a:lnTo>
                    <a:pt x="658" y="822"/>
                  </a:lnTo>
                  <a:lnTo>
                    <a:pt x="668" y="799"/>
                  </a:lnTo>
                  <a:lnTo>
                    <a:pt x="675" y="775"/>
                  </a:lnTo>
                  <a:lnTo>
                    <a:pt x="679" y="753"/>
                  </a:lnTo>
                  <a:lnTo>
                    <a:pt x="681" y="732"/>
                  </a:lnTo>
                  <a:lnTo>
                    <a:pt x="681" y="550"/>
                  </a:lnTo>
                  <a:close/>
                  <a:moveTo>
                    <a:pt x="468" y="0"/>
                  </a:moveTo>
                  <a:lnTo>
                    <a:pt x="502" y="2"/>
                  </a:lnTo>
                  <a:lnTo>
                    <a:pt x="536" y="3"/>
                  </a:lnTo>
                  <a:lnTo>
                    <a:pt x="570" y="6"/>
                  </a:lnTo>
                  <a:lnTo>
                    <a:pt x="604" y="11"/>
                  </a:lnTo>
                  <a:lnTo>
                    <a:pt x="636" y="18"/>
                  </a:lnTo>
                  <a:lnTo>
                    <a:pt x="668" y="28"/>
                  </a:lnTo>
                  <a:lnTo>
                    <a:pt x="697" y="40"/>
                  </a:lnTo>
                  <a:lnTo>
                    <a:pt x="725" y="55"/>
                  </a:lnTo>
                  <a:lnTo>
                    <a:pt x="752" y="72"/>
                  </a:lnTo>
                  <a:lnTo>
                    <a:pt x="775" y="93"/>
                  </a:lnTo>
                  <a:lnTo>
                    <a:pt x="796" y="117"/>
                  </a:lnTo>
                  <a:lnTo>
                    <a:pt x="814" y="145"/>
                  </a:lnTo>
                  <a:lnTo>
                    <a:pt x="828" y="177"/>
                  </a:lnTo>
                  <a:lnTo>
                    <a:pt x="838" y="213"/>
                  </a:lnTo>
                  <a:lnTo>
                    <a:pt x="845" y="253"/>
                  </a:lnTo>
                  <a:lnTo>
                    <a:pt x="848" y="298"/>
                  </a:lnTo>
                  <a:lnTo>
                    <a:pt x="848" y="855"/>
                  </a:lnTo>
                  <a:lnTo>
                    <a:pt x="848" y="884"/>
                  </a:lnTo>
                  <a:lnTo>
                    <a:pt x="848" y="909"/>
                  </a:lnTo>
                  <a:lnTo>
                    <a:pt x="850" y="930"/>
                  </a:lnTo>
                  <a:lnTo>
                    <a:pt x="854" y="947"/>
                  </a:lnTo>
                  <a:lnTo>
                    <a:pt x="860" y="960"/>
                  </a:lnTo>
                  <a:lnTo>
                    <a:pt x="870" y="968"/>
                  </a:lnTo>
                  <a:lnTo>
                    <a:pt x="883" y="974"/>
                  </a:lnTo>
                  <a:lnTo>
                    <a:pt x="900" y="976"/>
                  </a:lnTo>
                  <a:lnTo>
                    <a:pt x="915" y="976"/>
                  </a:lnTo>
                  <a:lnTo>
                    <a:pt x="932" y="972"/>
                  </a:lnTo>
                  <a:lnTo>
                    <a:pt x="951" y="966"/>
                  </a:lnTo>
                  <a:lnTo>
                    <a:pt x="951" y="1104"/>
                  </a:lnTo>
                  <a:lnTo>
                    <a:pt x="933" y="1114"/>
                  </a:lnTo>
                  <a:lnTo>
                    <a:pt x="911" y="1122"/>
                  </a:lnTo>
                  <a:lnTo>
                    <a:pt x="888" y="1128"/>
                  </a:lnTo>
                  <a:lnTo>
                    <a:pt x="861" y="1131"/>
                  </a:lnTo>
                  <a:lnTo>
                    <a:pt x="832" y="1132"/>
                  </a:lnTo>
                  <a:lnTo>
                    <a:pt x="804" y="1131"/>
                  </a:lnTo>
                  <a:lnTo>
                    <a:pt x="779" y="1125"/>
                  </a:lnTo>
                  <a:lnTo>
                    <a:pt x="757" y="1116"/>
                  </a:lnTo>
                  <a:lnTo>
                    <a:pt x="737" y="1101"/>
                  </a:lnTo>
                  <a:lnTo>
                    <a:pt x="721" y="1083"/>
                  </a:lnTo>
                  <a:lnTo>
                    <a:pt x="708" y="1061"/>
                  </a:lnTo>
                  <a:lnTo>
                    <a:pt x="698" y="1034"/>
                  </a:lnTo>
                  <a:lnTo>
                    <a:pt x="692" y="1002"/>
                  </a:lnTo>
                  <a:lnTo>
                    <a:pt x="691" y="966"/>
                  </a:lnTo>
                  <a:lnTo>
                    <a:pt x="655" y="1006"/>
                  </a:lnTo>
                  <a:lnTo>
                    <a:pt x="616" y="1041"/>
                  </a:lnTo>
                  <a:lnTo>
                    <a:pt x="575" y="1069"/>
                  </a:lnTo>
                  <a:lnTo>
                    <a:pt x="531" y="1093"/>
                  </a:lnTo>
                  <a:lnTo>
                    <a:pt x="485" y="1111"/>
                  </a:lnTo>
                  <a:lnTo>
                    <a:pt x="436" y="1123"/>
                  </a:lnTo>
                  <a:lnTo>
                    <a:pt x="386" y="1130"/>
                  </a:lnTo>
                  <a:lnTo>
                    <a:pt x="334" y="1132"/>
                  </a:lnTo>
                  <a:lnTo>
                    <a:pt x="295" y="1131"/>
                  </a:lnTo>
                  <a:lnTo>
                    <a:pt x="258" y="1128"/>
                  </a:lnTo>
                  <a:lnTo>
                    <a:pt x="222" y="1120"/>
                  </a:lnTo>
                  <a:lnTo>
                    <a:pt x="187" y="1111"/>
                  </a:lnTo>
                  <a:lnTo>
                    <a:pt x="155" y="1097"/>
                  </a:lnTo>
                  <a:lnTo>
                    <a:pt x="125" y="1082"/>
                  </a:lnTo>
                  <a:lnTo>
                    <a:pt x="98" y="1062"/>
                  </a:lnTo>
                  <a:lnTo>
                    <a:pt x="73" y="1040"/>
                  </a:lnTo>
                  <a:lnTo>
                    <a:pt x="52" y="1013"/>
                  </a:lnTo>
                  <a:lnTo>
                    <a:pt x="34" y="984"/>
                  </a:lnTo>
                  <a:lnTo>
                    <a:pt x="19" y="951"/>
                  </a:lnTo>
                  <a:lnTo>
                    <a:pt x="9" y="914"/>
                  </a:lnTo>
                  <a:lnTo>
                    <a:pt x="1" y="874"/>
                  </a:lnTo>
                  <a:lnTo>
                    <a:pt x="0" y="830"/>
                  </a:lnTo>
                  <a:lnTo>
                    <a:pt x="1" y="784"/>
                  </a:lnTo>
                  <a:lnTo>
                    <a:pt x="9" y="741"/>
                  </a:lnTo>
                  <a:lnTo>
                    <a:pt x="18" y="704"/>
                  </a:lnTo>
                  <a:lnTo>
                    <a:pt x="33" y="671"/>
                  </a:lnTo>
                  <a:lnTo>
                    <a:pt x="50" y="642"/>
                  </a:lnTo>
                  <a:lnTo>
                    <a:pt x="70" y="617"/>
                  </a:lnTo>
                  <a:lnTo>
                    <a:pt x="94" y="594"/>
                  </a:lnTo>
                  <a:lnTo>
                    <a:pt x="119" y="575"/>
                  </a:lnTo>
                  <a:lnTo>
                    <a:pt x="147" y="559"/>
                  </a:lnTo>
                  <a:lnTo>
                    <a:pt x="176" y="545"/>
                  </a:lnTo>
                  <a:lnTo>
                    <a:pt x="208" y="533"/>
                  </a:lnTo>
                  <a:lnTo>
                    <a:pt x="241" y="522"/>
                  </a:lnTo>
                  <a:lnTo>
                    <a:pt x="273" y="512"/>
                  </a:lnTo>
                  <a:lnTo>
                    <a:pt x="307" y="505"/>
                  </a:lnTo>
                  <a:lnTo>
                    <a:pt x="343" y="496"/>
                  </a:lnTo>
                  <a:lnTo>
                    <a:pt x="381" y="489"/>
                  </a:lnTo>
                  <a:lnTo>
                    <a:pt x="419" y="483"/>
                  </a:lnTo>
                  <a:lnTo>
                    <a:pt x="455" y="477"/>
                  </a:lnTo>
                  <a:lnTo>
                    <a:pt x="491" y="472"/>
                  </a:lnTo>
                  <a:lnTo>
                    <a:pt x="523" y="466"/>
                  </a:lnTo>
                  <a:lnTo>
                    <a:pt x="554" y="460"/>
                  </a:lnTo>
                  <a:lnTo>
                    <a:pt x="582" y="453"/>
                  </a:lnTo>
                  <a:lnTo>
                    <a:pt x="606" y="445"/>
                  </a:lnTo>
                  <a:lnTo>
                    <a:pt x="629" y="434"/>
                  </a:lnTo>
                  <a:lnTo>
                    <a:pt x="647" y="422"/>
                  </a:lnTo>
                  <a:lnTo>
                    <a:pt x="662" y="406"/>
                  </a:lnTo>
                  <a:lnTo>
                    <a:pt x="674" y="387"/>
                  </a:lnTo>
                  <a:lnTo>
                    <a:pt x="680" y="365"/>
                  </a:lnTo>
                  <a:lnTo>
                    <a:pt x="683" y="338"/>
                  </a:lnTo>
                  <a:lnTo>
                    <a:pt x="680" y="304"/>
                  </a:lnTo>
                  <a:lnTo>
                    <a:pt x="675" y="276"/>
                  </a:lnTo>
                  <a:lnTo>
                    <a:pt x="666" y="250"/>
                  </a:lnTo>
                  <a:lnTo>
                    <a:pt x="652" y="228"/>
                  </a:lnTo>
                  <a:lnTo>
                    <a:pt x="638" y="210"/>
                  </a:lnTo>
                  <a:lnTo>
                    <a:pt x="619" y="196"/>
                  </a:lnTo>
                  <a:lnTo>
                    <a:pt x="600" y="184"/>
                  </a:lnTo>
                  <a:lnTo>
                    <a:pt x="578" y="175"/>
                  </a:lnTo>
                  <a:lnTo>
                    <a:pt x="555" y="168"/>
                  </a:lnTo>
                  <a:lnTo>
                    <a:pt x="532" y="163"/>
                  </a:lnTo>
                  <a:lnTo>
                    <a:pt x="506" y="160"/>
                  </a:lnTo>
                  <a:lnTo>
                    <a:pt x="482" y="158"/>
                  </a:lnTo>
                  <a:lnTo>
                    <a:pt x="458" y="157"/>
                  </a:lnTo>
                  <a:lnTo>
                    <a:pt x="423" y="158"/>
                  </a:lnTo>
                  <a:lnTo>
                    <a:pt x="391" y="162"/>
                  </a:lnTo>
                  <a:lnTo>
                    <a:pt x="360" y="168"/>
                  </a:lnTo>
                  <a:lnTo>
                    <a:pt x="332" y="175"/>
                  </a:lnTo>
                  <a:lnTo>
                    <a:pt x="305" y="186"/>
                  </a:lnTo>
                  <a:lnTo>
                    <a:pt x="282" y="201"/>
                  </a:lnTo>
                  <a:lnTo>
                    <a:pt x="261" y="218"/>
                  </a:lnTo>
                  <a:lnTo>
                    <a:pt x="243" y="239"/>
                  </a:lnTo>
                  <a:lnTo>
                    <a:pt x="228" y="263"/>
                  </a:lnTo>
                  <a:lnTo>
                    <a:pt x="216" y="292"/>
                  </a:lnTo>
                  <a:lnTo>
                    <a:pt x="209" y="325"/>
                  </a:lnTo>
                  <a:lnTo>
                    <a:pt x="205" y="362"/>
                  </a:lnTo>
                  <a:lnTo>
                    <a:pt x="39" y="362"/>
                  </a:lnTo>
                  <a:lnTo>
                    <a:pt x="43" y="312"/>
                  </a:lnTo>
                  <a:lnTo>
                    <a:pt x="52" y="265"/>
                  </a:lnTo>
                  <a:lnTo>
                    <a:pt x="66" y="222"/>
                  </a:lnTo>
                  <a:lnTo>
                    <a:pt x="83" y="184"/>
                  </a:lnTo>
                  <a:lnTo>
                    <a:pt x="104" y="150"/>
                  </a:lnTo>
                  <a:lnTo>
                    <a:pt x="129" y="120"/>
                  </a:lnTo>
                  <a:lnTo>
                    <a:pt x="157" y="93"/>
                  </a:lnTo>
                  <a:lnTo>
                    <a:pt x="188" y="70"/>
                  </a:lnTo>
                  <a:lnTo>
                    <a:pt x="222" y="51"/>
                  </a:lnTo>
                  <a:lnTo>
                    <a:pt x="259" y="35"/>
                  </a:lnTo>
                  <a:lnTo>
                    <a:pt x="296" y="22"/>
                  </a:lnTo>
                  <a:lnTo>
                    <a:pt x="338" y="12"/>
                  </a:lnTo>
                  <a:lnTo>
                    <a:pt x="379" y="6"/>
                  </a:lnTo>
                  <a:lnTo>
                    <a:pt x="423" y="3"/>
                  </a:lnTo>
                  <a:lnTo>
                    <a:pt x="46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8"/>
            <p:cNvSpPr>
              <a:spLocks/>
            </p:cNvSpPr>
            <p:nvPr userDrawn="1"/>
          </p:nvSpPr>
          <p:spPr bwMode="auto">
            <a:xfrm>
              <a:off x="7367588" y="4454526"/>
              <a:ext cx="341313" cy="449263"/>
            </a:xfrm>
            <a:custGeom>
              <a:avLst/>
              <a:gdLst>
                <a:gd name="T0" fmla="*/ 486 w 860"/>
                <a:gd name="T1" fmla="*/ 5 h 1132"/>
                <a:gd name="T2" fmla="*/ 604 w 860"/>
                <a:gd name="T3" fmla="*/ 31 h 1132"/>
                <a:gd name="T4" fmla="*/ 701 w 860"/>
                <a:gd name="T5" fmla="*/ 82 h 1132"/>
                <a:gd name="T6" fmla="*/ 771 w 860"/>
                <a:gd name="T7" fmla="*/ 167 h 1132"/>
                <a:gd name="T8" fmla="*/ 810 w 860"/>
                <a:gd name="T9" fmla="*/ 290 h 1132"/>
                <a:gd name="T10" fmla="*/ 644 w 860"/>
                <a:gd name="T11" fmla="*/ 307 h 1132"/>
                <a:gd name="T12" fmla="*/ 606 w 860"/>
                <a:gd name="T13" fmla="*/ 231 h 1132"/>
                <a:gd name="T14" fmla="*/ 545 w 860"/>
                <a:gd name="T15" fmla="*/ 184 h 1132"/>
                <a:gd name="T16" fmla="*/ 467 w 860"/>
                <a:gd name="T17" fmla="*/ 162 h 1132"/>
                <a:gd name="T18" fmla="*/ 386 w 860"/>
                <a:gd name="T19" fmla="*/ 158 h 1132"/>
                <a:gd name="T20" fmla="*/ 305 w 860"/>
                <a:gd name="T21" fmla="*/ 172 h 1132"/>
                <a:gd name="T22" fmla="*/ 238 w 860"/>
                <a:gd name="T23" fmla="*/ 207 h 1132"/>
                <a:gd name="T24" fmla="*/ 200 w 860"/>
                <a:gd name="T25" fmla="*/ 268 h 1132"/>
                <a:gd name="T26" fmla="*/ 208 w 860"/>
                <a:gd name="T27" fmla="*/ 344 h 1132"/>
                <a:gd name="T28" fmla="*/ 256 w 860"/>
                <a:gd name="T29" fmla="*/ 397 h 1132"/>
                <a:gd name="T30" fmla="*/ 334 w 860"/>
                <a:gd name="T31" fmla="*/ 434 h 1132"/>
                <a:gd name="T32" fmla="*/ 429 w 860"/>
                <a:gd name="T33" fmla="*/ 460 h 1132"/>
                <a:gd name="T34" fmla="*/ 528 w 860"/>
                <a:gd name="T35" fmla="*/ 484 h 1132"/>
                <a:gd name="T36" fmla="*/ 634 w 860"/>
                <a:gd name="T37" fmla="*/ 513 h 1132"/>
                <a:gd name="T38" fmla="*/ 729 w 860"/>
                <a:gd name="T39" fmla="*/ 556 h 1132"/>
                <a:gd name="T40" fmla="*/ 804 w 860"/>
                <a:gd name="T41" fmla="*/ 620 h 1132"/>
                <a:gd name="T42" fmla="*/ 850 w 860"/>
                <a:gd name="T43" fmla="*/ 711 h 1132"/>
                <a:gd name="T44" fmla="*/ 857 w 860"/>
                <a:gd name="T45" fmla="*/ 838 h 1132"/>
                <a:gd name="T46" fmla="*/ 821 w 860"/>
                <a:gd name="T47" fmla="*/ 954 h 1132"/>
                <a:gd name="T48" fmla="*/ 750 w 860"/>
                <a:gd name="T49" fmla="*/ 1037 h 1132"/>
                <a:gd name="T50" fmla="*/ 656 w 860"/>
                <a:gd name="T51" fmla="*/ 1093 h 1132"/>
                <a:gd name="T52" fmla="*/ 545 w 860"/>
                <a:gd name="T53" fmla="*/ 1124 h 1132"/>
                <a:gd name="T54" fmla="*/ 429 w 860"/>
                <a:gd name="T55" fmla="*/ 1132 h 1132"/>
                <a:gd name="T56" fmla="*/ 299 w 860"/>
                <a:gd name="T57" fmla="*/ 1120 h 1132"/>
                <a:gd name="T58" fmla="*/ 182 w 860"/>
                <a:gd name="T59" fmla="*/ 1081 h 1132"/>
                <a:gd name="T60" fmla="*/ 90 w 860"/>
                <a:gd name="T61" fmla="*/ 1012 h 1132"/>
                <a:gd name="T62" fmla="*/ 27 w 860"/>
                <a:gd name="T63" fmla="*/ 908 h 1132"/>
                <a:gd name="T64" fmla="*/ 0 w 860"/>
                <a:gd name="T65" fmla="*/ 767 h 1132"/>
                <a:gd name="T66" fmla="*/ 180 w 860"/>
                <a:gd name="T67" fmla="*/ 838 h 1132"/>
                <a:gd name="T68" fmla="*/ 229 w 860"/>
                <a:gd name="T69" fmla="*/ 913 h 1132"/>
                <a:gd name="T70" fmla="*/ 308 w 860"/>
                <a:gd name="T71" fmla="*/ 957 h 1132"/>
                <a:gd name="T72" fmla="*/ 404 w 860"/>
                <a:gd name="T73" fmla="*/ 974 h 1132"/>
                <a:gd name="T74" fmla="*/ 488 w 860"/>
                <a:gd name="T75" fmla="*/ 974 h 1132"/>
                <a:gd name="T76" fmla="*/ 565 w 860"/>
                <a:gd name="T77" fmla="*/ 960 h 1132"/>
                <a:gd name="T78" fmla="*/ 631 w 860"/>
                <a:gd name="T79" fmla="*/ 927 h 1132"/>
                <a:gd name="T80" fmla="*/ 674 w 860"/>
                <a:gd name="T81" fmla="*/ 871 h 1132"/>
                <a:gd name="T82" fmla="*/ 681 w 860"/>
                <a:gd name="T83" fmla="*/ 787 h 1132"/>
                <a:gd name="T84" fmla="*/ 647 w 860"/>
                <a:gd name="T85" fmla="*/ 722 h 1132"/>
                <a:gd name="T86" fmla="*/ 580 w 860"/>
                <a:gd name="T87" fmla="*/ 677 h 1132"/>
                <a:gd name="T88" fmla="*/ 491 w 860"/>
                <a:gd name="T89" fmla="*/ 647 h 1132"/>
                <a:gd name="T90" fmla="*/ 389 w 860"/>
                <a:gd name="T91" fmla="*/ 622 h 1132"/>
                <a:gd name="T92" fmla="*/ 283 w 860"/>
                <a:gd name="T93" fmla="*/ 595 h 1132"/>
                <a:gd name="T94" fmla="*/ 183 w 860"/>
                <a:gd name="T95" fmla="*/ 558 h 1132"/>
                <a:gd name="T96" fmla="*/ 99 w 860"/>
                <a:gd name="T97" fmla="*/ 504 h 1132"/>
                <a:gd name="T98" fmla="*/ 42 w 860"/>
                <a:gd name="T99" fmla="*/ 423 h 1132"/>
                <a:gd name="T100" fmla="*/ 22 w 860"/>
                <a:gd name="T101" fmla="*/ 308 h 1132"/>
                <a:gd name="T102" fmla="*/ 44 w 860"/>
                <a:gd name="T103" fmla="*/ 193 h 1132"/>
                <a:gd name="T104" fmla="*/ 104 w 860"/>
                <a:gd name="T105" fmla="*/ 107 h 1132"/>
                <a:gd name="T106" fmla="*/ 191 w 860"/>
                <a:gd name="T107" fmla="*/ 46 h 1132"/>
                <a:gd name="T108" fmla="*/ 293 w 860"/>
                <a:gd name="T109" fmla="*/ 12 h 1132"/>
                <a:gd name="T110" fmla="*/ 399 w 860"/>
                <a:gd name="T111" fmla="*/ 0 h 1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860" h="1132">
                  <a:moveTo>
                    <a:pt x="399" y="0"/>
                  </a:moveTo>
                  <a:lnTo>
                    <a:pt x="443" y="2"/>
                  </a:lnTo>
                  <a:lnTo>
                    <a:pt x="486" y="5"/>
                  </a:lnTo>
                  <a:lnTo>
                    <a:pt x="527" y="11"/>
                  </a:lnTo>
                  <a:lnTo>
                    <a:pt x="566" y="20"/>
                  </a:lnTo>
                  <a:lnTo>
                    <a:pt x="604" y="31"/>
                  </a:lnTo>
                  <a:lnTo>
                    <a:pt x="639" y="44"/>
                  </a:lnTo>
                  <a:lnTo>
                    <a:pt x="670" y="62"/>
                  </a:lnTo>
                  <a:lnTo>
                    <a:pt x="701" y="82"/>
                  </a:lnTo>
                  <a:lnTo>
                    <a:pt x="727" y="107"/>
                  </a:lnTo>
                  <a:lnTo>
                    <a:pt x="750" y="134"/>
                  </a:lnTo>
                  <a:lnTo>
                    <a:pt x="771" y="167"/>
                  </a:lnTo>
                  <a:lnTo>
                    <a:pt x="788" y="203"/>
                  </a:lnTo>
                  <a:lnTo>
                    <a:pt x="800" y="244"/>
                  </a:lnTo>
                  <a:lnTo>
                    <a:pt x="810" y="290"/>
                  </a:lnTo>
                  <a:lnTo>
                    <a:pt x="815" y="339"/>
                  </a:lnTo>
                  <a:lnTo>
                    <a:pt x="648" y="339"/>
                  </a:lnTo>
                  <a:lnTo>
                    <a:pt x="644" y="307"/>
                  </a:lnTo>
                  <a:lnTo>
                    <a:pt x="634" y="278"/>
                  </a:lnTo>
                  <a:lnTo>
                    <a:pt x="622" y="254"/>
                  </a:lnTo>
                  <a:lnTo>
                    <a:pt x="606" y="231"/>
                  </a:lnTo>
                  <a:lnTo>
                    <a:pt x="588" y="213"/>
                  </a:lnTo>
                  <a:lnTo>
                    <a:pt x="567" y="197"/>
                  </a:lnTo>
                  <a:lnTo>
                    <a:pt x="545" y="184"/>
                  </a:lnTo>
                  <a:lnTo>
                    <a:pt x="520" y="174"/>
                  </a:lnTo>
                  <a:lnTo>
                    <a:pt x="494" y="167"/>
                  </a:lnTo>
                  <a:lnTo>
                    <a:pt x="467" y="162"/>
                  </a:lnTo>
                  <a:lnTo>
                    <a:pt x="441" y="158"/>
                  </a:lnTo>
                  <a:lnTo>
                    <a:pt x="413" y="157"/>
                  </a:lnTo>
                  <a:lnTo>
                    <a:pt x="386" y="158"/>
                  </a:lnTo>
                  <a:lnTo>
                    <a:pt x="358" y="161"/>
                  </a:lnTo>
                  <a:lnTo>
                    <a:pt x="330" y="166"/>
                  </a:lnTo>
                  <a:lnTo>
                    <a:pt x="305" y="172"/>
                  </a:lnTo>
                  <a:lnTo>
                    <a:pt x="279" y="180"/>
                  </a:lnTo>
                  <a:lnTo>
                    <a:pt x="257" y="192"/>
                  </a:lnTo>
                  <a:lnTo>
                    <a:pt x="238" y="207"/>
                  </a:lnTo>
                  <a:lnTo>
                    <a:pt x="221" y="224"/>
                  </a:lnTo>
                  <a:lnTo>
                    <a:pt x="209" y="244"/>
                  </a:lnTo>
                  <a:lnTo>
                    <a:pt x="200" y="268"/>
                  </a:lnTo>
                  <a:lnTo>
                    <a:pt x="198" y="296"/>
                  </a:lnTo>
                  <a:lnTo>
                    <a:pt x="200" y="321"/>
                  </a:lnTo>
                  <a:lnTo>
                    <a:pt x="208" y="344"/>
                  </a:lnTo>
                  <a:lnTo>
                    <a:pt x="220" y="365"/>
                  </a:lnTo>
                  <a:lnTo>
                    <a:pt x="237" y="382"/>
                  </a:lnTo>
                  <a:lnTo>
                    <a:pt x="256" y="397"/>
                  </a:lnTo>
                  <a:lnTo>
                    <a:pt x="279" y="411"/>
                  </a:lnTo>
                  <a:lnTo>
                    <a:pt x="305" y="423"/>
                  </a:lnTo>
                  <a:lnTo>
                    <a:pt x="334" y="434"/>
                  </a:lnTo>
                  <a:lnTo>
                    <a:pt x="364" y="443"/>
                  </a:lnTo>
                  <a:lnTo>
                    <a:pt x="396" y="452"/>
                  </a:lnTo>
                  <a:lnTo>
                    <a:pt x="429" y="460"/>
                  </a:lnTo>
                  <a:lnTo>
                    <a:pt x="461" y="467"/>
                  </a:lnTo>
                  <a:lnTo>
                    <a:pt x="495" y="476"/>
                  </a:lnTo>
                  <a:lnTo>
                    <a:pt x="528" y="484"/>
                  </a:lnTo>
                  <a:lnTo>
                    <a:pt x="565" y="493"/>
                  </a:lnTo>
                  <a:lnTo>
                    <a:pt x="600" y="502"/>
                  </a:lnTo>
                  <a:lnTo>
                    <a:pt x="634" y="513"/>
                  </a:lnTo>
                  <a:lnTo>
                    <a:pt x="667" y="527"/>
                  </a:lnTo>
                  <a:lnTo>
                    <a:pt x="699" y="540"/>
                  </a:lnTo>
                  <a:lnTo>
                    <a:pt x="729" y="556"/>
                  </a:lnTo>
                  <a:lnTo>
                    <a:pt x="757" y="575"/>
                  </a:lnTo>
                  <a:lnTo>
                    <a:pt x="782" y="595"/>
                  </a:lnTo>
                  <a:lnTo>
                    <a:pt x="804" y="620"/>
                  </a:lnTo>
                  <a:lnTo>
                    <a:pt x="823" y="646"/>
                  </a:lnTo>
                  <a:lnTo>
                    <a:pt x="839" y="676"/>
                  </a:lnTo>
                  <a:lnTo>
                    <a:pt x="850" y="711"/>
                  </a:lnTo>
                  <a:lnTo>
                    <a:pt x="857" y="750"/>
                  </a:lnTo>
                  <a:lnTo>
                    <a:pt x="860" y="792"/>
                  </a:lnTo>
                  <a:lnTo>
                    <a:pt x="857" y="838"/>
                  </a:lnTo>
                  <a:lnTo>
                    <a:pt x="850" y="880"/>
                  </a:lnTo>
                  <a:lnTo>
                    <a:pt x="838" y="919"/>
                  </a:lnTo>
                  <a:lnTo>
                    <a:pt x="821" y="954"/>
                  </a:lnTo>
                  <a:lnTo>
                    <a:pt x="801" y="985"/>
                  </a:lnTo>
                  <a:lnTo>
                    <a:pt x="777" y="1013"/>
                  </a:lnTo>
                  <a:lnTo>
                    <a:pt x="750" y="1037"/>
                  </a:lnTo>
                  <a:lnTo>
                    <a:pt x="721" y="1059"/>
                  </a:lnTo>
                  <a:lnTo>
                    <a:pt x="690" y="1077"/>
                  </a:lnTo>
                  <a:lnTo>
                    <a:pt x="656" y="1093"/>
                  </a:lnTo>
                  <a:lnTo>
                    <a:pt x="621" y="1106"/>
                  </a:lnTo>
                  <a:lnTo>
                    <a:pt x="583" y="1116"/>
                  </a:lnTo>
                  <a:lnTo>
                    <a:pt x="545" y="1124"/>
                  </a:lnTo>
                  <a:lnTo>
                    <a:pt x="506" y="1129"/>
                  </a:lnTo>
                  <a:lnTo>
                    <a:pt x="467" y="1132"/>
                  </a:lnTo>
                  <a:lnTo>
                    <a:pt x="429" y="1132"/>
                  </a:lnTo>
                  <a:lnTo>
                    <a:pt x="384" y="1131"/>
                  </a:lnTo>
                  <a:lnTo>
                    <a:pt x="340" y="1128"/>
                  </a:lnTo>
                  <a:lnTo>
                    <a:pt x="299" y="1120"/>
                  </a:lnTo>
                  <a:lnTo>
                    <a:pt x="257" y="1111"/>
                  </a:lnTo>
                  <a:lnTo>
                    <a:pt x="218" y="1097"/>
                  </a:lnTo>
                  <a:lnTo>
                    <a:pt x="182" y="1081"/>
                  </a:lnTo>
                  <a:lnTo>
                    <a:pt x="149" y="1061"/>
                  </a:lnTo>
                  <a:lnTo>
                    <a:pt x="118" y="1038"/>
                  </a:lnTo>
                  <a:lnTo>
                    <a:pt x="90" y="1012"/>
                  </a:lnTo>
                  <a:lnTo>
                    <a:pt x="65" y="980"/>
                  </a:lnTo>
                  <a:lnTo>
                    <a:pt x="44" y="947"/>
                  </a:lnTo>
                  <a:lnTo>
                    <a:pt x="27" y="908"/>
                  </a:lnTo>
                  <a:lnTo>
                    <a:pt x="13" y="865"/>
                  </a:lnTo>
                  <a:lnTo>
                    <a:pt x="5" y="819"/>
                  </a:lnTo>
                  <a:lnTo>
                    <a:pt x="0" y="767"/>
                  </a:lnTo>
                  <a:lnTo>
                    <a:pt x="166" y="767"/>
                  </a:lnTo>
                  <a:lnTo>
                    <a:pt x="171" y="804"/>
                  </a:lnTo>
                  <a:lnTo>
                    <a:pt x="180" y="838"/>
                  </a:lnTo>
                  <a:lnTo>
                    <a:pt x="192" y="867"/>
                  </a:lnTo>
                  <a:lnTo>
                    <a:pt x="209" y="891"/>
                  </a:lnTo>
                  <a:lnTo>
                    <a:pt x="229" y="913"/>
                  </a:lnTo>
                  <a:lnTo>
                    <a:pt x="254" y="931"/>
                  </a:lnTo>
                  <a:lnTo>
                    <a:pt x="279" y="945"/>
                  </a:lnTo>
                  <a:lnTo>
                    <a:pt x="308" y="957"/>
                  </a:lnTo>
                  <a:lnTo>
                    <a:pt x="339" y="966"/>
                  </a:lnTo>
                  <a:lnTo>
                    <a:pt x="372" y="972"/>
                  </a:lnTo>
                  <a:lnTo>
                    <a:pt x="404" y="974"/>
                  </a:lnTo>
                  <a:lnTo>
                    <a:pt x="438" y="976"/>
                  </a:lnTo>
                  <a:lnTo>
                    <a:pt x="463" y="976"/>
                  </a:lnTo>
                  <a:lnTo>
                    <a:pt x="488" y="974"/>
                  </a:lnTo>
                  <a:lnTo>
                    <a:pt x="515" y="971"/>
                  </a:lnTo>
                  <a:lnTo>
                    <a:pt x="540" y="966"/>
                  </a:lnTo>
                  <a:lnTo>
                    <a:pt x="565" y="960"/>
                  </a:lnTo>
                  <a:lnTo>
                    <a:pt x="589" y="951"/>
                  </a:lnTo>
                  <a:lnTo>
                    <a:pt x="611" y="941"/>
                  </a:lnTo>
                  <a:lnTo>
                    <a:pt x="631" y="927"/>
                  </a:lnTo>
                  <a:lnTo>
                    <a:pt x="648" y="912"/>
                  </a:lnTo>
                  <a:lnTo>
                    <a:pt x="663" y="892"/>
                  </a:lnTo>
                  <a:lnTo>
                    <a:pt x="674" y="871"/>
                  </a:lnTo>
                  <a:lnTo>
                    <a:pt x="681" y="844"/>
                  </a:lnTo>
                  <a:lnTo>
                    <a:pt x="684" y="815"/>
                  </a:lnTo>
                  <a:lnTo>
                    <a:pt x="681" y="787"/>
                  </a:lnTo>
                  <a:lnTo>
                    <a:pt x="674" y="762"/>
                  </a:lnTo>
                  <a:lnTo>
                    <a:pt x="662" y="740"/>
                  </a:lnTo>
                  <a:lnTo>
                    <a:pt x="647" y="722"/>
                  </a:lnTo>
                  <a:lnTo>
                    <a:pt x="628" y="705"/>
                  </a:lnTo>
                  <a:lnTo>
                    <a:pt x="606" y="691"/>
                  </a:lnTo>
                  <a:lnTo>
                    <a:pt x="580" y="677"/>
                  </a:lnTo>
                  <a:lnTo>
                    <a:pt x="552" y="667"/>
                  </a:lnTo>
                  <a:lnTo>
                    <a:pt x="523" y="656"/>
                  </a:lnTo>
                  <a:lnTo>
                    <a:pt x="491" y="647"/>
                  </a:lnTo>
                  <a:lnTo>
                    <a:pt x="458" y="639"/>
                  </a:lnTo>
                  <a:lnTo>
                    <a:pt x="424" y="630"/>
                  </a:lnTo>
                  <a:lnTo>
                    <a:pt x="389" y="622"/>
                  </a:lnTo>
                  <a:lnTo>
                    <a:pt x="352" y="613"/>
                  </a:lnTo>
                  <a:lnTo>
                    <a:pt x="317" y="605"/>
                  </a:lnTo>
                  <a:lnTo>
                    <a:pt x="283" y="595"/>
                  </a:lnTo>
                  <a:lnTo>
                    <a:pt x="248" y="585"/>
                  </a:lnTo>
                  <a:lnTo>
                    <a:pt x="215" y="572"/>
                  </a:lnTo>
                  <a:lnTo>
                    <a:pt x="183" y="558"/>
                  </a:lnTo>
                  <a:lnTo>
                    <a:pt x="153" y="542"/>
                  </a:lnTo>
                  <a:lnTo>
                    <a:pt x="125" y="524"/>
                  </a:lnTo>
                  <a:lnTo>
                    <a:pt x="99" y="504"/>
                  </a:lnTo>
                  <a:lnTo>
                    <a:pt x="78" y="480"/>
                  </a:lnTo>
                  <a:lnTo>
                    <a:pt x="58" y="453"/>
                  </a:lnTo>
                  <a:lnTo>
                    <a:pt x="42" y="423"/>
                  </a:lnTo>
                  <a:lnTo>
                    <a:pt x="31" y="389"/>
                  </a:lnTo>
                  <a:lnTo>
                    <a:pt x="24" y="350"/>
                  </a:lnTo>
                  <a:lnTo>
                    <a:pt x="22" y="308"/>
                  </a:lnTo>
                  <a:lnTo>
                    <a:pt x="24" y="267"/>
                  </a:lnTo>
                  <a:lnTo>
                    <a:pt x="31" y="228"/>
                  </a:lnTo>
                  <a:lnTo>
                    <a:pt x="44" y="193"/>
                  </a:lnTo>
                  <a:lnTo>
                    <a:pt x="61" y="161"/>
                  </a:lnTo>
                  <a:lnTo>
                    <a:pt x="80" y="132"/>
                  </a:lnTo>
                  <a:lnTo>
                    <a:pt x="104" y="107"/>
                  </a:lnTo>
                  <a:lnTo>
                    <a:pt x="130" y="84"/>
                  </a:lnTo>
                  <a:lnTo>
                    <a:pt x="159" y="63"/>
                  </a:lnTo>
                  <a:lnTo>
                    <a:pt x="191" y="46"/>
                  </a:lnTo>
                  <a:lnTo>
                    <a:pt x="223" y="32"/>
                  </a:lnTo>
                  <a:lnTo>
                    <a:pt x="257" y="21"/>
                  </a:lnTo>
                  <a:lnTo>
                    <a:pt x="293" y="12"/>
                  </a:lnTo>
                  <a:lnTo>
                    <a:pt x="328" y="6"/>
                  </a:lnTo>
                  <a:lnTo>
                    <a:pt x="364" y="2"/>
                  </a:lnTo>
                  <a:lnTo>
                    <a:pt x="39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9"/>
            <p:cNvSpPr>
              <a:spLocks/>
            </p:cNvSpPr>
            <p:nvPr userDrawn="1"/>
          </p:nvSpPr>
          <p:spPr bwMode="auto">
            <a:xfrm>
              <a:off x="6146801" y="4554538"/>
              <a:ext cx="434975" cy="479425"/>
            </a:xfrm>
            <a:custGeom>
              <a:avLst/>
              <a:gdLst>
                <a:gd name="T0" fmla="*/ 621 w 1095"/>
                <a:gd name="T1" fmla="*/ 1 h 1208"/>
                <a:gd name="T2" fmla="*/ 664 w 1095"/>
                <a:gd name="T3" fmla="*/ 18 h 1208"/>
                <a:gd name="T4" fmla="*/ 709 w 1095"/>
                <a:gd name="T5" fmla="*/ 67 h 1208"/>
                <a:gd name="T6" fmla="*/ 947 w 1095"/>
                <a:gd name="T7" fmla="*/ 353 h 1208"/>
                <a:gd name="T8" fmla="*/ 1027 w 1095"/>
                <a:gd name="T9" fmla="*/ 469 h 1208"/>
                <a:gd name="T10" fmla="*/ 1076 w 1095"/>
                <a:gd name="T11" fmla="*/ 580 h 1208"/>
                <a:gd name="T12" fmla="*/ 1095 w 1095"/>
                <a:gd name="T13" fmla="*/ 687 h 1208"/>
                <a:gd name="T14" fmla="*/ 1090 w 1095"/>
                <a:gd name="T15" fmla="*/ 786 h 1208"/>
                <a:gd name="T16" fmla="*/ 1064 w 1095"/>
                <a:gd name="T17" fmla="*/ 877 h 1208"/>
                <a:gd name="T18" fmla="*/ 1020 w 1095"/>
                <a:gd name="T19" fmla="*/ 959 h 1208"/>
                <a:gd name="T20" fmla="*/ 962 w 1095"/>
                <a:gd name="T21" fmla="*/ 1032 h 1208"/>
                <a:gd name="T22" fmla="*/ 892 w 1095"/>
                <a:gd name="T23" fmla="*/ 1093 h 1208"/>
                <a:gd name="T24" fmla="*/ 817 w 1095"/>
                <a:gd name="T25" fmla="*/ 1142 h 1208"/>
                <a:gd name="T26" fmla="*/ 738 w 1095"/>
                <a:gd name="T27" fmla="*/ 1177 h 1208"/>
                <a:gd name="T28" fmla="*/ 630 w 1095"/>
                <a:gd name="T29" fmla="*/ 1202 h 1208"/>
                <a:gd name="T30" fmla="*/ 498 w 1095"/>
                <a:gd name="T31" fmla="*/ 1207 h 1208"/>
                <a:gd name="T32" fmla="*/ 374 w 1095"/>
                <a:gd name="T33" fmla="*/ 1187 h 1208"/>
                <a:gd name="T34" fmla="*/ 261 w 1095"/>
                <a:gd name="T35" fmla="*/ 1144 h 1208"/>
                <a:gd name="T36" fmla="*/ 162 w 1095"/>
                <a:gd name="T37" fmla="*/ 1080 h 1208"/>
                <a:gd name="T38" fmla="*/ 82 w 1095"/>
                <a:gd name="T39" fmla="*/ 998 h 1208"/>
                <a:gd name="T40" fmla="*/ 22 w 1095"/>
                <a:gd name="T41" fmla="*/ 901 h 1208"/>
                <a:gd name="T42" fmla="*/ 25 w 1095"/>
                <a:gd name="T43" fmla="*/ 883 h 1208"/>
                <a:gd name="T44" fmla="*/ 90 w 1095"/>
                <a:gd name="T45" fmla="*/ 940 h 1208"/>
                <a:gd name="T46" fmla="*/ 170 w 1095"/>
                <a:gd name="T47" fmla="*/ 982 h 1208"/>
                <a:gd name="T48" fmla="*/ 258 w 1095"/>
                <a:gd name="T49" fmla="*/ 1009 h 1208"/>
                <a:gd name="T50" fmla="*/ 353 w 1095"/>
                <a:gd name="T51" fmla="*/ 1020 h 1208"/>
                <a:gd name="T52" fmla="*/ 447 w 1095"/>
                <a:gd name="T53" fmla="*/ 1015 h 1208"/>
                <a:gd name="T54" fmla="*/ 534 w 1095"/>
                <a:gd name="T55" fmla="*/ 994 h 1208"/>
                <a:gd name="T56" fmla="*/ 612 w 1095"/>
                <a:gd name="T57" fmla="*/ 958 h 1208"/>
                <a:gd name="T58" fmla="*/ 694 w 1095"/>
                <a:gd name="T59" fmla="*/ 894 h 1208"/>
                <a:gd name="T60" fmla="*/ 756 w 1095"/>
                <a:gd name="T61" fmla="*/ 821 h 1208"/>
                <a:gd name="T62" fmla="*/ 796 w 1095"/>
                <a:gd name="T63" fmla="*/ 738 h 1208"/>
                <a:gd name="T64" fmla="*/ 811 w 1095"/>
                <a:gd name="T65" fmla="*/ 652 h 1208"/>
                <a:gd name="T66" fmla="*/ 800 w 1095"/>
                <a:gd name="T67" fmla="*/ 563 h 1208"/>
                <a:gd name="T68" fmla="*/ 761 w 1095"/>
                <a:gd name="T69" fmla="*/ 478 h 1208"/>
                <a:gd name="T70" fmla="*/ 728 w 1095"/>
                <a:gd name="T71" fmla="*/ 433 h 1208"/>
                <a:gd name="T72" fmla="*/ 714 w 1095"/>
                <a:gd name="T73" fmla="*/ 415 h 1208"/>
                <a:gd name="T74" fmla="*/ 687 w 1095"/>
                <a:gd name="T75" fmla="*/ 382 h 1208"/>
                <a:gd name="T76" fmla="*/ 651 w 1095"/>
                <a:gd name="T77" fmla="*/ 340 h 1208"/>
                <a:gd name="T78" fmla="*/ 609 w 1095"/>
                <a:gd name="T79" fmla="*/ 291 h 1208"/>
                <a:gd name="T80" fmla="*/ 567 w 1095"/>
                <a:gd name="T81" fmla="*/ 239 h 1208"/>
                <a:gd name="T82" fmla="*/ 524 w 1095"/>
                <a:gd name="T83" fmla="*/ 188 h 1208"/>
                <a:gd name="T84" fmla="*/ 521 w 1095"/>
                <a:gd name="T85" fmla="*/ 184 h 1208"/>
                <a:gd name="T86" fmla="*/ 515 w 1095"/>
                <a:gd name="T87" fmla="*/ 177 h 1208"/>
                <a:gd name="T88" fmla="*/ 512 w 1095"/>
                <a:gd name="T89" fmla="*/ 175 h 1208"/>
                <a:gd name="T90" fmla="*/ 492 w 1095"/>
                <a:gd name="T91" fmla="*/ 131 h 1208"/>
                <a:gd name="T92" fmla="*/ 494 w 1095"/>
                <a:gd name="T93" fmla="*/ 87 h 1208"/>
                <a:gd name="T94" fmla="*/ 517 w 1095"/>
                <a:gd name="T95" fmla="*/ 44 h 1208"/>
                <a:gd name="T96" fmla="*/ 555 w 1095"/>
                <a:gd name="T97" fmla="*/ 13 h 1208"/>
                <a:gd name="T98" fmla="*/ 600 w 1095"/>
                <a:gd name="T99" fmla="*/ 0 h 1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95" h="1208">
                  <a:moveTo>
                    <a:pt x="600" y="0"/>
                  </a:moveTo>
                  <a:lnTo>
                    <a:pt x="621" y="1"/>
                  </a:lnTo>
                  <a:lnTo>
                    <a:pt x="643" y="7"/>
                  </a:lnTo>
                  <a:lnTo>
                    <a:pt x="664" y="18"/>
                  </a:lnTo>
                  <a:lnTo>
                    <a:pt x="682" y="35"/>
                  </a:lnTo>
                  <a:lnTo>
                    <a:pt x="709" y="67"/>
                  </a:lnTo>
                  <a:lnTo>
                    <a:pt x="694" y="50"/>
                  </a:lnTo>
                  <a:lnTo>
                    <a:pt x="947" y="353"/>
                  </a:lnTo>
                  <a:lnTo>
                    <a:pt x="991" y="411"/>
                  </a:lnTo>
                  <a:lnTo>
                    <a:pt x="1027" y="469"/>
                  </a:lnTo>
                  <a:lnTo>
                    <a:pt x="1055" y="525"/>
                  </a:lnTo>
                  <a:lnTo>
                    <a:pt x="1076" y="580"/>
                  </a:lnTo>
                  <a:lnTo>
                    <a:pt x="1088" y="633"/>
                  </a:lnTo>
                  <a:lnTo>
                    <a:pt x="1095" y="687"/>
                  </a:lnTo>
                  <a:lnTo>
                    <a:pt x="1095" y="737"/>
                  </a:lnTo>
                  <a:lnTo>
                    <a:pt x="1090" y="786"/>
                  </a:lnTo>
                  <a:lnTo>
                    <a:pt x="1079" y="833"/>
                  </a:lnTo>
                  <a:lnTo>
                    <a:pt x="1064" y="877"/>
                  </a:lnTo>
                  <a:lnTo>
                    <a:pt x="1044" y="920"/>
                  </a:lnTo>
                  <a:lnTo>
                    <a:pt x="1020" y="959"/>
                  </a:lnTo>
                  <a:lnTo>
                    <a:pt x="992" y="998"/>
                  </a:lnTo>
                  <a:lnTo>
                    <a:pt x="962" y="1032"/>
                  </a:lnTo>
                  <a:lnTo>
                    <a:pt x="929" y="1064"/>
                  </a:lnTo>
                  <a:lnTo>
                    <a:pt x="892" y="1093"/>
                  </a:lnTo>
                  <a:lnTo>
                    <a:pt x="856" y="1119"/>
                  </a:lnTo>
                  <a:lnTo>
                    <a:pt x="817" y="1142"/>
                  </a:lnTo>
                  <a:lnTo>
                    <a:pt x="778" y="1161"/>
                  </a:lnTo>
                  <a:lnTo>
                    <a:pt x="738" y="1177"/>
                  </a:lnTo>
                  <a:lnTo>
                    <a:pt x="698" y="1189"/>
                  </a:lnTo>
                  <a:lnTo>
                    <a:pt x="630" y="1202"/>
                  </a:lnTo>
                  <a:lnTo>
                    <a:pt x="563" y="1208"/>
                  </a:lnTo>
                  <a:lnTo>
                    <a:pt x="498" y="1207"/>
                  </a:lnTo>
                  <a:lnTo>
                    <a:pt x="434" y="1201"/>
                  </a:lnTo>
                  <a:lnTo>
                    <a:pt x="374" y="1187"/>
                  </a:lnTo>
                  <a:lnTo>
                    <a:pt x="315" y="1168"/>
                  </a:lnTo>
                  <a:lnTo>
                    <a:pt x="261" y="1144"/>
                  </a:lnTo>
                  <a:lnTo>
                    <a:pt x="210" y="1114"/>
                  </a:lnTo>
                  <a:lnTo>
                    <a:pt x="162" y="1080"/>
                  </a:lnTo>
                  <a:lnTo>
                    <a:pt x="120" y="1040"/>
                  </a:lnTo>
                  <a:lnTo>
                    <a:pt x="82" y="998"/>
                  </a:lnTo>
                  <a:lnTo>
                    <a:pt x="49" y="951"/>
                  </a:lnTo>
                  <a:lnTo>
                    <a:pt x="22" y="901"/>
                  </a:lnTo>
                  <a:lnTo>
                    <a:pt x="0" y="848"/>
                  </a:lnTo>
                  <a:lnTo>
                    <a:pt x="25" y="883"/>
                  </a:lnTo>
                  <a:lnTo>
                    <a:pt x="56" y="913"/>
                  </a:lnTo>
                  <a:lnTo>
                    <a:pt x="90" y="940"/>
                  </a:lnTo>
                  <a:lnTo>
                    <a:pt x="128" y="963"/>
                  </a:lnTo>
                  <a:lnTo>
                    <a:pt x="170" y="982"/>
                  </a:lnTo>
                  <a:lnTo>
                    <a:pt x="213" y="997"/>
                  </a:lnTo>
                  <a:lnTo>
                    <a:pt x="258" y="1009"/>
                  </a:lnTo>
                  <a:lnTo>
                    <a:pt x="306" y="1016"/>
                  </a:lnTo>
                  <a:lnTo>
                    <a:pt x="353" y="1020"/>
                  </a:lnTo>
                  <a:lnTo>
                    <a:pt x="399" y="1019"/>
                  </a:lnTo>
                  <a:lnTo>
                    <a:pt x="447" y="1015"/>
                  </a:lnTo>
                  <a:lnTo>
                    <a:pt x="492" y="1006"/>
                  </a:lnTo>
                  <a:lnTo>
                    <a:pt x="534" y="994"/>
                  </a:lnTo>
                  <a:lnTo>
                    <a:pt x="575" y="979"/>
                  </a:lnTo>
                  <a:lnTo>
                    <a:pt x="612" y="958"/>
                  </a:lnTo>
                  <a:lnTo>
                    <a:pt x="655" y="928"/>
                  </a:lnTo>
                  <a:lnTo>
                    <a:pt x="694" y="894"/>
                  </a:lnTo>
                  <a:lnTo>
                    <a:pt x="728" y="858"/>
                  </a:lnTo>
                  <a:lnTo>
                    <a:pt x="756" y="821"/>
                  </a:lnTo>
                  <a:lnTo>
                    <a:pt x="779" y="780"/>
                  </a:lnTo>
                  <a:lnTo>
                    <a:pt x="796" y="738"/>
                  </a:lnTo>
                  <a:lnTo>
                    <a:pt x="806" y="695"/>
                  </a:lnTo>
                  <a:lnTo>
                    <a:pt x="811" y="652"/>
                  </a:lnTo>
                  <a:lnTo>
                    <a:pt x="809" y="608"/>
                  </a:lnTo>
                  <a:lnTo>
                    <a:pt x="800" y="563"/>
                  </a:lnTo>
                  <a:lnTo>
                    <a:pt x="784" y="520"/>
                  </a:lnTo>
                  <a:lnTo>
                    <a:pt x="761" y="478"/>
                  </a:lnTo>
                  <a:lnTo>
                    <a:pt x="731" y="436"/>
                  </a:lnTo>
                  <a:lnTo>
                    <a:pt x="728" y="433"/>
                  </a:lnTo>
                  <a:lnTo>
                    <a:pt x="724" y="426"/>
                  </a:lnTo>
                  <a:lnTo>
                    <a:pt x="714" y="415"/>
                  </a:lnTo>
                  <a:lnTo>
                    <a:pt x="702" y="401"/>
                  </a:lnTo>
                  <a:lnTo>
                    <a:pt x="687" y="382"/>
                  </a:lnTo>
                  <a:lnTo>
                    <a:pt x="670" y="363"/>
                  </a:lnTo>
                  <a:lnTo>
                    <a:pt x="651" y="340"/>
                  </a:lnTo>
                  <a:lnTo>
                    <a:pt x="631" y="316"/>
                  </a:lnTo>
                  <a:lnTo>
                    <a:pt x="609" y="291"/>
                  </a:lnTo>
                  <a:lnTo>
                    <a:pt x="589" y="265"/>
                  </a:lnTo>
                  <a:lnTo>
                    <a:pt x="567" y="239"/>
                  </a:lnTo>
                  <a:lnTo>
                    <a:pt x="545" y="213"/>
                  </a:lnTo>
                  <a:lnTo>
                    <a:pt x="524" y="188"/>
                  </a:lnTo>
                  <a:lnTo>
                    <a:pt x="526" y="189"/>
                  </a:lnTo>
                  <a:lnTo>
                    <a:pt x="521" y="184"/>
                  </a:lnTo>
                  <a:lnTo>
                    <a:pt x="517" y="180"/>
                  </a:lnTo>
                  <a:lnTo>
                    <a:pt x="515" y="177"/>
                  </a:lnTo>
                  <a:lnTo>
                    <a:pt x="513" y="175"/>
                  </a:lnTo>
                  <a:lnTo>
                    <a:pt x="512" y="175"/>
                  </a:lnTo>
                  <a:lnTo>
                    <a:pt x="499" y="154"/>
                  </a:lnTo>
                  <a:lnTo>
                    <a:pt x="492" y="131"/>
                  </a:lnTo>
                  <a:lnTo>
                    <a:pt x="490" y="110"/>
                  </a:lnTo>
                  <a:lnTo>
                    <a:pt x="494" y="87"/>
                  </a:lnTo>
                  <a:lnTo>
                    <a:pt x="502" y="65"/>
                  </a:lnTo>
                  <a:lnTo>
                    <a:pt x="517" y="44"/>
                  </a:lnTo>
                  <a:lnTo>
                    <a:pt x="534" y="28"/>
                  </a:lnTo>
                  <a:lnTo>
                    <a:pt x="555" y="13"/>
                  </a:lnTo>
                  <a:lnTo>
                    <a:pt x="577" y="5"/>
                  </a:lnTo>
                  <a:lnTo>
                    <a:pt x="60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10"/>
            <p:cNvSpPr>
              <a:spLocks/>
            </p:cNvSpPr>
            <p:nvPr userDrawn="1"/>
          </p:nvSpPr>
          <p:spPr bwMode="auto">
            <a:xfrm>
              <a:off x="6145213" y="4384676"/>
              <a:ext cx="434975" cy="476250"/>
            </a:xfrm>
            <a:custGeom>
              <a:avLst/>
              <a:gdLst>
                <a:gd name="T0" fmla="*/ 599 w 1096"/>
                <a:gd name="T1" fmla="*/ 0 h 1202"/>
                <a:gd name="T2" fmla="*/ 723 w 1096"/>
                <a:gd name="T3" fmla="*/ 21 h 1202"/>
                <a:gd name="T4" fmla="*/ 834 w 1096"/>
                <a:gd name="T5" fmla="*/ 64 h 1202"/>
                <a:gd name="T6" fmla="*/ 933 w 1096"/>
                <a:gd name="T7" fmla="*/ 128 h 1202"/>
                <a:gd name="T8" fmla="*/ 1014 w 1096"/>
                <a:gd name="T9" fmla="*/ 210 h 1202"/>
                <a:gd name="T10" fmla="*/ 1075 w 1096"/>
                <a:gd name="T11" fmla="*/ 307 h 1202"/>
                <a:gd name="T12" fmla="*/ 1071 w 1096"/>
                <a:gd name="T13" fmla="*/ 325 h 1202"/>
                <a:gd name="T14" fmla="*/ 1007 w 1096"/>
                <a:gd name="T15" fmla="*/ 268 h 1202"/>
                <a:gd name="T16" fmla="*/ 927 w 1096"/>
                <a:gd name="T17" fmla="*/ 226 h 1202"/>
                <a:gd name="T18" fmla="*/ 838 w 1096"/>
                <a:gd name="T19" fmla="*/ 199 h 1202"/>
                <a:gd name="T20" fmla="*/ 743 w 1096"/>
                <a:gd name="T21" fmla="*/ 188 h 1202"/>
                <a:gd name="T22" fmla="*/ 650 w 1096"/>
                <a:gd name="T23" fmla="*/ 193 h 1202"/>
                <a:gd name="T24" fmla="*/ 561 w 1096"/>
                <a:gd name="T25" fmla="*/ 214 h 1202"/>
                <a:gd name="T26" fmla="*/ 483 w 1096"/>
                <a:gd name="T27" fmla="*/ 249 h 1202"/>
                <a:gd name="T28" fmla="*/ 401 w 1096"/>
                <a:gd name="T29" fmla="*/ 313 h 1202"/>
                <a:gd name="T30" fmla="*/ 339 w 1096"/>
                <a:gd name="T31" fmla="*/ 388 h 1202"/>
                <a:gd name="T32" fmla="*/ 300 w 1096"/>
                <a:gd name="T33" fmla="*/ 470 h 1202"/>
                <a:gd name="T34" fmla="*/ 285 w 1096"/>
                <a:gd name="T35" fmla="*/ 555 h 1202"/>
                <a:gd name="T36" fmla="*/ 296 w 1096"/>
                <a:gd name="T37" fmla="*/ 643 h 1202"/>
                <a:gd name="T38" fmla="*/ 335 w 1096"/>
                <a:gd name="T39" fmla="*/ 730 h 1202"/>
                <a:gd name="T40" fmla="*/ 367 w 1096"/>
                <a:gd name="T41" fmla="*/ 775 h 1202"/>
                <a:gd name="T42" fmla="*/ 383 w 1096"/>
                <a:gd name="T43" fmla="*/ 793 h 1202"/>
                <a:gd name="T44" fmla="*/ 411 w 1096"/>
                <a:gd name="T45" fmla="*/ 827 h 1202"/>
                <a:gd name="T46" fmla="*/ 447 w 1096"/>
                <a:gd name="T47" fmla="*/ 870 h 1202"/>
                <a:gd name="T48" fmla="*/ 489 w 1096"/>
                <a:gd name="T49" fmla="*/ 921 h 1202"/>
                <a:gd name="T50" fmla="*/ 534 w 1096"/>
                <a:gd name="T51" fmla="*/ 974 h 1202"/>
                <a:gd name="T52" fmla="*/ 523 w 1096"/>
                <a:gd name="T53" fmla="*/ 962 h 1202"/>
                <a:gd name="T54" fmla="*/ 551 w 1096"/>
                <a:gd name="T55" fmla="*/ 996 h 1202"/>
                <a:gd name="T56" fmla="*/ 571 w 1096"/>
                <a:gd name="T57" fmla="*/ 1020 h 1202"/>
                <a:gd name="T58" fmla="*/ 578 w 1096"/>
                <a:gd name="T59" fmla="*/ 1028 h 1202"/>
                <a:gd name="T60" fmla="*/ 599 w 1096"/>
                <a:gd name="T61" fmla="*/ 1071 h 1202"/>
                <a:gd name="T62" fmla="*/ 596 w 1096"/>
                <a:gd name="T63" fmla="*/ 1115 h 1202"/>
                <a:gd name="T64" fmla="*/ 574 w 1096"/>
                <a:gd name="T65" fmla="*/ 1158 h 1202"/>
                <a:gd name="T66" fmla="*/ 536 w 1096"/>
                <a:gd name="T67" fmla="*/ 1189 h 1202"/>
                <a:gd name="T68" fmla="*/ 491 w 1096"/>
                <a:gd name="T69" fmla="*/ 1202 h 1202"/>
                <a:gd name="T70" fmla="*/ 447 w 1096"/>
                <a:gd name="T71" fmla="*/ 1196 h 1202"/>
                <a:gd name="T72" fmla="*/ 409 w 1096"/>
                <a:gd name="T73" fmla="*/ 1168 h 1202"/>
                <a:gd name="T74" fmla="*/ 390 w 1096"/>
                <a:gd name="T75" fmla="*/ 1143 h 1202"/>
                <a:gd name="T76" fmla="*/ 104 w 1096"/>
                <a:gd name="T77" fmla="*/ 796 h 1202"/>
                <a:gd name="T78" fmla="*/ 41 w 1096"/>
                <a:gd name="T79" fmla="*/ 682 h 1202"/>
                <a:gd name="T80" fmla="*/ 7 w 1096"/>
                <a:gd name="T81" fmla="*/ 573 h 1202"/>
                <a:gd name="T82" fmla="*/ 0 w 1096"/>
                <a:gd name="T83" fmla="*/ 471 h 1202"/>
                <a:gd name="T84" fmla="*/ 17 w 1096"/>
                <a:gd name="T85" fmla="*/ 375 h 1202"/>
                <a:gd name="T86" fmla="*/ 52 w 1096"/>
                <a:gd name="T87" fmla="*/ 287 h 1202"/>
                <a:gd name="T88" fmla="*/ 103 w 1096"/>
                <a:gd name="T89" fmla="*/ 210 h 1202"/>
                <a:gd name="T90" fmla="*/ 168 w 1096"/>
                <a:gd name="T91" fmla="*/ 144 h 1202"/>
                <a:gd name="T92" fmla="*/ 240 w 1096"/>
                <a:gd name="T93" fmla="*/ 88 h 1202"/>
                <a:gd name="T94" fmla="*/ 318 w 1096"/>
                <a:gd name="T95" fmla="*/ 47 h 1202"/>
                <a:gd name="T96" fmla="*/ 398 w 1096"/>
                <a:gd name="T97" fmla="*/ 19 h 1202"/>
                <a:gd name="T98" fmla="*/ 533 w 1096"/>
                <a:gd name="T99" fmla="*/ 0 h 1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96" h="1202">
                  <a:moveTo>
                    <a:pt x="533" y="0"/>
                  </a:moveTo>
                  <a:lnTo>
                    <a:pt x="599" y="0"/>
                  </a:lnTo>
                  <a:lnTo>
                    <a:pt x="662" y="7"/>
                  </a:lnTo>
                  <a:lnTo>
                    <a:pt x="723" y="21"/>
                  </a:lnTo>
                  <a:lnTo>
                    <a:pt x="780" y="40"/>
                  </a:lnTo>
                  <a:lnTo>
                    <a:pt x="834" y="64"/>
                  </a:lnTo>
                  <a:lnTo>
                    <a:pt x="887" y="94"/>
                  </a:lnTo>
                  <a:lnTo>
                    <a:pt x="933" y="128"/>
                  </a:lnTo>
                  <a:lnTo>
                    <a:pt x="976" y="167"/>
                  </a:lnTo>
                  <a:lnTo>
                    <a:pt x="1014" y="210"/>
                  </a:lnTo>
                  <a:lnTo>
                    <a:pt x="1047" y="256"/>
                  </a:lnTo>
                  <a:lnTo>
                    <a:pt x="1075" y="307"/>
                  </a:lnTo>
                  <a:lnTo>
                    <a:pt x="1096" y="360"/>
                  </a:lnTo>
                  <a:lnTo>
                    <a:pt x="1071" y="325"/>
                  </a:lnTo>
                  <a:lnTo>
                    <a:pt x="1041" y="295"/>
                  </a:lnTo>
                  <a:lnTo>
                    <a:pt x="1007" y="268"/>
                  </a:lnTo>
                  <a:lnTo>
                    <a:pt x="968" y="245"/>
                  </a:lnTo>
                  <a:lnTo>
                    <a:pt x="927" y="226"/>
                  </a:lnTo>
                  <a:lnTo>
                    <a:pt x="883" y="210"/>
                  </a:lnTo>
                  <a:lnTo>
                    <a:pt x="838" y="199"/>
                  </a:lnTo>
                  <a:lnTo>
                    <a:pt x="791" y="192"/>
                  </a:lnTo>
                  <a:lnTo>
                    <a:pt x="743" y="188"/>
                  </a:lnTo>
                  <a:lnTo>
                    <a:pt x="696" y="188"/>
                  </a:lnTo>
                  <a:lnTo>
                    <a:pt x="650" y="193"/>
                  </a:lnTo>
                  <a:lnTo>
                    <a:pt x="605" y="202"/>
                  </a:lnTo>
                  <a:lnTo>
                    <a:pt x="561" y="214"/>
                  </a:lnTo>
                  <a:lnTo>
                    <a:pt x="521" y="229"/>
                  </a:lnTo>
                  <a:lnTo>
                    <a:pt x="483" y="249"/>
                  </a:lnTo>
                  <a:lnTo>
                    <a:pt x="440" y="280"/>
                  </a:lnTo>
                  <a:lnTo>
                    <a:pt x="401" y="313"/>
                  </a:lnTo>
                  <a:lnTo>
                    <a:pt x="368" y="349"/>
                  </a:lnTo>
                  <a:lnTo>
                    <a:pt x="339" y="388"/>
                  </a:lnTo>
                  <a:lnTo>
                    <a:pt x="317" y="427"/>
                  </a:lnTo>
                  <a:lnTo>
                    <a:pt x="300" y="470"/>
                  </a:lnTo>
                  <a:lnTo>
                    <a:pt x="289" y="512"/>
                  </a:lnTo>
                  <a:lnTo>
                    <a:pt x="285" y="555"/>
                  </a:lnTo>
                  <a:lnTo>
                    <a:pt x="287" y="600"/>
                  </a:lnTo>
                  <a:lnTo>
                    <a:pt x="296" y="643"/>
                  </a:lnTo>
                  <a:lnTo>
                    <a:pt x="312" y="687"/>
                  </a:lnTo>
                  <a:lnTo>
                    <a:pt x="335" y="730"/>
                  </a:lnTo>
                  <a:lnTo>
                    <a:pt x="366" y="773"/>
                  </a:lnTo>
                  <a:lnTo>
                    <a:pt x="367" y="775"/>
                  </a:lnTo>
                  <a:lnTo>
                    <a:pt x="373" y="782"/>
                  </a:lnTo>
                  <a:lnTo>
                    <a:pt x="383" y="793"/>
                  </a:lnTo>
                  <a:lnTo>
                    <a:pt x="396" y="809"/>
                  </a:lnTo>
                  <a:lnTo>
                    <a:pt x="411" y="827"/>
                  </a:lnTo>
                  <a:lnTo>
                    <a:pt x="429" y="847"/>
                  </a:lnTo>
                  <a:lnTo>
                    <a:pt x="447" y="870"/>
                  </a:lnTo>
                  <a:lnTo>
                    <a:pt x="468" y="896"/>
                  </a:lnTo>
                  <a:lnTo>
                    <a:pt x="489" y="921"/>
                  </a:lnTo>
                  <a:lnTo>
                    <a:pt x="511" y="948"/>
                  </a:lnTo>
                  <a:lnTo>
                    <a:pt x="534" y="974"/>
                  </a:lnTo>
                  <a:lnTo>
                    <a:pt x="556" y="999"/>
                  </a:lnTo>
                  <a:lnTo>
                    <a:pt x="523" y="962"/>
                  </a:lnTo>
                  <a:lnTo>
                    <a:pt x="538" y="980"/>
                  </a:lnTo>
                  <a:lnTo>
                    <a:pt x="551" y="996"/>
                  </a:lnTo>
                  <a:lnTo>
                    <a:pt x="562" y="1009"/>
                  </a:lnTo>
                  <a:lnTo>
                    <a:pt x="571" y="1020"/>
                  </a:lnTo>
                  <a:lnTo>
                    <a:pt x="577" y="1026"/>
                  </a:lnTo>
                  <a:lnTo>
                    <a:pt x="578" y="1028"/>
                  </a:lnTo>
                  <a:lnTo>
                    <a:pt x="591" y="1049"/>
                  </a:lnTo>
                  <a:lnTo>
                    <a:pt x="599" y="1071"/>
                  </a:lnTo>
                  <a:lnTo>
                    <a:pt x="600" y="1094"/>
                  </a:lnTo>
                  <a:lnTo>
                    <a:pt x="596" y="1115"/>
                  </a:lnTo>
                  <a:lnTo>
                    <a:pt x="588" y="1137"/>
                  </a:lnTo>
                  <a:lnTo>
                    <a:pt x="574" y="1158"/>
                  </a:lnTo>
                  <a:lnTo>
                    <a:pt x="556" y="1176"/>
                  </a:lnTo>
                  <a:lnTo>
                    <a:pt x="536" y="1189"/>
                  </a:lnTo>
                  <a:lnTo>
                    <a:pt x="514" y="1199"/>
                  </a:lnTo>
                  <a:lnTo>
                    <a:pt x="491" y="1202"/>
                  </a:lnTo>
                  <a:lnTo>
                    <a:pt x="469" y="1202"/>
                  </a:lnTo>
                  <a:lnTo>
                    <a:pt x="447" y="1196"/>
                  </a:lnTo>
                  <a:lnTo>
                    <a:pt x="428" y="1184"/>
                  </a:lnTo>
                  <a:lnTo>
                    <a:pt x="409" y="1168"/>
                  </a:lnTo>
                  <a:lnTo>
                    <a:pt x="352" y="1098"/>
                  </a:lnTo>
                  <a:lnTo>
                    <a:pt x="390" y="1143"/>
                  </a:lnTo>
                  <a:lnTo>
                    <a:pt x="149" y="855"/>
                  </a:lnTo>
                  <a:lnTo>
                    <a:pt x="104" y="796"/>
                  </a:lnTo>
                  <a:lnTo>
                    <a:pt x="69" y="739"/>
                  </a:lnTo>
                  <a:lnTo>
                    <a:pt x="41" y="682"/>
                  </a:lnTo>
                  <a:lnTo>
                    <a:pt x="21" y="628"/>
                  </a:lnTo>
                  <a:lnTo>
                    <a:pt x="7" y="573"/>
                  </a:lnTo>
                  <a:lnTo>
                    <a:pt x="1" y="522"/>
                  </a:lnTo>
                  <a:lnTo>
                    <a:pt x="0" y="471"/>
                  </a:lnTo>
                  <a:lnTo>
                    <a:pt x="6" y="421"/>
                  </a:lnTo>
                  <a:lnTo>
                    <a:pt x="17" y="375"/>
                  </a:lnTo>
                  <a:lnTo>
                    <a:pt x="33" y="331"/>
                  </a:lnTo>
                  <a:lnTo>
                    <a:pt x="52" y="287"/>
                  </a:lnTo>
                  <a:lnTo>
                    <a:pt x="77" y="248"/>
                  </a:lnTo>
                  <a:lnTo>
                    <a:pt x="103" y="210"/>
                  </a:lnTo>
                  <a:lnTo>
                    <a:pt x="135" y="175"/>
                  </a:lnTo>
                  <a:lnTo>
                    <a:pt x="168" y="144"/>
                  </a:lnTo>
                  <a:lnTo>
                    <a:pt x="203" y="115"/>
                  </a:lnTo>
                  <a:lnTo>
                    <a:pt x="240" y="88"/>
                  </a:lnTo>
                  <a:lnTo>
                    <a:pt x="279" y="65"/>
                  </a:lnTo>
                  <a:lnTo>
                    <a:pt x="318" y="47"/>
                  </a:lnTo>
                  <a:lnTo>
                    <a:pt x="358" y="31"/>
                  </a:lnTo>
                  <a:lnTo>
                    <a:pt x="398" y="19"/>
                  </a:lnTo>
                  <a:lnTo>
                    <a:pt x="466" y="6"/>
                  </a:lnTo>
                  <a:lnTo>
                    <a:pt x="53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1"/>
            <p:cNvSpPr>
              <a:spLocks noEditPoints="1"/>
            </p:cNvSpPr>
            <p:nvPr userDrawn="1"/>
          </p:nvSpPr>
          <p:spPr bwMode="auto">
            <a:xfrm>
              <a:off x="7675563" y="4867276"/>
              <a:ext cx="52388" cy="50800"/>
            </a:xfrm>
            <a:custGeom>
              <a:avLst/>
              <a:gdLst>
                <a:gd name="T0" fmla="*/ 51 w 130"/>
                <a:gd name="T1" fmla="*/ 60 h 128"/>
                <a:gd name="T2" fmla="*/ 70 w 130"/>
                <a:gd name="T3" fmla="*/ 60 h 128"/>
                <a:gd name="T4" fmla="*/ 77 w 130"/>
                <a:gd name="T5" fmla="*/ 59 h 128"/>
                <a:gd name="T6" fmla="*/ 82 w 130"/>
                <a:gd name="T7" fmla="*/ 55 h 128"/>
                <a:gd name="T8" fmla="*/ 83 w 130"/>
                <a:gd name="T9" fmla="*/ 48 h 128"/>
                <a:gd name="T10" fmla="*/ 82 w 130"/>
                <a:gd name="T11" fmla="*/ 42 h 128"/>
                <a:gd name="T12" fmla="*/ 77 w 130"/>
                <a:gd name="T13" fmla="*/ 38 h 128"/>
                <a:gd name="T14" fmla="*/ 71 w 130"/>
                <a:gd name="T15" fmla="*/ 37 h 128"/>
                <a:gd name="T16" fmla="*/ 51 w 130"/>
                <a:gd name="T17" fmla="*/ 37 h 128"/>
                <a:gd name="T18" fmla="*/ 68 w 130"/>
                <a:gd name="T19" fmla="*/ 28 h 128"/>
                <a:gd name="T20" fmla="*/ 89 w 130"/>
                <a:gd name="T21" fmla="*/ 32 h 128"/>
                <a:gd name="T22" fmla="*/ 95 w 130"/>
                <a:gd name="T23" fmla="*/ 48 h 128"/>
                <a:gd name="T24" fmla="*/ 90 w 130"/>
                <a:gd name="T25" fmla="*/ 63 h 128"/>
                <a:gd name="T26" fmla="*/ 76 w 130"/>
                <a:gd name="T27" fmla="*/ 69 h 128"/>
                <a:gd name="T28" fmla="*/ 84 w 130"/>
                <a:gd name="T29" fmla="*/ 101 h 128"/>
                <a:gd name="T30" fmla="*/ 51 w 130"/>
                <a:gd name="T31" fmla="*/ 69 h 128"/>
                <a:gd name="T32" fmla="*/ 40 w 130"/>
                <a:gd name="T33" fmla="*/ 101 h 128"/>
                <a:gd name="T34" fmla="*/ 66 w 130"/>
                <a:gd name="T35" fmla="*/ 11 h 128"/>
                <a:gd name="T36" fmla="*/ 34 w 130"/>
                <a:gd name="T37" fmla="*/ 20 h 128"/>
                <a:gd name="T38" fmla="*/ 16 w 130"/>
                <a:gd name="T39" fmla="*/ 47 h 128"/>
                <a:gd name="T40" fmla="*/ 16 w 130"/>
                <a:gd name="T41" fmla="*/ 82 h 128"/>
                <a:gd name="T42" fmla="*/ 34 w 130"/>
                <a:gd name="T43" fmla="*/ 107 h 128"/>
                <a:gd name="T44" fmla="*/ 66 w 130"/>
                <a:gd name="T45" fmla="*/ 117 h 128"/>
                <a:gd name="T46" fmla="*/ 96 w 130"/>
                <a:gd name="T47" fmla="*/ 107 h 128"/>
                <a:gd name="T48" fmla="*/ 115 w 130"/>
                <a:gd name="T49" fmla="*/ 82 h 128"/>
                <a:gd name="T50" fmla="*/ 115 w 130"/>
                <a:gd name="T51" fmla="*/ 47 h 128"/>
                <a:gd name="T52" fmla="*/ 96 w 130"/>
                <a:gd name="T53" fmla="*/ 20 h 128"/>
                <a:gd name="T54" fmla="*/ 66 w 130"/>
                <a:gd name="T55" fmla="*/ 11 h 128"/>
                <a:gd name="T56" fmla="*/ 85 w 130"/>
                <a:gd name="T57" fmla="*/ 3 h 128"/>
                <a:gd name="T58" fmla="*/ 118 w 130"/>
                <a:gd name="T59" fmla="*/ 25 h 128"/>
                <a:gd name="T60" fmla="*/ 130 w 130"/>
                <a:gd name="T61" fmla="*/ 64 h 128"/>
                <a:gd name="T62" fmla="*/ 118 w 130"/>
                <a:gd name="T63" fmla="*/ 102 h 128"/>
                <a:gd name="T64" fmla="*/ 85 w 130"/>
                <a:gd name="T65" fmla="*/ 125 h 128"/>
                <a:gd name="T66" fmla="*/ 45 w 130"/>
                <a:gd name="T67" fmla="*/ 125 h 128"/>
                <a:gd name="T68" fmla="*/ 13 w 130"/>
                <a:gd name="T69" fmla="*/ 102 h 128"/>
                <a:gd name="T70" fmla="*/ 0 w 130"/>
                <a:gd name="T71" fmla="*/ 64 h 128"/>
                <a:gd name="T72" fmla="*/ 13 w 130"/>
                <a:gd name="T73" fmla="*/ 25 h 128"/>
                <a:gd name="T74" fmla="*/ 45 w 130"/>
                <a:gd name="T75" fmla="*/ 3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0" h="128">
                  <a:moveTo>
                    <a:pt x="51" y="37"/>
                  </a:moveTo>
                  <a:lnTo>
                    <a:pt x="51" y="60"/>
                  </a:lnTo>
                  <a:lnTo>
                    <a:pt x="66" y="60"/>
                  </a:lnTo>
                  <a:lnTo>
                    <a:pt x="70" y="60"/>
                  </a:lnTo>
                  <a:lnTo>
                    <a:pt x="73" y="59"/>
                  </a:lnTo>
                  <a:lnTo>
                    <a:pt x="77" y="59"/>
                  </a:lnTo>
                  <a:lnTo>
                    <a:pt x="79" y="56"/>
                  </a:lnTo>
                  <a:lnTo>
                    <a:pt x="82" y="55"/>
                  </a:lnTo>
                  <a:lnTo>
                    <a:pt x="83" y="52"/>
                  </a:lnTo>
                  <a:lnTo>
                    <a:pt x="83" y="48"/>
                  </a:lnTo>
                  <a:lnTo>
                    <a:pt x="83" y="44"/>
                  </a:lnTo>
                  <a:lnTo>
                    <a:pt x="82" y="42"/>
                  </a:lnTo>
                  <a:lnTo>
                    <a:pt x="79" y="40"/>
                  </a:lnTo>
                  <a:lnTo>
                    <a:pt x="77" y="38"/>
                  </a:lnTo>
                  <a:lnTo>
                    <a:pt x="73" y="37"/>
                  </a:lnTo>
                  <a:lnTo>
                    <a:pt x="71" y="37"/>
                  </a:lnTo>
                  <a:lnTo>
                    <a:pt x="67" y="37"/>
                  </a:lnTo>
                  <a:lnTo>
                    <a:pt x="51" y="37"/>
                  </a:lnTo>
                  <a:close/>
                  <a:moveTo>
                    <a:pt x="40" y="28"/>
                  </a:moveTo>
                  <a:lnTo>
                    <a:pt x="68" y="28"/>
                  </a:lnTo>
                  <a:lnTo>
                    <a:pt x="81" y="29"/>
                  </a:lnTo>
                  <a:lnTo>
                    <a:pt x="89" y="32"/>
                  </a:lnTo>
                  <a:lnTo>
                    <a:pt x="94" y="38"/>
                  </a:lnTo>
                  <a:lnTo>
                    <a:pt x="95" y="48"/>
                  </a:lnTo>
                  <a:lnTo>
                    <a:pt x="94" y="56"/>
                  </a:lnTo>
                  <a:lnTo>
                    <a:pt x="90" y="63"/>
                  </a:lnTo>
                  <a:lnTo>
                    <a:pt x="83" y="66"/>
                  </a:lnTo>
                  <a:lnTo>
                    <a:pt x="76" y="69"/>
                  </a:lnTo>
                  <a:lnTo>
                    <a:pt x="98" y="101"/>
                  </a:lnTo>
                  <a:lnTo>
                    <a:pt x="84" y="101"/>
                  </a:lnTo>
                  <a:lnTo>
                    <a:pt x="65" y="69"/>
                  </a:lnTo>
                  <a:lnTo>
                    <a:pt x="51" y="69"/>
                  </a:lnTo>
                  <a:lnTo>
                    <a:pt x="51" y="101"/>
                  </a:lnTo>
                  <a:lnTo>
                    <a:pt x="40" y="101"/>
                  </a:lnTo>
                  <a:lnTo>
                    <a:pt x="40" y="28"/>
                  </a:lnTo>
                  <a:close/>
                  <a:moveTo>
                    <a:pt x="66" y="11"/>
                  </a:moveTo>
                  <a:lnTo>
                    <a:pt x="49" y="13"/>
                  </a:lnTo>
                  <a:lnTo>
                    <a:pt x="34" y="20"/>
                  </a:lnTo>
                  <a:lnTo>
                    <a:pt x="23" y="32"/>
                  </a:lnTo>
                  <a:lnTo>
                    <a:pt x="16" y="47"/>
                  </a:lnTo>
                  <a:lnTo>
                    <a:pt x="14" y="64"/>
                  </a:lnTo>
                  <a:lnTo>
                    <a:pt x="16" y="82"/>
                  </a:lnTo>
                  <a:lnTo>
                    <a:pt x="23" y="96"/>
                  </a:lnTo>
                  <a:lnTo>
                    <a:pt x="34" y="107"/>
                  </a:lnTo>
                  <a:lnTo>
                    <a:pt x="49" y="114"/>
                  </a:lnTo>
                  <a:lnTo>
                    <a:pt x="66" y="117"/>
                  </a:lnTo>
                  <a:lnTo>
                    <a:pt x="82" y="114"/>
                  </a:lnTo>
                  <a:lnTo>
                    <a:pt x="96" y="107"/>
                  </a:lnTo>
                  <a:lnTo>
                    <a:pt x="107" y="96"/>
                  </a:lnTo>
                  <a:lnTo>
                    <a:pt x="115" y="82"/>
                  </a:lnTo>
                  <a:lnTo>
                    <a:pt x="118" y="64"/>
                  </a:lnTo>
                  <a:lnTo>
                    <a:pt x="115" y="47"/>
                  </a:lnTo>
                  <a:lnTo>
                    <a:pt x="107" y="32"/>
                  </a:lnTo>
                  <a:lnTo>
                    <a:pt x="96" y="20"/>
                  </a:lnTo>
                  <a:lnTo>
                    <a:pt x="82" y="13"/>
                  </a:lnTo>
                  <a:lnTo>
                    <a:pt x="66" y="11"/>
                  </a:lnTo>
                  <a:close/>
                  <a:moveTo>
                    <a:pt x="66" y="0"/>
                  </a:moveTo>
                  <a:lnTo>
                    <a:pt x="85" y="3"/>
                  </a:lnTo>
                  <a:lnTo>
                    <a:pt x="104" y="12"/>
                  </a:lnTo>
                  <a:lnTo>
                    <a:pt x="118" y="25"/>
                  </a:lnTo>
                  <a:lnTo>
                    <a:pt x="127" y="43"/>
                  </a:lnTo>
                  <a:lnTo>
                    <a:pt x="130" y="64"/>
                  </a:lnTo>
                  <a:lnTo>
                    <a:pt x="127" y="84"/>
                  </a:lnTo>
                  <a:lnTo>
                    <a:pt x="118" y="102"/>
                  </a:lnTo>
                  <a:lnTo>
                    <a:pt x="104" y="116"/>
                  </a:lnTo>
                  <a:lnTo>
                    <a:pt x="85" y="125"/>
                  </a:lnTo>
                  <a:lnTo>
                    <a:pt x="66" y="128"/>
                  </a:lnTo>
                  <a:lnTo>
                    <a:pt x="45" y="125"/>
                  </a:lnTo>
                  <a:lnTo>
                    <a:pt x="27" y="116"/>
                  </a:lnTo>
                  <a:lnTo>
                    <a:pt x="13" y="102"/>
                  </a:lnTo>
                  <a:lnTo>
                    <a:pt x="4" y="84"/>
                  </a:lnTo>
                  <a:lnTo>
                    <a:pt x="0" y="64"/>
                  </a:lnTo>
                  <a:lnTo>
                    <a:pt x="4" y="43"/>
                  </a:lnTo>
                  <a:lnTo>
                    <a:pt x="13" y="25"/>
                  </a:lnTo>
                  <a:lnTo>
                    <a:pt x="27" y="12"/>
                  </a:lnTo>
                  <a:lnTo>
                    <a:pt x="45" y="3"/>
                  </a:lnTo>
                  <a:lnTo>
                    <a:pt x="6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2"/>
            <p:cNvSpPr>
              <a:spLocks noEditPoints="1"/>
            </p:cNvSpPr>
            <p:nvPr userDrawn="1"/>
          </p:nvSpPr>
          <p:spPr bwMode="auto">
            <a:xfrm>
              <a:off x="6591301" y="4867276"/>
              <a:ext cx="52388" cy="50800"/>
            </a:xfrm>
            <a:custGeom>
              <a:avLst/>
              <a:gdLst>
                <a:gd name="T0" fmla="*/ 51 w 130"/>
                <a:gd name="T1" fmla="*/ 60 h 128"/>
                <a:gd name="T2" fmla="*/ 69 w 130"/>
                <a:gd name="T3" fmla="*/ 60 h 128"/>
                <a:gd name="T4" fmla="*/ 75 w 130"/>
                <a:gd name="T5" fmla="*/ 59 h 128"/>
                <a:gd name="T6" fmla="*/ 81 w 130"/>
                <a:gd name="T7" fmla="*/ 55 h 128"/>
                <a:gd name="T8" fmla="*/ 82 w 130"/>
                <a:gd name="T9" fmla="*/ 48 h 128"/>
                <a:gd name="T10" fmla="*/ 81 w 130"/>
                <a:gd name="T11" fmla="*/ 42 h 128"/>
                <a:gd name="T12" fmla="*/ 76 w 130"/>
                <a:gd name="T13" fmla="*/ 38 h 128"/>
                <a:gd name="T14" fmla="*/ 70 w 130"/>
                <a:gd name="T15" fmla="*/ 37 h 128"/>
                <a:gd name="T16" fmla="*/ 51 w 130"/>
                <a:gd name="T17" fmla="*/ 37 h 128"/>
                <a:gd name="T18" fmla="*/ 68 w 130"/>
                <a:gd name="T19" fmla="*/ 28 h 128"/>
                <a:gd name="T20" fmla="*/ 88 w 130"/>
                <a:gd name="T21" fmla="*/ 32 h 128"/>
                <a:gd name="T22" fmla="*/ 94 w 130"/>
                <a:gd name="T23" fmla="*/ 48 h 128"/>
                <a:gd name="T24" fmla="*/ 88 w 130"/>
                <a:gd name="T25" fmla="*/ 63 h 128"/>
                <a:gd name="T26" fmla="*/ 75 w 130"/>
                <a:gd name="T27" fmla="*/ 69 h 128"/>
                <a:gd name="T28" fmla="*/ 83 w 130"/>
                <a:gd name="T29" fmla="*/ 101 h 128"/>
                <a:gd name="T30" fmla="*/ 51 w 130"/>
                <a:gd name="T31" fmla="*/ 69 h 128"/>
                <a:gd name="T32" fmla="*/ 40 w 130"/>
                <a:gd name="T33" fmla="*/ 101 h 128"/>
                <a:gd name="T34" fmla="*/ 64 w 130"/>
                <a:gd name="T35" fmla="*/ 11 h 128"/>
                <a:gd name="T36" fmla="*/ 34 w 130"/>
                <a:gd name="T37" fmla="*/ 20 h 128"/>
                <a:gd name="T38" fmla="*/ 14 w 130"/>
                <a:gd name="T39" fmla="*/ 47 h 128"/>
                <a:gd name="T40" fmla="*/ 14 w 130"/>
                <a:gd name="T41" fmla="*/ 82 h 128"/>
                <a:gd name="T42" fmla="*/ 34 w 130"/>
                <a:gd name="T43" fmla="*/ 107 h 128"/>
                <a:gd name="T44" fmla="*/ 64 w 130"/>
                <a:gd name="T45" fmla="*/ 117 h 128"/>
                <a:gd name="T46" fmla="*/ 96 w 130"/>
                <a:gd name="T47" fmla="*/ 107 h 128"/>
                <a:gd name="T48" fmla="*/ 114 w 130"/>
                <a:gd name="T49" fmla="*/ 82 h 128"/>
                <a:gd name="T50" fmla="*/ 114 w 130"/>
                <a:gd name="T51" fmla="*/ 47 h 128"/>
                <a:gd name="T52" fmla="*/ 96 w 130"/>
                <a:gd name="T53" fmla="*/ 20 h 128"/>
                <a:gd name="T54" fmla="*/ 64 w 130"/>
                <a:gd name="T55" fmla="*/ 11 h 128"/>
                <a:gd name="T56" fmla="*/ 85 w 130"/>
                <a:gd name="T57" fmla="*/ 3 h 128"/>
                <a:gd name="T58" fmla="*/ 117 w 130"/>
                <a:gd name="T59" fmla="*/ 25 h 128"/>
                <a:gd name="T60" fmla="*/ 130 w 130"/>
                <a:gd name="T61" fmla="*/ 64 h 128"/>
                <a:gd name="T62" fmla="*/ 117 w 130"/>
                <a:gd name="T63" fmla="*/ 102 h 128"/>
                <a:gd name="T64" fmla="*/ 85 w 130"/>
                <a:gd name="T65" fmla="*/ 125 h 128"/>
                <a:gd name="T66" fmla="*/ 45 w 130"/>
                <a:gd name="T67" fmla="*/ 125 h 128"/>
                <a:gd name="T68" fmla="*/ 12 w 130"/>
                <a:gd name="T69" fmla="*/ 102 h 128"/>
                <a:gd name="T70" fmla="*/ 0 w 130"/>
                <a:gd name="T71" fmla="*/ 64 h 128"/>
                <a:gd name="T72" fmla="*/ 12 w 130"/>
                <a:gd name="T73" fmla="*/ 25 h 128"/>
                <a:gd name="T74" fmla="*/ 45 w 130"/>
                <a:gd name="T75" fmla="*/ 3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0" h="128">
                  <a:moveTo>
                    <a:pt x="51" y="37"/>
                  </a:moveTo>
                  <a:lnTo>
                    <a:pt x="51" y="60"/>
                  </a:lnTo>
                  <a:lnTo>
                    <a:pt x="64" y="60"/>
                  </a:lnTo>
                  <a:lnTo>
                    <a:pt x="69" y="60"/>
                  </a:lnTo>
                  <a:lnTo>
                    <a:pt x="73" y="59"/>
                  </a:lnTo>
                  <a:lnTo>
                    <a:pt x="75" y="59"/>
                  </a:lnTo>
                  <a:lnTo>
                    <a:pt x="79" y="56"/>
                  </a:lnTo>
                  <a:lnTo>
                    <a:pt x="81" y="55"/>
                  </a:lnTo>
                  <a:lnTo>
                    <a:pt x="82" y="52"/>
                  </a:lnTo>
                  <a:lnTo>
                    <a:pt x="82" y="48"/>
                  </a:lnTo>
                  <a:lnTo>
                    <a:pt x="82" y="44"/>
                  </a:lnTo>
                  <a:lnTo>
                    <a:pt x="81" y="42"/>
                  </a:lnTo>
                  <a:lnTo>
                    <a:pt x="79" y="40"/>
                  </a:lnTo>
                  <a:lnTo>
                    <a:pt x="76" y="38"/>
                  </a:lnTo>
                  <a:lnTo>
                    <a:pt x="73" y="37"/>
                  </a:lnTo>
                  <a:lnTo>
                    <a:pt x="70" y="37"/>
                  </a:lnTo>
                  <a:lnTo>
                    <a:pt x="66" y="37"/>
                  </a:lnTo>
                  <a:lnTo>
                    <a:pt x="51" y="37"/>
                  </a:lnTo>
                  <a:close/>
                  <a:moveTo>
                    <a:pt x="40" y="28"/>
                  </a:moveTo>
                  <a:lnTo>
                    <a:pt x="68" y="28"/>
                  </a:lnTo>
                  <a:lnTo>
                    <a:pt x="80" y="29"/>
                  </a:lnTo>
                  <a:lnTo>
                    <a:pt x="88" y="32"/>
                  </a:lnTo>
                  <a:lnTo>
                    <a:pt x="93" y="38"/>
                  </a:lnTo>
                  <a:lnTo>
                    <a:pt x="94" y="48"/>
                  </a:lnTo>
                  <a:lnTo>
                    <a:pt x="93" y="56"/>
                  </a:lnTo>
                  <a:lnTo>
                    <a:pt x="88" y="63"/>
                  </a:lnTo>
                  <a:lnTo>
                    <a:pt x="82" y="66"/>
                  </a:lnTo>
                  <a:lnTo>
                    <a:pt x="75" y="69"/>
                  </a:lnTo>
                  <a:lnTo>
                    <a:pt x="96" y="101"/>
                  </a:lnTo>
                  <a:lnTo>
                    <a:pt x="83" y="101"/>
                  </a:lnTo>
                  <a:lnTo>
                    <a:pt x="64" y="69"/>
                  </a:lnTo>
                  <a:lnTo>
                    <a:pt x="51" y="69"/>
                  </a:lnTo>
                  <a:lnTo>
                    <a:pt x="51" y="101"/>
                  </a:lnTo>
                  <a:lnTo>
                    <a:pt x="40" y="101"/>
                  </a:lnTo>
                  <a:lnTo>
                    <a:pt x="40" y="28"/>
                  </a:lnTo>
                  <a:close/>
                  <a:moveTo>
                    <a:pt x="64" y="11"/>
                  </a:moveTo>
                  <a:lnTo>
                    <a:pt x="48" y="13"/>
                  </a:lnTo>
                  <a:lnTo>
                    <a:pt x="34" y="20"/>
                  </a:lnTo>
                  <a:lnTo>
                    <a:pt x="22" y="32"/>
                  </a:lnTo>
                  <a:lnTo>
                    <a:pt x="14" y="47"/>
                  </a:lnTo>
                  <a:lnTo>
                    <a:pt x="12" y="64"/>
                  </a:lnTo>
                  <a:lnTo>
                    <a:pt x="14" y="82"/>
                  </a:lnTo>
                  <a:lnTo>
                    <a:pt x="22" y="96"/>
                  </a:lnTo>
                  <a:lnTo>
                    <a:pt x="34" y="107"/>
                  </a:lnTo>
                  <a:lnTo>
                    <a:pt x="48" y="114"/>
                  </a:lnTo>
                  <a:lnTo>
                    <a:pt x="64" y="117"/>
                  </a:lnTo>
                  <a:lnTo>
                    <a:pt x="81" y="114"/>
                  </a:lnTo>
                  <a:lnTo>
                    <a:pt x="96" y="107"/>
                  </a:lnTo>
                  <a:lnTo>
                    <a:pt x="107" y="96"/>
                  </a:lnTo>
                  <a:lnTo>
                    <a:pt x="114" y="82"/>
                  </a:lnTo>
                  <a:lnTo>
                    <a:pt x="116" y="64"/>
                  </a:lnTo>
                  <a:lnTo>
                    <a:pt x="114" y="47"/>
                  </a:lnTo>
                  <a:lnTo>
                    <a:pt x="107" y="32"/>
                  </a:lnTo>
                  <a:lnTo>
                    <a:pt x="96" y="20"/>
                  </a:lnTo>
                  <a:lnTo>
                    <a:pt x="81" y="13"/>
                  </a:lnTo>
                  <a:lnTo>
                    <a:pt x="64" y="11"/>
                  </a:lnTo>
                  <a:close/>
                  <a:moveTo>
                    <a:pt x="64" y="0"/>
                  </a:moveTo>
                  <a:lnTo>
                    <a:pt x="85" y="3"/>
                  </a:lnTo>
                  <a:lnTo>
                    <a:pt x="103" y="12"/>
                  </a:lnTo>
                  <a:lnTo>
                    <a:pt x="117" y="25"/>
                  </a:lnTo>
                  <a:lnTo>
                    <a:pt x="126" y="43"/>
                  </a:lnTo>
                  <a:lnTo>
                    <a:pt x="130" y="64"/>
                  </a:lnTo>
                  <a:lnTo>
                    <a:pt x="126" y="84"/>
                  </a:lnTo>
                  <a:lnTo>
                    <a:pt x="117" y="102"/>
                  </a:lnTo>
                  <a:lnTo>
                    <a:pt x="103" y="116"/>
                  </a:lnTo>
                  <a:lnTo>
                    <a:pt x="85" y="125"/>
                  </a:lnTo>
                  <a:lnTo>
                    <a:pt x="64" y="128"/>
                  </a:lnTo>
                  <a:lnTo>
                    <a:pt x="45" y="125"/>
                  </a:lnTo>
                  <a:lnTo>
                    <a:pt x="26" y="116"/>
                  </a:lnTo>
                  <a:lnTo>
                    <a:pt x="12" y="102"/>
                  </a:lnTo>
                  <a:lnTo>
                    <a:pt x="2" y="84"/>
                  </a:lnTo>
                  <a:lnTo>
                    <a:pt x="0" y="64"/>
                  </a:lnTo>
                  <a:lnTo>
                    <a:pt x="2" y="43"/>
                  </a:lnTo>
                  <a:lnTo>
                    <a:pt x="12" y="25"/>
                  </a:lnTo>
                  <a:lnTo>
                    <a:pt x="26" y="12"/>
                  </a:lnTo>
                  <a:lnTo>
                    <a:pt x="45" y="3"/>
                  </a:lnTo>
                  <a:lnTo>
                    <a:pt x="6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6" name="TextBox 4"/>
          <p:cNvSpPr txBox="1"/>
          <p:nvPr userDrawn="1"/>
        </p:nvSpPr>
        <p:spPr>
          <a:xfrm>
            <a:off x="3310128" y="4941552"/>
            <a:ext cx="2514600" cy="169277"/>
          </a:xfrm>
          <a:prstGeom prst="rect">
            <a:avLst/>
          </a:prstGeom>
          <a:noFill/>
        </p:spPr>
        <p:txBody>
          <a:bodyPr wrap="square" anchor="b" anchorCtr="0">
            <a:spAutoFit/>
          </a:bodyPr>
          <a:lstStyle/>
          <a:p>
            <a:pPr marL="0" marR="0" lvl="0" indent="0" algn="ctr" defTabSz="27432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0" i="0" u="none" strike="noStrike" kern="300" cap="none" spc="50" normalizeH="0" baseline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Calibri" charset="0"/>
                <a:cs typeface="Arial" panose="020B0604020202020204" pitchFamily="34" charset="0"/>
              </a:rPr>
              <a:t>Copyright © SAS Institute Inc. All rights reserved.</a:t>
            </a:r>
          </a:p>
        </p:txBody>
      </p:sp>
    </p:spTree>
    <p:extLst/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AS - Two Content - Blue">
    <p:bg>
      <p:bgPr>
        <a:gradFill>
          <a:gsLst>
            <a:gs pos="0">
              <a:srgbClr val="00517E"/>
            </a:gs>
            <a:gs pos="100000">
              <a:srgbClr val="04304B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1014983"/>
            <a:ext cx="9144000" cy="36393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626364" y="192024"/>
            <a:ext cx="7891272" cy="457200"/>
          </a:xfrm>
        </p:spPr>
        <p:txBody>
          <a:bodyPr>
            <a:noAutofit/>
          </a:bodyPr>
          <a:lstStyle>
            <a:lvl1pPr algn="ctr"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3" hasCustomPrompt="1"/>
          </p:nvPr>
        </p:nvSpPr>
        <p:spPr>
          <a:xfrm>
            <a:off x="626364" y="640080"/>
            <a:ext cx="7891272" cy="274320"/>
          </a:xfrm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itchFamily="34" charset="0"/>
              <a:buNone/>
              <a:defRPr sz="2200" b="0" cap="none" baseline="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quarter" idx="4" hasCustomPrompt="1"/>
          </p:nvPr>
        </p:nvSpPr>
        <p:spPr>
          <a:xfrm>
            <a:off x="627641" y="1014984"/>
            <a:ext cx="3886200" cy="3639312"/>
          </a:xfrm>
        </p:spPr>
        <p:txBody>
          <a:bodyPr wrap="square" anchor="t" anchorCtr="0">
            <a:normAutofit/>
          </a:bodyPr>
          <a:lstStyle>
            <a:lvl1pPr>
              <a:buClr>
                <a:schemeClr val="bg1"/>
              </a:buClr>
              <a:buSzPct val="80000"/>
              <a:defRPr sz="2000" baseline="0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bg1"/>
              </a:buClr>
              <a:buSzPct val="80000"/>
              <a:defRPr sz="1800" baseline="0">
                <a:solidFill>
                  <a:schemeClr val="bg1"/>
                </a:solidFill>
                <a:latin typeface="+mn-lt"/>
              </a:defRPr>
            </a:lvl2pPr>
            <a:lvl3pPr>
              <a:buClr>
                <a:schemeClr val="bg1"/>
              </a:buClr>
              <a:buSzPct val="100000"/>
              <a:defRPr sz="1400" baseline="0">
                <a:solidFill>
                  <a:schemeClr val="bg1"/>
                </a:solidFill>
                <a:latin typeface="+mn-lt"/>
              </a:defRPr>
            </a:lvl3pPr>
            <a:lvl4pPr>
              <a:buClr>
                <a:schemeClr val="bg1"/>
              </a:buClr>
              <a:buSzPct val="100000"/>
              <a:defRPr sz="1200" baseline="0">
                <a:solidFill>
                  <a:schemeClr val="bg1"/>
                </a:solidFill>
                <a:latin typeface="+mj-lt"/>
              </a:defRPr>
            </a:lvl4pPr>
            <a:lvl5pPr marL="914400" indent="-182880">
              <a:buClr>
                <a:schemeClr val="bg1"/>
              </a:buClr>
              <a:buSzPct val="100000"/>
              <a:defRPr sz="1000" baseline="0">
                <a:solidFill>
                  <a:schemeClr val="bg1"/>
                </a:solidFill>
                <a:latin typeface="+mj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add text or click an icon to add other content types.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Content Placeholder 4"/>
          <p:cNvSpPr>
            <a:spLocks noGrp="1"/>
          </p:cNvSpPr>
          <p:nvPr>
            <p:ph sz="quarter" idx="15" hasCustomPrompt="1"/>
          </p:nvPr>
        </p:nvSpPr>
        <p:spPr>
          <a:xfrm>
            <a:off x="4634121" y="1014984"/>
            <a:ext cx="3886200" cy="3639312"/>
          </a:xfrm>
        </p:spPr>
        <p:txBody>
          <a:bodyPr vert="horz" wrap="square" lIns="91440" tIns="45720" rIns="91440" bIns="45720" rtlCol="0" anchor="t" anchorCtr="0">
            <a:normAutofit/>
          </a:bodyPr>
          <a:lstStyle>
            <a:lvl1pPr>
              <a:buClr>
                <a:schemeClr val="bg1"/>
              </a:buClr>
              <a:defRPr lang="en-US" dirty="0" smtClean="0">
                <a:solidFill>
                  <a:schemeClr val="bg1"/>
                </a:solidFill>
              </a:defRPr>
            </a:lvl1pPr>
            <a:lvl2pPr marL="182880" indent="-182880" defTabSz="365760">
              <a:lnSpc>
                <a:spcPct val="85000"/>
              </a:lnSpc>
              <a:spcBef>
                <a:spcPts val="8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lang="en-US" sz="2000" dirty="0" smtClean="0">
                <a:solidFill>
                  <a:schemeClr val="bg1"/>
                </a:solidFill>
                <a:latin typeface="+mn-lt"/>
              </a:defRPr>
            </a:lvl2pPr>
            <a:lvl3pPr marL="365760" indent="-182880" defTabSz="365760">
              <a:lnSpc>
                <a:spcPct val="85000"/>
              </a:lnSpc>
              <a:spcBef>
                <a:spcPts val="800"/>
              </a:spcBef>
              <a:buClr>
                <a:schemeClr val="bg1"/>
              </a:buClr>
              <a:buSzPct val="80000"/>
              <a:buFont typeface="Arial" panose="020B0604020202020204" pitchFamily="34" charset="0"/>
              <a:buChar char="•"/>
              <a:defRPr lang="en-US" sz="1800" dirty="0" smtClean="0">
                <a:solidFill>
                  <a:schemeClr val="bg1"/>
                </a:solidFill>
                <a:latin typeface="+mn-lt"/>
              </a:defRPr>
            </a:lvl3pPr>
            <a:lvl4pPr marL="548640" defTabSz="365760">
              <a:lnSpc>
                <a:spcPct val="85000"/>
              </a:lnSpc>
              <a:spcBef>
                <a:spcPts val="800"/>
              </a:spcBef>
              <a:buClr>
                <a:schemeClr val="bg1"/>
              </a:buClr>
              <a:defRPr lang="en-US" sz="1400" dirty="0" smtClean="0">
                <a:solidFill>
                  <a:schemeClr val="bg1"/>
                </a:solidFill>
                <a:latin typeface="+mn-lt"/>
              </a:defRPr>
            </a:lvl4pPr>
            <a:lvl5pPr marL="731520" indent="-182880" defTabSz="365760">
              <a:buClr>
                <a:schemeClr val="bg1"/>
              </a:buClr>
              <a:defRPr lang="en-US" sz="1200" dirty="0">
                <a:solidFill>
                  <a:schemeClr val="bg1"/>
                </a:solidFill>
                <a:latin typeface="+mj-lt"/>
              </a:defRPr>
            </a:lvl5pPr>
            <a:lvl6pPr marL="914400" indent="-182880" defTabSz="365760">
              <a:buClr>
                <a:schemeClr val="bg1"/>
              </a:buClr>
              <a:buSzPct val="100000"/>
              <a:buFont typeface="Calibri" panose="020F0502020204030204" pitchFamily="34" charset="0"/>
              <a:buChar char="-"/>
              <a:defRPr>
                <a:solidFill>
                  <a:schemeClr val="bg1"/>
                </a:solidFill>
                <a:latin typeface="+mj-lt"/>
              </a:defRPr>
            </a:lvl6pPr>
          </a:lstStyle>
          <a:p>
            <a:pPr lvl="1"/>
            <a:r>
              <a:rPr lang="en-US" dirty="0"/>
              <a:t>Click to add text or click an icon to add other content types.</a:t>
            </a:r>
          </a:p>
          <a:p>
            <a:pPr lvl="2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976208B-6111-490B-8CEC-FFB249DB210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Box 4"/>
          <p:cNvSpPr txBox="1"/>
          <p:nvPr userDrawn="1"/>
        </p:nvSpPr>
        <p:spPr>
          <a:xfrm>
            <a:off x="3310128" y="4941552"/>
            <a:ext cx="2514600" cy="169277"/>
          </a:xfrm>
          <a:prstGeom prst="rect">
            <a:avLst/>
          </a:prstGeom>
          <a:noFill/>
        </p:spPr>
        <p:txBody>
          <a:bodyPr wrap="square" anchor="b" anchorCtr="0">
            <a:spAutoFit/>
          </a:bodyPr>
          <a:lstStyle/>
          <a:p>
            <a:pPr marL="0" marR="0" lvl="0" indent="0" algn="ctr" defTabSz="27432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0" i="0" u="none" strike="noStrike" kern="300" cap="none" spc="50" normalizeH="0" baseline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Calibri" charset="0"/>
                <a:cs typeface="Arial" panose="020B0604020202020204" pitchFamily="34" charset="0"/>
              </a:rPr>
              <a:t>Copyright © SAS Institute Inc. All rights reserved.</a:t>
            </a:r>
          </a:p>
        </p:txBody>
      </p:sp>
    </p:spTree>
    <p:extLst/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AS - Content with Caption - BlueBackground">
    <p:bg>
      <p:bgPr>
        <a:gradFill>
          <a:gsLst>
            <a:gs pos="0">
              <a:srgbClr val="00517E"/>
            </a:gs>
            <a:gs pos="100000">
              <a:srgbClr val="04304B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12357"/>
            <a:ext cx="3127248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228887"/>
            <a:ext cx="3127248" cy="369332"/>
          </a:xfrm>
        </p:spPr>
        <p:txBody>
          <a:bodyPr lIns="91440" rIns="91440" anchor="t" anchorCtr="0">
            <a:spAutoFit/>
          </a:bodyPr>
          <a:lstStyle>
            <a:lvl1pPr algn="ctr" defTabSz="182880">
              <a:spcBef>
                <a:spcPts val="0"/>
              </a:spcBef>
              <a:defRPr sz="1800" baseline="0"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latin typeface="+mj-lt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411480" y="996694"/>
            <a:ext cx="2304288" cy="615553"/>
          </a:xfrm>
        </p:spPr>
        <p:txBody>
          <a:bodyPr wrap="square" anchor="t" anchorCtr="0">
            <a:spAutoFit/>
          </a:bodyPr>
          <a:lstStyle>
            <a:lvl1pPr marL="0" indent="-182880" algn="l">
              <a:buFont typeface="Arial" pitchFamily="34" charset="0"/>
              <a:buNone/>
              <a:defRPr sz="2000" b="0" cap="none" baseline="0">
                <a:solidFill>
                  <a:schemeClr val="bg1">
                    <a:lumMod val="75000"/>
                  </a:schemeClr>
                </a:solidFill>
                <a:effectLst/>
                <a:latin typeface="+mn-lt"/>
              </a:defRPr>
            </a:lvl1pPr>
          </a:lstStyle>
          <a:p>
            <a:pPr lvl="0"/>
            <a:r>
              <a:rPr lang="en-US" dirty="0"/>
              <a:t>Click to edit caption text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976208B-6111-490B-8CEC-FFB249DB2100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8427835" y="4765184"/>
            <a:ext cx="526892" cy="220528"/>
            <a:chOff x="6145213" y="4384676"/>
            <a:chExt cx="1582738" cy="649287"/>
          </a:xfrm>
          <a:solidFill>
            <a:schemeClr val="bg1"/>
          </a:solidFill>
        </p:grpSpPr>
        <p:sp>
          <p:nvSpPr>
            <p:cNvPr id="9" name="Freeform 8"/>
            <p:cNvSpPr>
              <a:spLocks/>
            </p:cNvSpPr>
            <p:nvPr userDrawn="1"/>
          </p:nvSpPr>
          <p:spPr bwMode="auto">
            <a:xfrm>
              <a:off x="6640513" y="4454526"/>
              <a:ext cx="341313" cy="449263"/>
            </a:xfrm>
            <a:custGeom>
              <a:avLst/>
              <a:gdLst>
                <a:gd name="T0" fmla="*/ 485 w 859"/>
                <a:gd name="T1" fmla="*/ 5 h 1132"/>
                <a:gd name="T2" fmla="*/ 603 w 859"/>
                <a:gd name="T3" fmla="*/ 31 h 1132"/>
                <a:gd name="T4" fmla="*/ 699 w 859"/>
                <a:gd name="T5" fmla="*/ 82 h 1132"/>
                <a:gd name="T6" fmla="*/ 771 w 859"/>
                <a:gd name="T7" fmla="*/ 167 h 1132"/>
                <a:gd name="T8" fmla="*/ 810 w 859"/>
                <a:gd name="T9" fmla="*/ 290 h 1132"/>
                <a:gd name="T10" fmla="*/ 642 w 859"/>
                <a:gd name="T11" fmla="*/ 307 h 1132"/>
                <a:gd name="T12" fmla="*/ 606 w 859"/>
                <a:gd name="T13" fmla="*/ 231 h 1132"/>
                <a:gd name="T14" fmla="*/ 544 w 859"/>
                <a:gd name="T15" fmla="*/ 184 h 1132"/>
                <a:gd name="T16" fmla="*/ 467 w 859"/>
                <a:gd name="T17" fmla="*/ 162 h 1132"/>
                <a:gd name="T18" fmla="*/ 385 w 859"/>
                <a:gd name="T19" fmla="*/ 158 h 1132"/>
                <a:gd name="T20" fmla="*/ 304 w 859"/>
                <a:gd name="T21" fmla="*/ 172 h 1132"/>
                <a:gd name="T22" fmla="*/ 236 w 859"/>
                <a:gd name="T23" fmla="*/ 207 h 1132"/>
                <a:gd name="T24" fmla="*/ 200 w 859"/>
                <a:gd name="T25" fmla="*/ 268 h 1132"/>
                <a:gd name="T26" fmla="*/ 207 w 859"/>
                <a:gd name="T27" fmla="*/ 344 h 1132"/>
                <a:gd name="T28" fmla="*/ 256 w 859"/>
                <a:gd name="T29" fmla="*/ 397 h 1132"/>
                <a:gd name="T30" fmla="*/ 334 w 859"/>
                <a:gd name="T31" fmla="*/ 434 h 1132"/>
                <a:gd name="T32" fmla="*/ 428 w 859"/>
                <a:gd name="T33" fmla="*/ 460 h 1132"/>
                <a:gd name="T34" fmla="*/ 528 w 859"/>
                <a:gd name="T35" fmla="*/ 484 h 1132"/>
                <a:gd name="T36" fmla="*/ 634 w 859"/>
                <a:gd name="T37" fmla="*/ 513 h 1132"/>
                <a:gd name="T38" fmla="*/ 728 w 859"/>
                <a:gd name="T39" fmla="*/ 556 h 1132"/>
                <a:gd name="T40" fmla="*/ 804 w 859"/>
                <a:gd name="T41" fmla="*/ 620 h 1132"/>
                <a:gd name="T42" fmla="*/ 850 w 859"/>
                <a:gd name="T43" fmla="*/ 711 h 1132"/>
                <a:gd name="T44" fmla="*/ 857 w 859"/>
                <a:gd name="T45" fmla="*/ 838 h 1132"/>
                <a:gd name="T46" fmla="*/ 821 w 859"/>
                <a:gd name="T47" fmla="*/ 954 h 1132"/>
                <a:gd name="T48" fmla="*/ 750 w 859"/>
                <a:gd name="T49" fmla="*/ 1037 h 1132"/>
                <a:gd name="T50" fmla="*/ 655 w 859"/>
                <a:gd name="T51" fmla="*/ 1093 h 1132"/>
                <a:gd name="T52" fmla="*/ 545 w 859"/>
                <a:gd name="T53" fmla="*/ 1124 h 1132"/>
                <a:gd name="T54" fmla="*/ 428 w 859"/>
                <a:gd name="T55" fmla="*/ 1132 h 1132"/>
                <a:gd name="T56" fmla="*/ 297 w 859"/>
                <a:gd name="T57" fmla="*/ 1120 h 1132"/>
                <a:gd name="T58" fmla="*/ 182 w 859"/>
                <a:gd name="T59" fmla="*/ 1081 h 1132"/>
                <a:gd name="T60" fmla="*/ 89 w 859"/>
                <a:gd name="T61" fmla="*/ 1012 h 1132"/>
                <a:gd name="T62" fmla="*/ 26 w 859"/>
                <a:gd name="T63" fmla="*/ 908 h 1132"/>
                <a:gd name="T64" fmla="*/ 0 w 859"/>
                <a:gd name="T65" fmla="*/ 767 h 1132"/>
                <a:gd name="T66" fmla="*/ 178 w 859"/>
                <a:gd name="T67" fmla="*/ 838 h 1132"/>
                <a:gd name="T68" fmla="*/ 229 w 859"/>
                <a:gd name="T69" fmla="*/ 913 h 1132"/>
                <a:gd name="T70" fmla="*/ 308 w 859"/>
                <a:gd name="T71" fmla="*/ 957 h 1132"/>
                <a:gd name="T72" fmla="*/ 404 w 859"/>
                <a:gd name="T73" fmla="*/ 974 h 1132"/>
                <a:gd name="T74" fmla="*/ 488 w 859"/>
                <a:gd name="T75" fmla="*/ 974 h 1132"/>
                <a:gd name="T76" fmla="*/ 564 w 859"/>
                <a:gd name="T77" fmla="*/ 960 h 1132"/>
                <a:gd name="T78" fmla="*/ 630 w 859"/>
                <a:gd name="T79" fmla="*/ 927 h 1132"/>
                <a:gd name="T80" fmla="*/ 674 w 859"/>
                <a:gd name="T81" fmla="*/ 871 h 1132"/>
                <a:gd name="T82" fmla="*/ 681 w 859"/>
                <a:gd name="T83" fmla="*/ 787 h 1132"/>
                <a:gd name="T84" fmla="*/ 647 w 859"/>
                <a:gd name="T85" fmla="*/ 722 h 1132"/>
                <a:gd name="T86" fmla="*/ 580 w 859"/>
                <a:gd name="T87" fmla="*/ 677 h 1132"/>
                <a:gd name="T88" fmla="*/ 490 w 859"/>
                <a:gd name="T89" fmla="*/ 647 h 1132"/>
                <a:gd name="T90" fmla="*/ 387 w 859"/>
                <a:gd name="T91" fmla="*/ 622 h 1132"/>
                <a:gd name="T92" fmla="*/ 281 w 859"/>
                <a:gd name="T93" fmla="*/ 595 h 1132"/>
                <a:gd name="T94" fmla="*/ 183 w 859"/>
                <a:gd name="T95" fmla="*/ 558 h 1132"/>
                <a:gd name="T96" fmla="*/ 99 w 859"/>
                <a:gd name="T97" fmla="*/ 504 h 1132"/>
                <a:gd name="T98" fmla="*/ 42 w 859"/>
                <a:gd name="T99" fmla="*/ 423 h 1132"/>
                <a:gd name="T100" fmla="*/ 21 w 859"/>
                <a:gd name="T101" fmla="*/ 308 h 1132"/>
                <a:gd name="T102" fmla="*/ 43 w 859"/>
                <a:gd name="T103" fmla="*/ 193 h 1132"/>
                <a:gd name="T104" fmla="*/ 103 w 859"/>
                <a:gd name="T105" fmla="*/ 107 h 1132"/>
                <a:gd name="T106" fmla="*/ 190 w 859"/>
                <a:gd name="T107" fmla="*/ 46 h 1132"/>
                <a:gd name="T108" fmla="*/ 292 w 859"/>
                <a:gd name="T109" fmla="*/ 12 h 1132"/>
                <a:gd name="T110" fmla="*/ 399 w 859"/>
                <a:gd name="T111" fmla="*/ 0 h 1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859" h="1132">
                  <a:moveTo>
                    <a:pt x="399" y="0"/>
                  </a:moveTo>
                  <a:lnTo>
                    <a:pt x="443" y="2"/>
                  </a:lnTo>
                  <a:lnTo>
                    <a:pt x="485" y="5"/>
                  </a:lnTo>
                  <a:lnTo>
                    <a:pt x="527" y="11"/>
                  </a:lnTo>
                  <a:lnTo>
                    <a:pt x="566" y="20"/>
                  </a:lnTo>
                  <a:lnTo>
                    <a:pt x="603" y="31"/>
                  </a:lnTo>
                  <a:lnTo>
                    <a:pt x="637" y="44"/>
                  </a:lnTo>
                  <a:lnTo>
                    <a:pt x="670" y="62"/>
                  </a:lnTo>
                  <a:lnTo>
                    <a:pt x="699" y="82"/>
                  </a:lnTo>
                  <a:lnTo>
                    <a:pt x="726" y="107"/>
                  </a:lnTo>
                  <a:lnTo>
                    <a:pt x="750" y="134"/>
                  </a:lnTo>
                  <a:lnTo>
                    <a:pt x="771" y="167"/>
                  </a:lnTo>
                  <a:lnTo>
                    <a:pt x="787" y="203"/>
                  </a:lnTo>
                  <a:lnTo>
                    <a:pt x="800" y="244"/>
                  </a:lnTo>
                  <a:lnTo>
                    <a:pt x="810" y="290"/>
                  </a:lnTo>
                  <a:lnTo>
                    <a:pt x="815" y="339"/>
                  </a:lnTo>
                  <a:lnTo>
                    <a:pt x="648" y="339"/>
                  </a:lnTo>
                  <a:lnTo>
                    <a:pt x="642" y="307"/>
                  </a:lnTo>
                  <a:lnTo>
                    <a:pt x="634" y="278"/>
                  </a:lnTo>
                  <a:lnTo>
                    <a:pt x="621" y="254"/>
                  </a:lnTo>
                  <a:lnTo>
                    <a:pt x="606" y="231"/>
                  </a:lnTo>
                  <a:lnTo>
                    <a:pt x="587" y="213"/>
                  </a:lnTo>
                  <a:lnTo>
                    <a:pt x="567" y="197"/>
                  </a:lnTo>
                  <a:lnTo>
                    <a:pt x="544" y="184"/>
                  </a:lnTo>
                  <a:lnTo>
                    <a:pt x="519" y="174"/>
                  </a:lnTo>
                  <a:lnTo>
                    <a:pt x="494" y="167"/>
                  </a:lnTo>
                  <a:lnTo>
                    <a:pt x="467" y="162"/>
                  </a:lnTo>
                  <a:lnTo>
                    <a:pt x="440" y="158"/>
                  </a:lnTo>
                  <a:lnTo>
                    <a:pt x="412" y="157"/>
                  </a:lnTo>
                  <a:lnTo>
                    <a:pt x="385" y="158"/>
                  </a:lnTo>
                  <a:lnTo>
                    <a:pt x="358" y="161"/>
                  </a:lnTo>
                  <a:lnTo>
                    <a:pt x="330" y="166"/>
                  </a:lnTo>
                  <a:lnTo>
                    <a:pt x="304" y="172"/>
                  </a:lnTo>
                  <a:lnTo>
                    <a:pt x="279" y="180"/>
                  </a:lnTo>
                  <a:lnTo>
                    <a:pt x="257" y="192"/>
                  </a:lnTo>
                  <a:lnTo>
                    <a:pt x="236" y="207"/>
                  </a:lnTo>
                  <a:lnTo>
                    <a:pt x="221" y="224"/>
                  </a:lnTo>
                  <a:lnTo>
                    <a:pt x="208" y="244"/>
                  </a:lnTo>
                  <a:lnTo>
                    <a:pt x="200" y="268"/>
                  </a:lnTo>
                  <a:lnTo>
                    <a:pt x="198" y="296"/>
                  </a:lnTo>
                  <a:lnTo>
                    <a:pt x="200" y="321"/>
                  </a:lnTo>
                  <a:lnTo>
                    <a:pt x="207" y="344"/>
                  </a:lnTo>
                  <a:lnTo>
                    <a:pt x="219" y="365"/>
                  </a:lnTo>
                  <a:lnTo>
                    <a:pt x="236" y="382"/>
                  </a:lnTo>
                  <a:lnTo>
                    <a:pt x="256" y="397"/>
                  </a:lnTo>
                  <a:lnTo>
                    <a:pt x="279" y="411"/>
                  </a:lnTo>
                  <a:lnTo>
                    <a:pt x="304" y="423"/>
                  </a:lnTo>
                  <a:lnTo>
                    <a:pt x="334" y="434"/>
                  </a:lnTo>
                  <a:lnTo>
                    <a:pt x="363" y="443"/>
                  </a:lnTo>
                  <a:lnTo>
                    <a:pt x="395" y="452"/>
                  </a:lnTo>
                  <a:lnTo>
                    <a:pt x="428" y="460"/>
                  </a:lnTo>
                  <a:lnTo>
                    <a:pt x="461" y="467"/>
                  </a:lnTo>
                  <a:lnTo>
                    <a:pt x="495" y="476"/>
                  </a:lnTo>
                  <a:lnTo>
                    <a:pt x="528" y="484"/>
                  </a:lnTo>
                  <a:lnTo>
                    <a:pt x="564" y="493"/>
                  </a:lnTo>
                  <a:lnTo>
                    <a:pt x="600" y="502"/>
                  </a:lnTo>
                  <a:lnTo>
                    <a:pt x="634" y="513"/>
                  </a:lnTo>
                  <a:lnTo>
                    <a:pt x="666" y="527"/>
                  </a:lnTo>
                  <a:lnTo>
                    <a:pt x="698" y="540"/>
                  </a:lnTo>
                  <a:lnTo>
                    <a:pt x="728" y="556"/>
                  </a:lnTo>
                  <a:lnTo>
                    <a:pt x="756" y="575"/>
                  </a:lnTo>
                  <a:lnTo>
                    <a:pt x="782" y="595"/>
                  </a:lnTo>
                  <a:lnTo>
                    <a:pt x="804" y="620"/>
                  </a:lnTo>
                  <a:lnTo>
                    <a:pt x="823" y="646"/>
                  </a:lnTo>
                  <a:lnTo>
                    <a:pt x="838" y="676"/>
                  </a:lnTo>
                  <a:lnTo>
                    <a:pt x="850" y="711"/>
                  </a:lnTo>
                  <a:lnTo>
                    <a:pt x="857" y="750"/>
                  </a:lnTo>
                  <a:lnTo>
                    <a:pt x="859" y="792"/>
                  </a:lnTo>
                  <a:lnTo>
                    <a:pt x="857" y="838"/>
                  </a:lnTo>
                  <a:lnTo>
                    <a:pt x="849" y="880"/>
                  </a:lnTo>
                  <a:lnTo>
                    <a:pt x="838" y="919"/>
                  </a:lnTo>
                  <a:lnTo>
                    <a:pt x="821" y="954"/>
                  </a:lnTo>
                  <a:lnTo>
                    <a:pt x="801" y="985"/>
                  </a:lnTo>
                  <a:lnTo>
                    <a:pt x="777" y="1013"/>
                  </a:lnTo>
                  <a:lnTo>
                    <a:pt x="750" y="1037"/>
                  </a:lnTo>
                  <a:lnTo>
                    <a:pt x="721" y="1059"/>
                  </a:lnTo>
                  <a:lnTo>
                    <a:pt x="689" y="1077"/>
                  </a:lnTo>
                  <a:lnTo>
                    <a:pt x="655" y="1093"/>
                  </a:lnTo>
                  <a:lnTo>
                    <a:pt x="619" y="1106"/>
                  </a:lnTo>
                  <a:lnTo>
                    <a:pt x="583" y="1116"/>
                  </a:lnTo>
                  <a:lnTo>
                    <a:pt x="545" y="1124"/>
                  </a:lnTo>
                  <a:lnTo>
                    <a:pt x="506" y="1129"/>
                  </a:lnTo>
                  <a:lnTo>
                    <a:pt x="467" y="1132"/>
                  </a:lnTo>
                  <a:lnTo>
                    <a:pt x="428" y="1132"/>
                  </a:lnTo>
                  <a:lnTo>
                    <a:pt x="383" y="1131"/>
                  </a:lnTo>
                  <a:lnTo>
                    <a:pt x="340" y="1128"/>
                  </a:lnTo>
                  <a:lnTo>
                    <a:pt x="297" y="1120"/>
                  </a:lnTo>
                  <a:lnTo>
                    <a:pt x="257" y="1111"/>
                  </a:lnTo>
                  <a:lnTo>
                    <a:pt x="218" y="1097"/>
                  </a:lnTo>
                  <a:lnTo>
                    <a:pt x="182" y="1081"/>
                  </a:lnTo>
                  <a:lnTo>
                    <a:pt x="148" y="1061"/>
                  </a:lnTo>
                  <a:lnTo>
                    <a:pt x="117" y="1038"/>
                  </a:lnTo>
                  <a:lnTo>
                    <a:pt x="89" y="1012"/>
                  </a:lnTo>
                  <a:lnTo>
                    <a:pt x="65" y="980"/>
                  </a:lnTo>
                  <a:lnTo>
                    <a:pt x="43" y="947"/>
                  </a:lnTo>
                  <a:lnTo>
                    <a:pt x="26" y="908"/>
                  </a:lnTo>
                  <a:lnTo>
                    <a:pt x="13" y="865"/>
                  </a:lnTo>
                  <a:lnTo>
                    <a:pt x="4" y="819"/>
                  </a:lnTo>
                  <a:lnTo>
                    <a:pt x="0" y="767"/>
                  </a:lnTo>
                  <a:lnTo>
                    <a:pt x="166" y="767"/>
                  </a:lnTo>
                  <a:lnTo>
                    <a:pt x="170" y="804"/>
                  </a:lnTo>
                  <a:lnTo>
                    <a:pt x="178" y="838"/>
                  </a:lnTo>
                  <a:lnTo>
                    <a:pt x="191" y="867"/>
                  </a:lnTo>
                  <a:lnTo>
                    <a:pt x="208" y="891"/>
                  </a:lnTo>
                  <a:lnTo>
                    <a:pt x="229" y="913"/>
                  </a:lnTo>
                  <a:lnTo>
                    <a:pt x="253" y="931"/>
                  </a:lnTo>
                  <a:lnTo>
                    <a:pt x="279" y="945"/>
                  </a:lnTo>
                  <a:lnTo>
                    <a:pt x="308" y="957"/>
                  </a:lnTo>
                  <a:lnTo>
                    <a:pt x="338" y="966"/>
                  </a:lnTo>
                  <a:lnTo>
                    <a:pt x="371" y="972"/>
                  </a:lnTo>
                  <a:lnTo>
                    <a:pt x="404" y="974"/>
                  </a:lnTo>
                  <a:lnTo>
                    <a:pt x="438" y="976"/>
                  </a:lnTo>
                  <a:lnTo>
                    <a:pt x="462" y="976"/>
                  </a:lnTo>
                  <a:lnTo>
                    <a:pt x="488" y="974"/>
                  </a:lnTo>
                  <a:lnTo>
                    <a:pt x="513" y="971"/>
                  </a:lnTo>
                  <a:lnTo>
                    <a:pt x="539" y="966"/>
                  </a:lnTo>
                  <a:lnTo>
                    <a:pt x="564" y="960"/>
                  </a:lnTo>
                  <a:lnTo>
                    <a:pt x="589" y="951"/>
                  </a:lnTo>
                  <a:lnTo>
                    <a:pt x="610" y="941"/>
                  </a:lnTo>
                  <a:lnTo>
                    <a:pt x="630" y="927"/>
                  </a:lnTo>
                  <a:lnTo>
                    <a:pt x="648" y="912"/>
                  </a:lnTo>
                  <a:lnTo>
                    <a:pt x="663" y="892"/>
                  </a:lnTo>
                  <a:lnTo>
                    <a:pt x="674" y="871"/>
                  </a:lnTo>
                  <a:lnTo>
                    <a:pt x="681" y="844"/>
                  </a:lnTo>
                  <a:lnTo>
                    <a:pt x="683" y="815"/>
                  </a:lnTo>
                  <a:lnTo>
                    <a:pt x="681" y="787"/>
                  </a:lnTo>
                  <a:lnTo>
                    <a:pt x="674" y="762"/>
                  </a:lnTo>
                  <a:lnTo>
                    <a:pt x="661" y="740"/>
                  </a:lnTo>
                  <a:lnTo>
                    <a:pt x="647" y="722"/>
                  </a:lnTo>
                  <a:lnTo>
                    <a:pt x="627" y="705"/>
                  </a:lnTo>
                  <a:lnTo>
                    <a:pt x="606" y="691"/>
                  </a:lnTo>
                  <a:lnTo>
                    <a:pt x="580" y="677"/>
                  </a:lnTo>
                  <a:lnTo>
                    <a:pt x="552" y="667"/>
                  </a:lnTo>
                  <a:lnTo>
                    <a:pt x="522" y="656"/>
                  </a:lnTo>
                  <a:lnTo>
                    <a:pt x="490" y="647"/>
                  </a:lnTo>
                  <a:lnTo>
                    <a:pt x="457" y="639"/>
                  </a:lnTo>
                  <a:lnTo>
                    <a:pt x="422" y="630"/>
                  </a:lnTo>
                  <a:lnTo>
                    <a:pt x="387" y="622"/>
                  </a:lnTo>
                  <a:lnTo>
                    <a:pt x="352" y="613"/>
                  </a:lnTo>
                  <a:lnTo>
                    <a:pt x="317" y="605"/>
                  </a:lnTo>
                  <a:lnTo>
                    <a:pt x="281" y="595"/>
                  </a:lnTo>
                  <a:lnTo>
                    <a:pt x="247" y="585"/>
                  </a:lnTo>
                  <a:lnTo>
                    <a:pt x="215" y="572"/>
                  </a:lnTo>
                  <a:lnTo>
                    <a:pt x="183" y="558"/>
                  </a:lnTo>
                  <a:lnTo>
                    <a:pt x="153" y="542"/>
                  </a:lnTo>
                  <a:lnTo>
                    <a:pt x="125" y="524"/>
                  </a:lnTo>
                  <a:lnTo>
                    <a:pt x="99" y="504"/>
                  </a:lnTo>
                  <a:lnTo>
                    <a:pt x="77" y="480"/>
                  </a:lnTo>
                  <a:lnTo>
                    <a:pt x="58" y="453"/>
                  </a:lnTo>
                  <a:lnTo>
                    <a:pt x="42" y="423"/>
                  </a:lnTo>
                  <a:lnTo>
                    <a:pt x="31" y="389"/>
                  </a:lnTo>
                  <a:lnTo>
                    <a:pt x="24" y="350"/>
                  </a:lnTo>
                  <a:lnTo>
                    <a:pt x="21" y="308"/>
                  </a:lnTo>
                  <a:lnTo>
                    <a:pt x="24" y="267"/>
                  </a:lnTo>
                  <a:lnTo>
                    <a:pt x="31" y="228"/>
                  </a:lnTo>
                  <a:lnTo>
                    <a:pt x="43" y="193"/>
                  </a:lnTo>
                  <a:lnTo>
                    <a:pt x="60" y="161"/>
                  </a:lnTo>
                  <a:lnTo>
                    <a:pt x="80" y="132"/>
                  </a:lnTo>
                  <a:lnTo>
                    <a:pt x="103" y="107"/>
                  </a:lnTo>
                  <a:lnTo>
                    <a:pt x="130" y="84"/>
                  </a:lnTo>
                  <a:lnTo>
                    <a:pt x="159" y="63"/>
                  </a:lnTo>
                  <a:lnTo>
                    <a:pt x="190" y="46"/>
                  </a:lnTo>
                  <a:lnTo>
                    <a:pt x="223" y="32"/>
                  </a:lnTo>
                  <a:lnTo>
                    <a:pt x="257" y="21"/>
                  </a:lnTo>
                  <a:lnTo>
                    <a:pt x="292" y="12"/>
                  </a:lnTo>
                  <a:lnTo>
                    <a:pt x="327" y="6"/>
                  </a:lnTo>
                  <a:lnTo>
                    <a:pt x="364" y="2"/>
                  </a:lnTo>
                  <a:lnTo>
                    <a:pt x="39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9"/>
            <p:cNvSpPr>
              <a:spLocks noEditPoints="1"/>
            </p:cNvSpPr>
            <p:nvPr userDrawn="1"/>
          </p:nvSpPr>
          <p:spPr bwMode="auto">
            <a:xfrm>
              <a:off x="6994526" y="4454526"/>
              <a:ext cx="377825" cy="449263"/>
            </a:xfrm>
            <a:custGeom>
              <a:avLst/>
              <a:gdLst>
                <a:gd name="T0" fmla="*/ 629 w 951"/>
                <a:gd name="T1" fmla="*/ 576 h 1132"/>
                <a:gd name="T2" fmla="*/ 530 w 951"/>
                <a:gd name="T3" fmla="*/ 600 h 1132"/>
                <a:gd name="T4" fmla="*/ 417 w 951"/>
                <a:gd name="T5" fmla="*/ 616 h 1132"/>
                <a:gd name="T6" fmla="*/ 322 w 951"/>
                <a:gd name="T7" fmla="*/ 636 h 1132"/>
                <a:gd name="T8" fmla="*/ 247 w 951"/>
                <a:gd name="T9" fmla="*/ 670 h 1132"/>
                <a:gd name="T10" fmla="*/ 196 w 951"/>
                <a:gd name="T11" fmla="*/ 728 h 1132"/>
                <a:gd name="T12" fmla="*/ 176 w 951"/>
                <a:gd name="T13" fmla="*/ 817 h 1132"/>
                <a:gd name="T14" fmla="*/ 194 w 951"/>
                <a:gd name="T15" fmla="*/ 897 h 1132"/>
                <a:gd name="T16" fmla="*/ 245 w 951"/>
                <a:gd name="T17" fmla="*/ 947 h 1132"/>
                <a:gd name="T18" fmla="*/ 317 w 951"/>
                <a:gd name="T19" fmla="*/ 972 h 1132"/>
                <a:gd name="T20" fmla="*/ 417 w 951"/>
                <a:gd name="T21" fmla="*/ 974 h 1132"/>
                <a:gd name="T22" fmla="*/ 528 w 951"/>
                <a:gd name="T23" fmla="*/ 944 h 1132"/>
                <a:gd name="T24" fmla="*/ 609 w 951"/>
                <a:gd name="T25" fmla="*/ 890 h 1132"/>
                <a:gd name="T26" fmla="*/ 658 w 951"/>
                <a:gd name="T27" fmla="*/ 822 h 1132"/>
                <a:gd name="T28" fmla="*/ 679 w 951"/>
                <a:gd name="T29" fmla="*/ 753 h 1132"/>
                <a:gd name="T30" fmla="*/ 468 w 951"/>
                <a:gd name="T31" fmla="*/ 0 h 1132"/>
                <a:gd name="T32" fmla="*/ 570 w 951"/>
                <a:gd name="T33" fmla="*/ 6 h 1132"/>
                <a:gd name="T34" fmla="*/ 668 w 951"/>
                <a:gd name="T35" fmla="*/ 28 h 1132"/>
                <a:gd name="T36" fmla="*/ 752 w 951"/>
                <a:gd name="T37" fmla="*/ 72 h 1132"/>
                <a:gd name="T38" fmla="*/ 814 w 951"/>
                <a:gd name="T39" fmla="*/ 145 h 1132"/>
                <a:gd name="T40" fmla="*/ 845 w 951"/>
                <a:gd name="T41" fmla="*/ 253 h 1132"/>
                <a:gd name="T42" fmla="*/ 848 w 951"/>
                <a:gd name="T43" fmla="*/ 884 h 1132"/>
                <a:gd name="T44" fmla="*/ 854 w 951"/>
                <a:gd name="T45" fmla="*/ 947 h 1132"/>
                <a:gd name="T46" fmla="*/ 883 w 951"/>
                <a:gd name="T47" fmla="*/ 974 h 1132"/>
                <a:gd name="T48" fmla="*/ 932 w 951"/>
                <a:gd name="T49" fmla="*/ 972 h 1132"/>
                <a:gd name="T50" fmla="*/ 933 w 951"/>
                <a:gd name="T51" fmla="*/ 1114 h 1132"/>
                <a:gd name="T52" fmla="*/ 861 w 951"/>
                <a:gd name="T53" fmla="*/ 1131 h 1132"/>
                <a:gd name="T54" fmla="*/ 779 w 951"/>
                <a:gd name="T55" fmla="*/ 1125 h 1132"/>
                <a:gd name="T56" fmla="*/ 721 w 951"/>
                <a:gd name="T57" fmla="*/ 1083 h 1132"/>
                <a:gd name="T58" fmla="*/ 692 w 951"/>
                <a:gd name="T59" fmla="*/ 1002 h 1132"/>
                <a:gd name="T60" fmla="*/ 616 w 951"/>
                <a:gd name="T61" fmla="*/ 1041 h 1132"/>
                <a:gd name="T62" fmla="*/ 485 w 951"/>
                <a:gd name="T63" fmla="*/ 1111 h 1132"/>
                <a:gd name="T64" fmla="*/ 334 w 951"/>
                <a:gd name="T65" fmla="*/ 1132 h 1132"/>
                <a:gd name="T66" fmla="*/ 222 w 951"/>
                <a:gd name="T67" fmla="*/ 1120 h 1132"/>
                <a:gd name="T68" fmla="*/ 125 w 951"/>
                <a:gd name="T69" fmla="*/ 1082 h 1132"/>
                <a:gd name="T70" fmla="*/ 52 w 951"/>
                <a:gd name="T71" fmla="*/ 1013 h 1132"/>
                <a:gd name="T72" fmla="*/ 9 w 951"/>
                <a:gd name="T73" fmla="*/ 914 h 1132"/>
                <a:gd name="T74" fmla="*/ 1 w 951"/>
                <a:gd name="T75" fmla="*/ 784 h 1132"/>
                <a:gd name="T76" fmla="*/ 33 w 951"/>
                <a:gd name="T77" fmla="*/ 671 h 1132"/>
                <a:gd name="T78" fmla="*/ 94 w 951"/>
                <a:gd name="T79" fmla="*/ 594 h 1132"/>
                <a:gd name="T80" fmla="*/ 176 w 951"/>
                <a:gd name="T81" fmla="*/ 545 h 1132"/>
                <a:gd name="T82" fmla="*/ 273 w 951"/>
                <a:gd name="T83" fmla="*/ 512 h 1132"/>
                <a:gd name="T84" fmla="*/ 381 w 951"/>
                <a:gd name="T85" fmla="*/ 489 h 1132"/>
                <a:gd name="T86" fmla="*/ 491 w 951"/>
                <a:gd name="T87" fmla="*/ 472 h 1132"/>
                <a:gd name="T88" fmla="*/ 582 w 951"/>
                <a:gd name="T89" fmla="*/ 453 h 1132"/>
                <a:gd name="T90" fmla="*/ 647 w 951"/>
                <a:gd name="T91" fmla="*/ 422 h 1132"/>
                <a:gd name="T92" fmla="*/ 680 w 951"/>
                <a:gd name="T93" fmla="*/ 365 h 1132"/>
                <a:gd name="T94" fmla="*/ 675 w 951"/>
                <a:gd name="T95" fmla="*/ 276 h 1132"/>
                <a:gd name="T96" fmla="*/ 638 w 951"/>
                <a:gd name="T97" fmla="*/ 210 h 1132"/>
                <a:gd name="T98" fmla="*/ 578 w 951"/>
                <a:gd name="T99" fmla="*/ 175 h 1132"/>
                <a:gd name="T100" fmla="*/ 506 w 951"/>
                <a:gd name="T101" fmla="*/ 160 h 1132"/>
                <a:gd name="T102" fmla="*/ 423 w 951"/>
                <a:gd name="T103" fmla="*/ 158 h 1132"/>
                <a:gd name="T104" fmla="*/ 332 w 951"/>
                <a:gd name="T105" fmla="*/ 175 h 1132"/>
                <a:gd name="T106" fmla="*/ 261 w 951"/>
                <a:gd name="T107" fmla="*/ 218 h 1132"/>
                <a:gd name="T108" fmla="*/ 216 w 951"/>
                <a:gd name="T109" fmla="*/ 292 h 1132"/>
                <a:gd name="T110" fmla="*/ 39 w 951"/>
                <a:gd name="T111" fmla="*/ 362 h 1132"/>
                <a:gd name="T112" fmla="*/ 66 w 951"/>
                <a:gd name="T113" fmla="*/ 222 h 1132"/>
                <a:gd name="T114" fmla="*/ 129 w 951"/>
                <a:gd name="T115" fmla="*/ 120 h 1132"/>
                <a:gd name="T116" fmla="*/ 222 w 951"/>
                <a:gd name="T117" fmla="*/ 51 h 1132"/>
                <a:gd name="T118" fmla="*/ 338 w 951"/>
                <a:gd name="T119" fmla="*/ 12 h 1132"/>
                <a:gd name="T120" fmla="*/ 468 w 951"/>
                <a:gd name="T121" fmla="*/ 0 h 1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951" h="1132">
                  <a:moveTo>
                    <a:pt x="681" y="550"/>
                  </a:moveTo>
                  <a:lnTo>
                    <a:pt x="657" y="564"/>
                  </a:lnTo>
                  <a:lnTo>
                    <a:pt x="629" y="576"/>
                  </a:lnTo>
                  <a:lnTo>
                    <a:pt x="599" y="586"/>
                  </a:lnTo>
                  <a:lnTo>
                    <a:pt x="565" y="593"/>
                  </a:lnTo>
                  <a:lnTo>
                    <a:pt x="530" y="600"/>
                  </a:lnTo>
                  <a:lnTo>
                    <a:pt x="493" y="605"/>
                  </a:lnTo>
                  <a:lnTo>
                    <a:pt x="455" y="611"/>
                  </a:lnTo>
                  <a:lnTo>
                    <a:pt x="417" y="616"/>
                  </a:lnTo>
                  <a:lnTo>
                    <a:pt x="379" y="622"/>
                  </a:lnTo>
                  <a:lnTo>
                    <a:pt x="350" y="629"/>
                  </a:lnTo>
                  <a:lnTo>
                    <a:pt x="322" y="636"/>
                  </a:lnTo>
                  <a:lnTo>
                    <a:pt x="295" y="646"/>
                  </a:lnTo>
                  <a:lnTo>
                    <a:pt x="270" y="657"/>
                  </a:lnTo>
                  <a:lnTo>
                    <a:pt x="247" y="670"/>
                  </a:lnTo>
                  <a:lnTo>
                    <a:pt x="227" y="686"/>
                  </a:lnTo>
                  <a:lnTo>
                    <a:pt x="209" y="705"/>
                  </a:lnTo>
                  <a:lnTo>
                    <a:pt x="196" y="728"/>
                  </a:lnTo>
                  <a:lnTo>
                    <a:pt x="185" y="753"/>
                  </a:lnTo>
                  <a:lnTo>
                    <a:pt x="177" y="784"/>
                  </a:lnTo>
                  <a:lnTo>
                    <a:pt x="176" y="817"/>
                  </a:lnTo>
                  <a:lnTo>
                    <a:pt x="177" y="848"/>
                  </a:lnTo>
                  <a:lnTo>
                    <a:pt x="185" y="874"/>
                  </a:lnTo>
                  <a:lnTo>
                    <a:pt x="194" y="897"/>
                  </a:lnTo>
                  <a:lnTo>
                    <a:pt x="209" y="916"/>
                  </a:lnTo>
                  <a:lnTo>
                    <a:pt x="226" y="933"/>
                  </a:lnTo>
                  <a:lnTo>
                    <a:pt x="245" y="947"/>
                  </a:lnTo>
                  <a:lnTo>
                    <a:pt x="267" y="957"/>
                  </a:lnTo>
                  <a:lnTo>
                    <a:pt x="292" y="966"/>
                  </a:lnTo>
                  <a:lnTo>
                    <a:pt x="317" y="972"/>
                  </a:lnTo>
                  <a:lnTo>
                    <a:pt x="344" y="974"/>
                  </a:lnTo>
                  <a:lnTo>
                    <a:pt x="372" y="976"/>
                  </a:lnTo>
                  <a:lnTo>
                    <a:pt x="417" y="974"/>
                  </a:lnTo>
                  <a:lnTo>
                    <a:pt x="458" y="967"/>
                  </a:lnTo>
                  <a:lnTo>
                    <a:pt x="496" y="957"/>
                  </a:lnTo>
                  <a:lnTo>
                    <a:pt x="528" y="944"/>
                  </a:lnTo>
                  <a:lnTo>
                    <a:pt x="559" y="929"/>
                  </a:lnTo>
                  <a:lnTo>
                    <a:pt x="585" y="910"/>
                  </a:lnTo>
                  <a:lnTo>
                    <a:pt x="609" y="890"/>
                  </a:lnTo>
                  <a:lnTo>
                    <a:pt x="628" y="869"/>
                  </a:lnTo>
                  <a:lnTo>
                    <a:pt x="645" y="846"/>
                  </a:lnTo>
                  <a:lnTo>
                    <a:pt x="658" y="822"/>
                  </a:lnTo>
                  <a:lnTo>
                    <a:pt x="668" y="799"/>
                  </a:lnTo>
                  <a:lnTo>
                    <a:pt x="675" y="775"/>
                  </a:lnTo>
                  <a:lnTo>
                    <a:pt x="679" y="753"/>
                  </a:lnTo>
                  <a:lnTo>
                    <a:pt x="681" y="732"/>
                  </a:lnTo>
                  <a:lnTo>
                    <a:pt x="681" y="550"/>
                  </a:lnTo>
                  <a:close/>
                  <a:moveTo>
                    <a:pt x="468" y="0"/>
                  </a:moveTo>
                  <a:lnTo>
                    <a:pt x="502" y="2"/>
                  </a:lnTo>
                  <a:lnTo>
                    <a:pt x="536" y="3"/>
                  </a:lnTo>
                  <a:lnTo>
                    <a:pt x="570" y="6"/>
                  </a:lnTo>
                  <a:lnTo>
                    <a:pt x="604" y="11"/>
                  </a:lnTo>
                  <a:lnTo>
                    <a:pt x="636" y="18"/>
                  </a:lnTo>
                  <a:lnTo>
                    <a:pt x="668" y="28"/>
                  </a:lnTo>
                  <a:lnTo>
                    <a:pt x="697" y="40"/>
                  </a:lnTo>
                  <a:lnTo>
                    <a:pt x="725" y="55"/>
                  </a:lnTo>
                  <a:lnTo>
                    <a:pt x="752" y="72"/>
                  </a:lnTo>
                  <a:lnTo>
                    <a:pt x="775" y="93"/>
                  </a:lnTo>
                  <a:lnTo>
                    <a:pt x="796" y="117"/>
                  </a:lnTo>
                  <a:lnTo>
                    <a:pt x="814" y="145"/>
                  </a:lnTo>
                  <a:lnTo>
                    <a:pt x="828" y="177"/>
                  </a:lnTo>
                  <a:lnTo>
                    <a:pt x="838" y="213"/>
                  </a:lnTo>
                  <a:lnTo>
                    <a:pt x="845" y="253"/>
                  </a:lnTo>
                  <a:lnTo>
                    <a:pt x="848" y="298"/>
                  </a:lnTo>
                  <a:lnTo>
                    <a:pt x="848" y="855"/>
                  </a:lnTo>
                  <a:lnTo>
                    <a:pt x="848" y="884"/>
                  </a:lnTo>
                  <a:lnTo>
                    <a:pt x="848" y="909"/>
                  </a:lnTo>
                  <a:lnTo>
                    <a:pt x="850" y="930"/>
                  </a:lnTo>
                  <a:lnTo>
                    <a:pt x="854" y="947"/>
                  </a:lnTo>
                  <a:lnTo>
                    <a:pt x="860" y="960"/>
                  </a:lnTo>
                  <a:lnTo>
                    <a:pt x="870" y="968"/>
                  </a:lnTo>
                  <a:lnTo>
                    <a:pt x="883" y="974"/>
                  </a:lnTo>
                  <a:lnTo>
                    <a:pt x="900" y="976"/>
                  </a:lnTo>
                  <a:lnTo>
                    <a:pt x="915" y="976"/>
                  </a:lnTo>
                  <a:lnTo>
                    <a:pt x="932" y="972"/>
                  </a:lnTo>
                  <a:lnTo>
                    <a:pt x="951" y="966"/>
                  </a:lnTo>
                  <a:lnTo>
                    <a:pt x="951" y="1104"/>
                  </a:lnTo>
                  <a:lnTo>
                    <a:pt x="933" y="1114"/>
                  </a:lnTo>
                  <a:lnTo>
                    <a:pt x="911" y="1122"/>
                  </a:lnTo>
                  <a:lnTo>
                    <a:pt x="888" y="1128"/>
                  </a:lnTo>
                  <a:lnTo>
                    <a:pt x="861" y="1131"/>
                  </a:lnTo>
                  <a:lnTo>
                    <a:pt x="832" y="1132"/>
                  </a:lnTo>
                  <a:lnTo>
                    <a:pt x="804" y="1131"/>
                  </a:lnTo>
                  <a:lnTo>
                    <a:pt x="779" y="1125"/>
                  </a:lnTo>
                  <a:lnTo>
                    <a:pt x="757" y="1116"/>
                  </a:lnTo>
                  <a:lnTo>
                    <a:pt x="737" y="1101"/>
                  </a:lnTo>
                  <a:lnTo>
                    <a:pt x="721" y="1083"/>
                  </a:lnTo>
                  <a:lnTo>
                    <a:pt x="708" y="1061"/>
                  </a:lnTo>
                  <a:lnTo>
                    <a:pt x="698" y="1034"/>
                  </a:lnTo>
                  <a:lnTo>
                    <a:pt x="692" y="1002"/>
                  </a:lnTo>
                  <a:lnTo>
                    <a:pt x="691" y="966"/>
                  </a:lnTo>
                  <a:lnTo>
                    <a:pt x="655" y="1006"/>
                  </a:lnTo>
                  <a:lnTo>
                    <a:pt x="616" y="1041"/>
                  </a:lnTo>
                  <a:lnTo>
                    <a:pt x="575" y="1069"/>
                  </a:lnTo>
                  <a:lnTo>
                    <a:pt x="531" y="1093"/>
                  </a:lnTo>
                  <a:lnTo>
                    <a:pt x="485" y="1111"/>
                  </a:lnTo>
                  <a:lnTo>
                    <a:pt x="436" y="1123"/>
                  </a:lnTo>
                  <a:lnTo>
                    <a:pt x="386" y="1130"/>
                  </a:lnTo>
                  <a:lnTo>
                    <a:pt x="334" y="1132"/>
                  </a:lnTo>
                  <a:lnTo>
                    <a:pt x="295" y="1131"/>
                  </a:lnTo>
                  <a:lnTo>
                    <a:pt x="258" y="1128"/>
                  </a:lnTo>
                  <a:lnTo>
                    <a:pt x="222" y="1120"/>
                  </a:lnTo>
                  <a:lnTo>
                    <a:pt x="187" y="1111"/>
                  </a:lnTo>
                  <a:lnTo>
                    <a:pt x="155" y="1097"/>
                  </a:lnTo>
                  <a:lnTo>
                    <a:pt x="125" y="1082"/>
                  </a:lnTo>
                  <a:lnTo>
                    <a:pt x="98" y="1062"/>
                  </a:lnTo>
                  <a:lnTo>
                    <a:pt x="73" y="1040"/>
                  </a:lnTo>
                  <a:lnTo>
                    <a:pt x="52" y="1013"/>
                  </a:lnTo>
                  <a:lnTo>
                    <a:pt x="34" y="984"/>
                  </a:lnTo>
                  <a:lnTo>
                    <a:pt x="19" y="951"/>
                  </a:lnTo>
                  <a:lnTo>
                    <a:pt x="9" y="914"/>
                  </a:lnTo>
                  <a:lnTo>
                    <a:pt x="1" y="874"/>
                  </a:lnTo>
                  <a:lnTo>
                    <a:pt x="0" y="830"/>
                  </a:lnTo>
                  <a:lnTo>
                    <a:pt x="1" y="784"/>
                  </a:lnTo>
                  <a:lnTo>
                    <a:pt x="9" y="741"/>
                  </a:lnTo>
                  <a:lnTo>
                    <a:pt x="18" y="704"/>
                  </a:lnTo>
                  <a:lnTo>
                    <a:pt x="33" y="671"/>
                  </a:lnTo>
                  <a:lnTo>
                    <a:pt x="50" y="642"/>
                  </a:lnTo>
                  <a:lnTo>
                    <a:pt x="70" y="617"/>
                  </a:lnTo>
                  <a:lnTo>
                    <a:pt x="94" y="594"/>
                  </a:lnTo>
                  <a:lnTo>
                    <a:pt x="119" y="575"/>
                  </a:lnTo>
                  <a:lnTo>
                    <a:pt x="147" y="559"/>
                  </a:lnTo>
                  <a:lnTo>
                    <a:pt x="176" y="545"/>
                  </a:lnTo>
                  <a:lnTo>
                    <a:pt x="208" y="533"/>
                  </a:lnTo>
                  <a:lnTo>
                    <a:pt x="241" y="522"/>
                  </a:lnTo>
                  <a:lnTo>
                    <a:pt x="273" y="512"/>
                  </a:lnTo>
                  <a:lnTo>
                    <a:pt x="307" y="505"/>
                  </a:lnTo>
                  <a:lnTo>
                    <a:pt x="343" y="496"/>
                  </a:lnTo>
                  <a:lnTo>
                    <a:pt x="381" y="489"/>
                  </a:lnTo>
                  <a:lnTo>
                    <a:pt x="419" y="483"/>
                  </a:lnTo>
                  <a:lnTo>
                    <a:pt x="455" y="477"/>
                  </a:lnTo>
                  <a:lnTo>
                    <a:pt x="491" y="472"/>
                  </a:lnTo>
                  <a:lnTo>
                    <a:pt x="523" y="466"/>
                  </a:lnTo>
                  <a:lnTo>
                    <a:pt x="554" y="460"/>
                  </a:lnTo>
                  <a:lnTo>
                    <a:pt x="582" y="453"/>
                  </a:lnTo>
                  <a:lnTo>
                    <a:pt x="606" y="445"/>
                  </a:lnTo>
                  <a:lnTo>
                    <a:pt x="629" y="434"/>
                  </a:lnTo>
                  <a:lnTo>
                    <a:pt x="647" y="422"/>
                  </a:lnTo>
                  <a:lnTo>
                    <a:pt x="662" y="406"/>
                  </a:lnTo>
                  <a:lnTo>
                    <a:pt x="674" y="387"/>
                  </a:lnTo>
                  <a:lnTo>
                    <a:pt x="680" y="365"/>
                  </a:lnTo>
                  <a:lnTo>
                    <a:pt x="683" y="338"/>
                  </a:lnTo>
                  <a:lnTo>
                    <a:pt x="680" y="304"/>
                  </a:lnTo>
                  <a:lnTo>
                    <a:pt x="675" y="276"/>
                  </a:lnTo>
                  <a:lnTo>
                    <a:pt x="666" y="250"/>
                  </a:lnTo>
                  <a:lnTo>
                    <a:pt x="652" y="228"/>
                  </a:lnTo>
                  <a:lnTo>
                    <a:pt x="638" y="210"/>
                  </a:lnTo>
                  <a:lnTo>
                    <a:pt x="619" y="196"/>
                  </a:lnTo>
                  <a:lnTo>
                    <a:pt x="600" y="184"/>
                  </a:lnTo>
                  <a:lnTo>
                    <a:pt x="578" y="175"/>
                  </a:lnTo>
                  <a:lnTo>
                    <a:pt x="555" y="168"/>
                  </a:lnTo>
                  <a:lnTo>
                    <a:pt x="532" y="163"/>
                  </a:lnTo>
                  <a:lnTo>
                    <a:pt x="506" y="160"/>
                  </a:lnTo>
                  <a:lnTo>
                    <a:pt x="482" y="158"/>
                  </a:lnTo>
                  <a:lnTo>
                    <a:pt x="458" y="157"/>
                  </a:lnTo>
                  <a:lnTo>
                    <a:pt x="423" y="158"/>
                  </a:lnTo>
                  <a:lnTo>
                    <a:pt x="391" y="162"/>
                  </a:lnTo>
                  <a:lnTo>
                    <a:pt x="360" y="168"/>
                  </a:lnTo>
                  <a:lnTo>
                    <a:pt x="332" y="175"/>
                  </a:lnTo>
                  <a:lnTo>
                    <a:pt x="305" y="186"/>
                  </a:lnTo>
                  <a:lnTo>
                    <a:pt x="282" y="201"/>
                  </a:lnTo>
                  <a:lnTo>
                    <a:pt x="261" y="218"/>
                  </a:lnTo>
                  <a:lnTo>
                    <a:pt x="243" y="239"/>
                  </a:lnTo>
                  <a:lnTo>
                    <a:pt x="228" y="263"/>
                  </a:lnTo>
                  <a:lnTo>
                    <a:pt x="216" y="292"/>
                  </a:lnTo>
                  <a:lnTo>
                    <a:pt x="209" y="325"/>
                  </a:lnTo>
                  <a:lnTo>
                    <a:pt x="205" y="362"/>
                  </a:lnTo>
                  <a:lnTo>
                    <a:pt x="39" y="362"/>
                  </a:lnTo>
                  <a:lnTo>
                    <a:pt x="43" y="312"/>
                  </a:lnTo>
                  <a:lnTo>
                    <a:pt x="52" y="265"/>
                  </a:lnTo>
                  <a:lnTo>
                    <a:pt x="66" y="222"/>
                  </a:lnTo>
                  <a:lnTo>
                    <a:pt x="83" y="184"/>
                  </a:lnTo>
                  <a:lnTo>
                    <a:pt x="104" y="150"/>
                  </a:lnTo>
                  <a:lnTo>
                    <a:pt x="129" y="120"/>
                  </a:lnTo>
                  <a:lnTo>
                    <a:pt x="157" y="93"/>
                  </a:lnTo>
                  <a:lnTo>
                    <a:pt x="188" y="70"/>
                  </a:lnTo>
                  <a:lnTo>
                    <a:pt x="222" y="51"/>
                  </a:lnTo>
                  <a:lnTo>
                    <a:pt x="259" y="35"/>
                  </a:lnTo>
                  <a:lnTo>
                    <a:pt x="296" y="22"/>
                  </a:lnTo>
                  <a:lnTo>
                    <a:pt x="338" y="12"/>
                  </a:lnTo>
                  <a:lnTo>
                    <a:pt x="379" y="6"/>
                  </a:lnTo>
                  <a:lnTo>
                    <a:pt x="423" y="3"/>
                  </a:lnTo>
                  <a:lnTo>
                    <a:pt x="46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8"/>
            <p:cNvSpPr>
              <a:spLocks/>
            </p:cNvSpPr>
            <p:nvPr userDrawn="1"/>
          </p:nvSpPr>
          <p:spPr bwMode="auto">
            <a:xfrm>
              <a:off x="7367588" y="4454526"/>
              <a:ext cx="341313" cy="449263"/>
            </a:xfrm>
            <a:custGeom>
              <a:avLst/>
              <a:gdLst>
                <a:gd name="T0" fmla="*/ 486 w 860"/>
                <a:gd name="T1" fmla="*/ 5 h 1132"/>
                <a:gd name="T2" fmla="*/ 604 w 860"/>
                <a:gd name="T3" fmla="*/ 31 h 1132"/>
                <a:gd name="T4" fmla="*/ 701 w 860"/>
                <a:gd name="T5" fmla="*/ 82 h 1132"/>
                <a:gd name="T6" fmla="*/ 771 w 860"/>
                <a:gd name="T7" fmla="*/ 167 h 1132"/>
                <a:gd name="T8" fmla="*/ 810 w 860"/>
                <a:gd name="T9" fmla="*/ 290 h 1132"/>
                <a:gd name="T10" fmla="*/ 644 w 860"/>
                <a:gd name="T11" fmla="*/ 307 h 1132"/>
                <a:gd name="T12" fmla="*/ 606 w 860"/>
                <a:gd name="T13" fmla="*/ 231 h 1132"/>
                <a:gd name="T14" fmla="*/ 545 w 860"/>
                <a:gd name="T15" fmla="*/ 184 h 1132"/>
                <a:gd name="T16" fmla="*/ 467 w 860"/>
                <a:gd name="T17" fmla="*/ 162 h 1132"/>
                <a:gd name="T18" fmla="*/ 386 w 860"/>
                <a:gd name="T19" fmla="*/ 158 h 1132"/>
                <a:gd name="T20" fmla="*/ 305 w 860"/>
                <a:gd name="T21" fmla="*/ 172 h 1132"/>
                <a:gd name="T22" fmla="*/ 238 w 860"/>
                <a:gd name="T23" fmla="*/ 207 h 1132"/>
                <a:gd name="T24" fmla="*/ 200 w 860"/>
                <a:gd name="T25" fmla="*/ 268 h 1132"/>
                <a:gd name="T26" fmla="*/ 208 w 860"/>
                <a:gd name="T27" fmla="*/ 344 h 1132"/>
                <a:gd name="T28" fmla="*/ 256 w 860"/>
                <a:gd name="T29" fmla="*/ 397 h 1132"/>
                <a:gd name="T30" fmla="*/ 334 w 860"/>
                <a:gd name="T31" fmla="*/ 434 h 1132"/>
                <a:gd name="T32" fmla="*/ 429 w 860"/>
                <a:gd name="T33" fmla="*/ 460 h 1132"/>
                <a:gd name="T34" fmla="*/ 528 w 860"/>
                <a:gd name="T35" fmla="*/ 484 h 1132"/>
                <a:gd name="T36" fmla="*/ 634 w 860"/>
                <a:gd name="T37" fmla="*/ 513 h 1132"/>
                <a:gd name="T38" fmla="*/ 729 w 860"/>
                <a:gd name="T39" fmla="*/ 556 h 1132"/>
                <a:gd name="T40" fmla="*/ 804 w 860"/>
                <a:gd name="T41" fmla="*/ 620 h 1132"/>
                <a:gd name="T42" fmla="*/ 850 w 860"/>
                <a:gd name="T43" fmla="*/ 711 h 1132"/>
                <a:gd name="T44" fmla="*/ 857 w 860"/>
                <a:gd name="T45" fmla="*/ 838 h 1132"/>
                <a:gd name="T46" fmla="*/ 821 w 860"/>
                <a:gd name="T47" fmla="*/ 954 h 1132"/>
                <a:gd name="T48" fmla="*/ 750 w 860"/>
                <a:gd name="T49" fmla="*/ 1037 h 1132"/>
                <a:gd name="T50" fmla="*/ 656 w 860"/>
                <a:gd name="T51" fmla="*/ 1093 h 1132"/>
                <a:gd name="T52" fmla="*/ 545 w 860"/>
                <a:gd name="T53" fmla="*/ 1124 h 1132"/>
                <a:gd name="T54" fmla="*/ 429 w 860"/>
                <a:gd name="T55" fmla="*/ 1132 h 1132"/>
                <a:gd name="T56" fmla="*/ 299 w 860"/>
                <a:gd name="T57" fmla="*/ 1120 h 1132"/>
                <a:gd name="T58" fmla="*/ 182 w 860"/>
                <a:gd name="T59" fmla="*/ 1081 h 1132"/>
                <a:gd name="T60" fmla="*/ 90 w 860"/>
                <a:gd name="T61" fmla="*/ 1012 h 1132"/>
                <a:gd name="T62" fmla="*/ 27 w 860"/>
                <a:gd name="T63" fmla="*/ 908 h 1132"/>
                <a:gd name="T64" fmla="*/ 0 w 860"/>
                <a:gd name="T65" fmla="*/ 767 h 1132"/>
                <a:gd name="T66" fmla="*/ 180 w 860"/>
                <a:gd name="T67" fmla="*/ 838 h 1132"/>
                <a:gd name="T68" fmla="*/ 229 w 860"/>
                <a:gd name="T69" fmla="*/ 913 h 1132"/>
                <a:gd name="T70" fmla="*/ 308 w 860"/>
                <a:gd name="T71" fmla="*/ 957 h 1132"/>
                <a:gd name="T72" fmla="*/ 404 w 860"/>
                <a:gd name="T73" fmla="*/ 974 h 1132"/>
                <a:gd name="T74" fmla="*/ 488 w 860"/>
                <a:gd name="T75" fmla="*/ 974 h 1132"/>
                <a:gd name="T76" fmla="*/ 565 w 860"/>
                <a:gd name="T77" fmla="*/ 960 h 1132"/>
                <a:gd name="T78" fmla="*/ 631 w 860"/>
                <a:gd name="T79" fmla="*/ 927 h 1132"/>
                <a:gd name="T80" fmla="*/ 674 w 860"/>
                <a:gd name="T81" fmla="*/ 871 h 1132"/>
                <a:gd name="T82" fmla="*/ 681 w 860"/>
                <a:gd name="T83" fmla="*/ 787 h 1132"/>
                <a:gd name="T84" fmla="*/ 647 w 860"/>
                <a:gd name="T85" fmla="*/ 722 h 1132"/>
                <a:gd name="T86" fmla="*/ 580 w 860"/>
                <a:gd name="T87" fmla="*/ 677 h 1132"/>
                <a:gd name="T88" fmla="*/ 491 w 860"/>
                <a:gd name="T89" fmla="*/ 647 h 1132"/>
                <a:gd name="T90" fmla="*/ 389 w 860"/>
                <a:gd name="T91" fmla="*/ 622 h 1132"/>
                <a:gd name="T92" fmla="*/ 283 w 860"/>
                <a:gd name="T93" fmla="*/ 595 h 1132"/>
                <a:gd name="T94" fmla="*/ 183 w 860"/>
                <a:gd name="T95" fmla="*/ 558 h 1132"/>
                <a:gd name="T96" fmla="*/ 99 w 860"/>
                <a:gd name="T97" fmla="*/ 504 h 1132"/>
                <a:gd name="T98" fmla="*/ 42 w 860"/>
                <a:gd name="T99" fmla="*/ 423 h 1132"/>
                <a:gd name="T100" fmla="*/ 22 w 860"/>
                <a:gd name="T101" fmla="*/ 308 h 1132"/>
                <a:gd name="T102" fmla="*/ 44 w 860"/>
                <a:gd name="T103" fmla="*/ 193 h 1132"/>
                <a:gd name="T104" fmla="*/ 104 w 860"/>
                <a:gd name="T105" fmla="*/ 107 h 1132"/>
                <a:gd name="T106" fmla="*/ 191 w 860"/>
                <a:gd name="T107" fmla="*/ 46 h 1132"/>
                <a:gd name="T108" fmla="*/ 293 w 860"/>
                <a:gd name="T109" fmla="*/ 12 h 1132"/>
                <a:gd name="T110" fmla="*/ 399 w 860"/>
                <a:gd name="T111" fmla="*/ 0 h 1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860" h="1132">
                  <a:moveTo>
                    <a:pt x="399" y="0"/>
                  </a:moveTo>
                  <a:lnTo>
                    <a:pt x="443" y="2"/>
                  </a:lnTo>
                  <a:lnTo>
                    <a:pt x="486" y="5"/>
                  </a:lnTo>
                  <a:lnTo>
                    <a:pt x="527" y="11"/>
                  </a:lnTo>
                  <a:lnTo>
                    <a:pt x="566" y="20"/>
                  </a:lnTo>
                  <a:lnTo>
                    <a:pt x="604" y="31"/>
                  </a:lnTo>
                  <a:lnTo>
                    <a:pt x="639" y="44"/>
                  </a:lnTo>
                  <a:lnTo>
                    <a:pt x="670" y="62"/>
                  </a:lnTo>
                  <a:lnTo>
                    <a:pt x="701" y="82"/>
                  </a:lnTo>
                  <a:lnTo>
                    <a:pt x="727" y="107"/>
                  </a:lnTo>
                  <a:lnTo>
                    <a:pt x="750" y="134"/>
                  </a:lnTo>
                  <a:lnTo>
                    <a:pt x="771" y="167"/>
                  </a:lnTo>
                  <a:lnTo>
                    <a:pt x="788" y="203"/>
                  </a:lnTo>
                  <a:lnTo>
                    <a:pt x="800" y="244"/>
                  </a:lnTo>
                  <a:lnTo>
                    <a:pt x="810" y="290"/>
                  </a:lnTo>
                  <a:lnTo>
                    <a:pt x="815" y="339"/>
                  </a:lnTo>
                  <a:lnTo>
                    <a:pt x="648" y="339"/>
                  </a:lnTo>
                  <a:lnTo>
                    <a:pt x="644" y="307"/>
                  </a:lnTo>
                  <a:lnTo>
                    <a:pt x="634" y="278"/>
                  </a:lnTo>
                  <a:lnTo>
                    <a:pt x="622" y="254"/>
                  </a:lnTo>
                  <a:lnTo>
                    <a:pt x="606" y="231"/>
                  </a:lnTo>
                  <a:lnTo>
                    <a:pt x="588" y="213"/>
                  </a:lnTo>
                  <a:lnTo>
                    <a:pt x="567" y="197"/>
                  </a:lnTo>
                  <a:lnTo>
                    <a:pt x="545" y="184"/>
                  </a:lnTo>
                  <a:lnTo>
                    <a:pt x="520" y="174"/>
                  </a:lnTo>
                  <a:lnTo>
                    <a:pt x="494" y="167"/>
                  </a:lnTo>
                  <a:lnTo>
                    <a:pt x="467" y="162"/>
                  </a:lnTo>
                  <a:lnTo>
                    <a:pt x="441" y="158"/>
                  </a:lnTo>
                  <a:lnTo>
                    <a:pt x="413" y="157"/>
                  </a:lnTo>
                  <a:lnTo>
                    <a:pt x="386" y="158"/>
                  </a:lnTo>
                  <a:lnTo>
                    <a:pt x="358" y="161"/>
                  </a:lnTo>
                  <a:lnTo>
                    <a:pt x="330" y="166"/>
                  </a:lnTo>
                  <a:lnTo>
                    <a:pt x="305" y="172"/>
                  </a:lnTo>
                  <a:lnTo>
                    <a:pt x="279" y="180"/>
                  </a:lnTo>
                  <a:lnTo>
                    <a:pt x="257" y="192"/>
                  </a:lnTo>
                  <a:lnTo>
                    <a:pt x="238" y="207"/>
                  </a:lnTo>
                  <a:lnTo>
                    <a:pt x="221" y="224"/>
                  </a:lnTo>
                  <a:lnTo>
                    <a:pt x="209" y="244"/>
                  </a:lnTo>
                  <a:lnTo>
                    <a:pt x="200" y="268"/>
                  </a:lnTo>
                  <a:lnTo>
                    <a:pt x="198" y="296"/>
                  </a:lnTo>
                  <a:lnTo>
                    <a:pt x="200" y="321"/>
                  </a:lnTo>
                  <a:lnTo>
                    <a:pt x="208" y="344"/>
                  </a:lnTo>
                  <a:lnTo>
                    <a:pt x="220" y="365"/>
                  </a:lnTo>
                  <a:lnTo>
                    <a:pt x="237" y="382"/>
                  </a:lnTo>
                  <a:lnTo>
                    <a:pt x="256" y="397"/>
                  </a:lnTo>
                  <a:lnTo>
                    <a:pt x="279" y="411"/>
                  </a:lnTo>
                  <a:lnTo>
                    <a:pt x="305" y="423"/>
                  </a:lnTo>
                  <a:lnTo>
                    <a:pt x="334" y="434"/>
                  </a:lnTo>
                  <a:lnTo>
                    <a:pt x="364" y="443"/>
                  </a:lnTo>
                  <a:lnTo>
                    <a:pt x="396" y="452"/>
                  </a:lnTo>
                  <a:lnTo>
                    <a:pt x="429" y="460"/>
                  </a:lnTo>
                  <a:lnTo>
                    <a:pt x="461" y="467"/>
                  </a:lnTo>
                  <a:lnTo>
                    <a:pt x="495" y="476"/>
                  </a:lnTo>
                  <a:lnTo>
                    <a:pt x="528" y="484"/>
                  </a:lnTo>
                  <a:lnTo>
                    <a:pt x="565" y="493"/>
                  </a:lnTo>
                  <a:lnTo>
                    <a:pt x="600" y="502"/>
                  </a:lnTo>
                  <a:lnTo>
                    <a:pt x="634" y="513"/>
                  </a:lnTo>
                  <a:lnTo>
                    <a:pt x="667" y="527"/>
                  </a:lnTo>
                  <a:lnTo>
                    <a:pt x="699" y="540"/>
                  </a:lnTo>
                  <a:lnTo>
                    <a:pt x="729" y="556"/>
                  </a:lnTo>
                  <a:lnTo>
                    <a:pt x="757" y="575"/>
                  </a:lnTo>
                  <a:lnTo>
                    <a:pt x="782" y="595"/>
                  </a:lnTo>
                  <a:lnTo>
                    <a:pt x="804" y="620"/>
                  </a:lnTo>
                  <a:lnTo>
                    <a:pt x="823" y="646"/>
                  </a:lnTo>
                  <a:lnTo>
                    <a:pt x="839" y="676"/>
                  </a:lnTo>
                  <a:lnTo>
                    <a:pt x="850" y="711"/>
                  </a:lnTo>
                  <a:lnTo>
                    <a:pt x="857" y="750"/>
                  </a:lnTo>
                  <a:lnTo>
                    <a:pt x="860" y="792"/>
                  </a:lnTo>
                  <a:lnTo>
                    <a:pt x="857" y="838"/>
                  </a:lnTo>
                  <a:lnTo>
                    <a:pt x="850" y="880"/>
                  </a:lnTo>
                  <a:lnTo>
                    <a:pt x="838" y="919"/>
                  </a:lnTo>
                  <a:lnTo>
                    <a:pt x="821" y="954"/>
                  </a:lnTo>
                  <a:lnTo>
                    <a:pt x="801" y="985"/>
                  </a:lnTo>
                  <a:lnTo>
                    <a:pt x="777" y="1013"/>
                  </a:lnTo>
                  <a:lnTo>
                    <a:pt x="750" y="1037"/>
                  </a:lnTo>
                  <a:lnTo>
                    <a:pt x="721" y="1059"/>
                  </a:lnTo>
                  <a:lnTo>
                    <a:pt x="690" y="1077"/>
                  </a:lnTo>
                  <a:lnTo>
                    <a:pt x="656" y="1093"/>
                  </a:lnTo>
                  <a:lnTo>
                    <a:pt x="621" y="1106"/>
                  </a:lnTo>
                  <a:lnTo>
                    <a:pt x="583" y="1116"/>
                  </a:lnTo>
                  <a:lnTo>
                    <a:pt x="545" y="1124"/>
                  </a:lnTo>
                  <a:lnTo>
                    <a:pt x="506" y="1129"/>
                  </a:lnTo>
                  <a:lnTo>
                    <a:pt x="467" y="1132"/>
                  </a:lnTo>
                  <a:lnTo>
                    <a:pt x="429" y="1132"/>
                  </a:lnTo>
                  <a:lnTo>
                    <a:pt x="384" y="1131"/>
                  </a:lnTo>
                  <a:lnTo>
                    <a:pt x="340" y="1128"/>
                  </a:lnTo>
                  <a:lnTo>
                    <a:pt x="299" y="1120"/>
                  </a:lnTo>
                  <a:lnTo>
                    <a:pt x="257" y="1111"/>
                  </a:lnTo>
                  <a:lnTo>
                    <a:pt x="218" y="1097"/>
                  </a:lnTo>
                  <a:lnTo>
                    <a:pt x="182" y="1081"/>
                  </a:lnTo>
                  <a:lnTo>
                    <a:pt x="149" y="1061"/>
                  </a:lnTo>
                  <a:lnTo>
                    <a:pt x="118" y="1038"/>
                  </a:lnTo>
                  <a:lnTo>
                    <a:pt x="90" y="1012"/>
                  </a:lnTo>
                  <a:lnTo>
                    <a:pt x="65" y="980"/>
                  </a:lnTo>
                  <a:lnTo>
                    <a:pt x="44" y="947"/>
                  </a:lnTo>
                  <a:lnTo>
                    <a:pt x="27" y="908"/>
                  </a:lnTo>
                  <a:lnTo>
                    <a:pt x="13" y="865"/>
                  </a:lnTo>
                  <a:lnTo>
                    <a:pt x="5" y="819"/>
                  </a:lnTo>
                  <a:lnTo>
                    <a:pt x="0" y="767"/>
                  </a:lnTo>
                  <a:lnTo>
                    <a:pt x="166" y="767"/>
                  </a:lnTo>
                  <a:lnTo>
                    <a:pt x="171" y="804"/>
                  </a:lnTo>
                  <a:lnTo>
                    <a:pt x="180" y="838"/>
                  </a:lnTo>
                  <a:lnTo>
                    <a:pt x="192" y="867"/>
                  </a:lnTo>
                  <a:lnTo>
                    <a:pt x="209" y="891"/>
                  </a:lnTo>
                  <a:lnTo>
                    <a:pt x="229" y="913"/>
                  </a:lnTo>
                  <a:lnTo>
                    <a:pt x="254" y="931"/>
                  </a:lnTo>
                  <a:lnTo>
                    <a:pt x="279" y="945"/>
                  </a:lnTo>
                  <a:lnTo>
                    <a:pt x="308" y="957"/>
                  </a:lnTo>
                  <a:lnTo>
                    <a:pt x="339" y="966"/>
                  </a:lnTo>
                  <a:lnTo>
                    <a:pt x="372" y="972"/>
                  </a:lnTo>
                  <a:lnTo>
                    <a:pt x="404" y="974"/>
                  </a:lnTo>
                  <a:lnTo>
                    <a:pt x="438" y="976"/>
                  </a:lnTo>
                  <a:lnTo>
                    <a:pt x="463" y="976"/>
                  </a:lnTo>
                  <a:lnTo>
                    <a:pt x="488" y="974"/>
                  </a:lnTo>
                  <a:lnTo>
                    <a:pt x="515" y="971"/>
                  </a:lnTo>
                  <a:lnTo>
                    <a:pt x="540" y="966"/>
                  </a:lnTo>
                  <a:lnTo>
                    <a:pt x="565" y="960"/>
                  </a:lnTo>
                  <a:lnTo>
                    <a:pt x="589" y="951"/>
                  </a:lnTo>
                  <a:lnTo>
                    <a:pt x="611" y="941"/>
                  </a:lnTo>
                  <a:lnTo>
                    <a:pt x="631" y="927"/>
                  </a:lnTo>
                  <a:lnTo>
                    <a:pt x="648" y="912"/>
                  </a:lnTo>
                  <a:lnTo>
                    <a:pt x="663" y="892"/>
                  </a:lnTo>
                  <a:lnTo>
                    <a:pt x="674" y="871"/>
                  </a:lnTo>
                  <a:lnTo>
                    <a:pt x="681" y="844"/>
                  </a:lnTo>
                  <a:lnTo>
                    <a:pt x="684" y="815"/>
                  </a:lnTo>
                  <a:lnTo>
                    <a:pt x="681" y="787"/>
                  </a:lnTo>
                  <a:lnTo>
                    <a:pt x="674" y="762"/>
                  </a:lnTo>
                  <a:lnTo>
                    <a:pt x="662" y="740"/>
                  </a:lnTo>
                  <a:lnTo>
                    <a:pt x="647" y="722"/>
                  </a:lnTo>
                  <a:lnTo>
                    <a:pt x="628" y="705"/>
                  </a:lnTo>
                  <a:lnTo>
                    <a:pt x="606" y="691"/>
                  </a:lnTo>
                  <a:lnTo>
                    <a:pt x="580" y="677"/>
                  </a:lnTo>
                  <a:lnTo>
                    <a:pt x="552" y="667"/>
                  </a:lnTo>
                  <a:lnTo>
                    <a:pt x="523" y="656"/>
                  </a:lnTo>
                  <a:lnTo>
                    <a:pt x="491" y="647"/>
                  </a:lnTo>
                  <a:lnTo>
                    <a:pt x="458" y="639"/>
                  </a:lnTo>
                  <a:lnTo>
                    <a:pt x="424" y="630"/>
                  </a:lnTo>
                  <a:lnTo>
                    <a:pt x="389" y="622"/>
                  </a:lnTo>
                  <a:lnTo>
                    <a:pt x="352" y="613"/>
                  </a:lnTo>
                  <a:lnTo>
                    <a:pt x="317" y="605"/>
                  </a:lnTo>
                  <a:lnTo>
                    <a:pt x="283" y="595"/>
                  </a:lnTo>
                  <a:lnTo>
                    <a:pt x="248" y="585"/>
                  </a:lnTo>
                  <a:lnTo>
                    <a:pt x="215" y="572"/>
                  </a:lnTo>
                  <a:lnTo>
                    <a:pt x="183" y="558"/>
                  </a:lnTo>
                  <a:lnTo>
                    <a:pt x="153" y="542"/>
                  </a:lnTo>
                  <a:lnTo>
                    <a:pt x="125" y="524"/>
                  </a:lnTo>
                  <a:lnTo>
                    <a:pt x="99" y="504"/>
                  </a:lnTo>
                  <a:lnTo>
                    <a:pt x="78" y="480"/>
                  </a:lnTo>
                  <a:lnTo>
                    <a:pt x="58" y="453"/>
                  </a:lnTo>
                  <a:lnTo>
                    <a:pt x="42" y="423"/>
                  </a:lnTo>
                  <a:lnTo>
                    <a:pt x="31" y="389"/>
                  </a:lnTo>
                  <a:lnTo>
                    <a:pt x="24" y="350"/>
                  </a:lnTo>
                  <a:lnTo>
                    <a:pt x="22" y="308"/>
                  </a:lnTo>
                  <a:lnTo>
                    <a:pt x="24" y="267"/>
                  </a:lnTo>
                  <a:lnTo>
                    <a:pt x="31" y="228"/>
                  </a:lnTo>
                  <a:lnTo>
                    <a:pt x="44" y="193"/>
                  </a:lnTo>
                  <a:lnTo>
                    <a:pt x="61" y="161"/>
                  </a:lnTo>
                  <a:lnTo>
                    <a:pt x="80" y="132"/>
                  </a:lnTo>
                  <a:lnTo>
                    <a:pt x="104" y="107"/>
                  </a:lnTo>
                  <a:lnTo>
                    <a:pt x="130" y="84"/>
                  </a:lnTo>
                  <a:lnTo>
                    <a:pt x="159" y="63"/>
                  </a:lnTo>
                  <a:lnTo>
                    <a:pt x="191" y="46"/>
                  </a:lnTo>
                  <a:lnTo>
                    <a:pt x="223" y="32"/>
                  </a:lnTo>
                  <a:lnTo>
                    <a:pt x="257" y="21"/>
                  </a:lnTo>
                  <a:lnTo>
                    <a:pt x="293" y="12"/>
                  </a:lnTo>
                  <a:lnTo>
                    <a:pt x="328" y="6"/>
                  </a:lnTo>
                  <a:lnTo>
                    <a:pt x="364" y="2"/>
                  </a:lnTo>
                  <a:lnTo>
                    <a:pt x="39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9"/>
            <p:cNvSpPr>
              <a:spLocks/>
            </p:cNvSpPr>
            <p:nvPr userDrawn="1"/>
          </p:nvSpPr>
          <p:spPr bwMode="auto">
            <a:xfrm>
              <a:off x="6146801" y="4554538"/>
              <a:ext cx="434975" cy="479425"/>
            </a:xfrm>
            <a:custGeom>
              <a:avLst/>
              <a:gdLst>
                <a:gd name="T0" fmla="*/ 621 w 1095"/>
                <a:gd name="T1" fmla="*/ 1 h 1208"/>
                <a:gd name="T2" fmla="*/ 664 w 1095"/>
                <a:gd name="T3" fmla="*/ 18 h 1208"/>
                <a:gd name="T4" fmla="*/ 709 w 1095"/>
                <a:gd name="T5" fmla="*/ 67 h 1208"/>
                <a:gd name="T6" fmla="*/ 947 w 1095"/>
                <a:gd name="T7" fmla="*/ 353 h 1208"/>
                <a:gd name="T8" fmla="*/ 1027 w 1095"/>
                <a:gd name="T9" fmla="*/ 469 h 1208"/>
                <a:gd name="T10" fmla="*/ 1076 w 1095"/>
                <a:gd name="T11" fmla="*/ 580 h 1208"/>
                <a:gd name="T12" fmla="*/ 1095 w 1095"/>
                <a:gd name="T13" fmla="*/ 687 h 1208"/>
                <a:gd name="T14" fmla="*/ 1090 w 1095"/>
                <a:gd name="T15" fmla="*/ 786 h 1208"/>
                <a:gd name="T16" fmla="*/ 1064 w 1095"/>
                <a:gd name="T17" fmla="*/ 877 h 1208"/>
                <a:gd name="T18" fmla="*/ 1020 w 1095"/>
                <a:gd name="T19" fmla="*/ 959 h 1208"/>
                <a:gd name="T20" fmla="*/ 962 w 1095"/>
                <a:gd name="T21" fmla="*/ 1032 h 1208"/>
                <a:gd name="T22" fmla="*/ 892 w 1095"/>
                <a:gd name="T23" fmla="*/ 1093 h 1208"/>
                <a:gd name="T24" fmla="*/ 817 w 1095"/>
                <a:gd name="T25" fmla="*/ 1142 h 1208"/>
                <a:gd name="T26" fmla="*/ 738 w 1095"/>
                <a:gd name="T27" fmla="*/ 1177 h 1208"/>
                <a:gd name="T28" fmla="*/ 630 w 1095"/>
                <a:gd name="T29" fmla="*/ 1202 h 1208"/>
                <a:gd name="T30" fmla="*/ 498 w 1095"/>
                <a:gd name="T31" fmla="*/ 1207 h 1208"/>
                <a:gd name="T32" fmla="*/ 374 w 1095"/>
                <a:gd name="T33" fmla="*/ 1187 h 1208"/>
                <a:gd name="T34" fmla="*/ 261 w 1095"/>
                <a:gd name="T35" fmla="*/ 1144 h 1208"/>
                <a:gd name="T36" fmla="*/ 162 w 1095"/>
                <a:gd name="T37" fmla="*/ 1080 h 1208"/>
                <a:gd name="T38" fmla="*/ 82 w 1095"/>
                <a:gd name="T39" fmla="*/ 998 h 1208"/>
                <a:gd name="T40" fmla="*/ 22 w 1095"/>
                <a:gd name="T41" fmla="*/ 901 h 1208"/>
                <a:gd name="T42" fmla="*/ 25 w 1095"/>
                <a:gd name="T43" fmla="*/ 883 h 1208"/>
                <a:gd name="T44" fmla="*/ 90 w 1095"/>
                <a:gd name="T45" fmla="*/ 940 h 1208"/>
                <a:gd name="T46" fmla="*/ 170 w 1095"/>
                <a:gd name="T47" fmla="*/ 982 h 1208"/>
                <a:gd name="T48" fmla="*/ 258 w 1095"/>
                <a:gd name="T49" fmla="*/ 1009 h 1208"/>
                <a:gd name="T50" fmla="*/ 353 w 1095"/>
                <a:gd name="T51" fmla="*/ 1020 h 1208"/>
                <a:gd name="T52" fmla="*/ 447 w 1095"/>
                <a:gd name="T53" fmla="*/ 1015 h 1208"/>
                <a:gd name="T54" fmla="*/ 534 w 1095"/>
                <a:gd name="T55" fmla="*/ 994 h 1208"/>
                <a:gd name="T56" fmla="*/ 612 w 1095"/>
                <a:gd name="T57" fmla="*/ 958 h 1208"/>
                <a:gd name="T58" fmla="*/ 694 w 1095"/>
                <a:gd name="T59" fmla="*/ 894 h 1208"/>
                <a:gd name="T60" fmla="*/ 756 w 1095"/>
                <a:gd name="T61" fmla="*/ 821 h 1208"/>
                <a:gd name="T62" fmla="*/ 796 w 1095"/>
                <a:gd name="T63" fmla="*/ 738 h 1208"/>
                <a:gd name="T64" fmla="*/ 811 w 1095"/>
                <a:gd name="T65" fmla="*/ 652 h 1208"/>
                <a:gd name="T66" fmla="*/ 800 w 1095"/>
                <a:gd name="T67" fmla="*/ 563 h 1208"/>
                <a:gd name="T68" fmla="*/ 761 w 1095"/>
                <a:gd name="T69" fmla="*/ 478 h 1208"/>
                <a:gd name="T70" fmla="*/ 728 w 1095"/>
                <a:gd name="T71" fmla="*/ 433 h 1208"/>
                <a:gd name="T72" fmla="*/ 714 w 1095"/>
                <a:gd name="T73" fmla="*/ 415 h 1208"/>
                <a:gd name="T74" fmla="*/ 687 w 1095"/>
                <a:gd name="T75" fmla="*/ 382 h 1208"/>
                <a:gd name="T76" fmla="*/ 651 w 1095"/>
                <a:gd name="T77" fmla="*/ 340 h 1208"/>
                <a:gd name="T78" fmla="*/ 609 w 1095"/>
                <a:gd name="T79" fmla="*/ 291 h 1208"/>
                <a:gd name="T80" fmla="*/ 567 w 1095"/>
                <a:gd name="T81" fmla="*/ 239 h 1208"/>
                <a:gd name="T82" fmla="*/ 524 w 1095"/>
                <a:gd name="T83" fmla="*/ 188 h 1208"/>
                <a:gd name="T84" fmla="*/ 521 w 1095"/>
                <a:gd name="T85" fmla="*/ 184 h 1208"/>
                <a:gd name="T86" fmla="*/ 515 w 1095"/>
                <a:gd name="T87" fmla="*/ 177 h 1208"/>
                <a:gd name="T88" fmla="*/ 512 w 1095"/>
                <a:gd name="T89" fmla="*/ 175 h 1208"/>
                <a:gd name="T90" fmla="*/ 492 w 1095"/>
                <a:gd name="T91" fmla="*/ 131 h 1208"/>
                <a:gd name="T92" fmla="*/ 494 w 1095"/>
                <a:gd name="T93" fmla="*/ 87 h 1208"/>
                <a:gd name="T94" fmla="*/ 517 w 1095"/>
                <a:gd name="T95" fmla="*/ 44 h 1208"/>
                <a:gd name="T96" fmla="*/ 555 w 1095"/>
                <a:gd name="T97" fmla="*/ 13 h 1208"/>
                <a:gd name="T98" fmla="*/ 600 w 1095"/>
                <a:gd name="T99" fmla="*/ 0 h 1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95" h="1208">
                  <a:moveTo>
                    <a:pt x="600" y="0"/>
                  </a:moveTo>
                  <a:lnTo>
                    <a:pt x="621" y="1"/>
                  </a:lnTo>
                  <a:lnTo>
                    <a:pt x="643" y="7"/>
                  </a:lnTo>
                  <a:lnTo>
                    <a:pt x="664" y="18"/>
                  </a:lnTo>
                  <a:lnTo>
                    <a:pt x="682" y="35"/>
                  </a:lnTo>
                  <a:lnTo>
                    <a:pt x="709" y="67"/>
                  </a:lnTo>
                  <a:lnTo>
                    <a:pt x="694" y="50"/>
                  </a:lnTo>
                  <a:lnTo>
                    <a:pt x="947" y="353"/>
                  </a:lnTo>
                  <a:lnTo>
                    <a:pt x="991" y="411"/>
                  </a:lnTo>
                  <a:lnTo>
                    <a:pt x="1027" y="469"/>
                  </a:lnTo>
                  <a:lnTo>
                    <a:pt x="1055" y="525"/>
                  </a:lnTo>
                  <a:lnTo>
                    <a:pt x="1076" y="580"/>
                  </a:lnTo>
                  <a:lnTo>
                    <a:pt x="1088" y="633"/>
                  </a:lnTo>
                  <a:lnTo>
                    <a:pt x="1095" y="687"/>
                  </a:lnTo>
                  <a:lnTo>
                    <a:pt x="1095" y="737"/>
                  </a:lnTo>
                  <a:lnTo>
                    <a:pt x="1090" y="786"/>
                  </a:lnTo>
                  <a:lnTo>
                    <a:pt x="1079" y="833"/>
                  </a:lnTo>
                  <a:lnTo>
                    <a:pt x="1064" y="877"/>
                  </a:lnTo>
                  <a:lnTo>
                    <a:pt x="1044" y="920"/>
                  </a:lnTo>
                  <a:lnTo>
                    <a:pt x="1020" y="959"/>
                  </a:lnTo>
                  <a:lnTo>
                    <a:pt x="992" y="998"/>
                  </a:lnTo>
                  <a:lnTo>
                    <a:pt x="962" y="1032"/>
                  </a:lnTo>
                  <a:lnTo>
                    <a:pt x="929" y="1064"/>
                  </a:lnTo>
                  <a:lnTo>
                    <a:pt x="892" y="1093"/>
                  </a:lnTo>
                  <a:lnTo>
                    <a:pt x="856" y="1119"/>
                  </a:lnTo>
                  <a:lnTo>
                    <a:pt x="817" y="1142"/>
                  </a:lnTo>
                  <a:lnTo>
                    <a:pt x="778" y="1161"/>
                  </a:lnTo>
                  <a:lnTo>
                    <a:pt x="738" y="1177"/>
                  </a:lnTo>
                  <a:lnTo>
                    <a:pt x="698" y="1189"/>
                  </a:lnTo>
                  <a:lnTo>
                    <a:pt x="630" y="1202"/>
                  </a:lnTo>
                  <a:lnTo>
                    <a:pt x="563" y="1208"/>
                  </a:lnTo>
                  <a:lnTo>
                    <a:pt x="498" y="1207"/>
                  </a:lnTo>
                  <a:lnTo>
                    <a:pt x="434" y="1201"/>
                  </a:lnTo>
                  <a:lnTo>
                    <a:pt x="374" y="1187"/>
                  </a:lnTo>
                  <a:lnTo>
                    <a:pt x="315" y="1168"/>
                  </a:lnTo>
                  <a:lnTo>
                    <a:pt x="261" y="1144"/>
                  </a:lnTo>
                  <a:lnTo>
                    <a:pt x="210" y="1114"/>
                  </a:lnTo>
                  <a:lnTo>
                    <a:pt x="162" y="1080"/>
                  </a:lnTo>
                  <a:lnTo>
                    <a:pt x="120" y="1040"/>
                  </a:lnTo>
                  <a:lnTo>
                    <a:pt x="82" y="998"/>
                  </a:lnTo>
                  <a:lnTo>
                    <a:pt x="49" y="951"/>
                  </a:lnTo>
                  <a:lnTo>
                    <a:pt x="22" y="901"/>
                  </a:lnTo>
                  <a:lnTo>
                    <a:pt x="0" y="848"/>
                  </a:lnTo>
                  <a:lnTo>
                    <a:pt x="25" y="883"/>
                  </a:lnTo>
                  <a:lnTo>
                    <a:pt x="56" y="913"/>
                  </a:lnTo>
                  <a:lnTo>
                    <a:pt x="90" y="940"/>
                  </a:lnTo>
                  <a:lnTo>
                    <a:pt x="128" y="963"/>
                  </a:lnTo>
                  <a:lnTo>
                    <a:pt x="170" y="982"/>
                  </a:lnTo>
                  <a:lnTo>
                    <a:pt x="213" y="997"/>
                  </a:lnTo>
                  <a:lnTo>
                    <a:pt x="258" y="1009"/>
                  </a:lnTo>
                  <a:lnTo>
                    <a:pt x="306" y="1016"/>
                  </a:lnTo>
                  <a:lnTo>
                    <a:pt x="353" y="1020"/>
                  </a:lnTo>
                  <a:lnTo>
                    <a:pt x="399" y="1019"/>
                  </a:lnTo>
                  <a:lnTo>
                    <a:pt x="447" y="1015"/>
                  </a:lnTo>
                  <a:lnTo>
                    <a:pt x="492" y="1006"/>
                  </a:lnTo>
                  <a:lnTo>
                    <a:pt x="534" y="994"/>
                  </a:lnTo>
                  <a:lnTo>
                    <a:pt x="575" y="979"/>
                  </a:lnTo>
                  <a:lnTo>
                    <a:pt x="612" y="958"/>
                  </a:lnTo>
                  <a:lnTo>
                    <a:pt x="655" y="928"/>
                  </a:lnTo>
                  <a:lnTo>
                    <a:pt x="694" y="894"/>
                  </a:lnTo>
                  <a:lnTo>
                    <a:pt x="728" y="858"/>
                  </a:lnTo>
                  <a:lnTo>
                    <a:pt x="756" y="821"/>
                  </a:lnTo>
                  <a:lnTo>
                    <a:pt x="779" y="780"/>
                  </a:lnTo>
                  <a:lnTo>
                    <a:pt x="796" y="738"/>
                  </a:lnTo>
                  <a:lnTo>
                    <a:pt x="806" y="695"/>
                  </a:lnTo>
                  <a:lnTo>
                    <a:pt x="811" y="652"/>
                  </a:lnTo>
                  <a:lnTo>
                    <a:pt x="809" y="608"/>
                  </a:lnTo>
                  <a:lnTo>
                    <a:pt x="800" y="563"/>
                  </a:lnTo>
                  <a:lnTo>
                    <a:pt x="784" y="520"/>
                  </a:lnTo>
                  <a:lnTo>
                    <a:pt x="761" y="478"/>
                  </a:lnTo>
                  <a:lnTo>
                    <a:pt x="731" y="436"/>
                  </a:lnTo>
                  <a:lnTo>
                    <a:pt x="728" y="433"/>
                  </a:lnTo>
                  <a:lnTo>
                    <a:pt x="724" y="426"/>
                  </a:lnTo>
                  <a:lnTo>
                    <a:pt x="714" y="415"/>
                  </a:lnTo>
                  <a:lnTo>
                    <a:pt x="702" y="401"/>
                  </a:lnTo>
                  <a:lnTo>
                    <a:pt x="687" y="382"/>
                  </a:lnTo>
                  <a:lnTo>
                    <a:pt x="670" y="363"/>
                  </a:lnTo>
                  <a:lnTo>
                    <a:pt x="651" y="340"/>
                  </a:lnTo>
                  <a:lnTo>
                    <a:pt x="631" y="316"/>
                  </a:lnTo>
                  <a:lnTo>
                    <a:pt x="609" y="291"/>
                  </a:lnTo>
                  <a:lnTo>
                    <a:pt x="589" y="265"/>
                  </a:lnTo>
                  <a:lnTo>
                    <a:pt x="567" y="239"/>
                  </a:lnTo>
                  <a:lnTo>
                    <a:pt x="545" y="213"/>
                  </a:lnTo>
                  <a:lnTo>
                    <a:pt x="524" y="188"/>
                  </a:lnTo>
                  <a:lnTo>
                    <a:pt x="526" y="189"/>
                  </a:lnTo>
                  <a:lnTo>
                    <a:pt x="521" y="184"/>
                  </a:lnTo>
                  <a:lnTo>
                    <a:pt x="517" y="180"/>
                  </a:lnTo>
                  <a:lnTo>
                    <a:pt x="515" y="177"/>
                  </a:lnTo>
                  <a:lnTo>
                    <a:pt x="513" y="175"/>
                  </a:lnTo>
                  <a:lnTo>
                    <a:pt x="512" y="175"/>
                  </a:lnTo>
                  <a:lnTo>
                    <a:pt x="499" y="154"/>
                  </a:lnTo>
                  <a:lnTo>
                    <a:pt x="492" y="131"/>
                  </a:lnTo>
                  <a:lnTo>
                    <a:pt x="490" y="110"/>
                  </a:lnTo>
                  <a:lnTo>
                    <a:pt x="494" y="87"/>
                  </a:lnTo>
                  <a:lnTo>
                    <a:pt x="502" y="65"/>
                  </a:lnTo>
                  <a:lnTo>
                    <a:pt x="517" y="44"/>
                  </a:lnTo>
                  <a:lnTo>
                    <a:pt x="534" y="28"/>
                  </a:lnTo>
                  <a:lnTo>
                    <a:pt x="555" y="13"/>
                  </a:lnTo>
                  <a:lnTo>
                    <a:pt x="577" y="5"/>
                  </a:lnTo>
                  <a:lnTo>
                    <a:pt x="60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0"/>
            <p:cNvSpPr>
              <a:spLocks/>
            </p:cNvSpPr>
            <p:nvPr userDrawn="1"/>
          </p:nvSpPr>
          <p:spPr bwMode="auto">
            <a:xfrm>
              <a:off x="6145213" y="4384676"/>
              <a:ext cx="434975" cy="476250"/>
            </a:xfrm>
            <a:custGeom>
              <a:avLst/>
              <a:gdLst>
                <a:gd name="T0" fmla="*/ 599 w 1096"/>
                <a:gd name="T1" fmla="*/ 0 h 1202"/>
                <a:gd name="T2" fmla="*/ 723 w 1096"/>
                <a:gd name="T3" fmla="*/ 21 h 1202"/>
                <a:gd name="T4" fmla="*/ 834 w 1096"/>
                <a:gd name="T5" fmla="*/ 64 h 1202"/>
                <a:gd name="T6" fmla="*/ 933 w 1096"/>
                <a:gd name="T7" fmla="*/ 128 h 1202"/>
                <a:gd name="T8" fmla="*/ 1014 w 1096"/>
                <a:gd name="T9" fmla="*/ 210 h 1202"/>
                <a:gd name="T10" fmla="*/ 1075 w 1096"/>
                <a:gd name="T11" fmla="*/ 307 h 1202"/>
                <a:gd name="T12" fmla="*/ 1071 w 1096"/>
                <a:gd name="T13" fmla="*/ 325 h 1202"/>
                <a:gd name="T14" fmla="*/ 1007 w 1096"/>
                <a:gd name="T15" fmla="*/ 268 h 1202"/>
                <a:gd name="T16" fmla="*/ 927 w 1096"/>
                <a:gd name="T17" fmla="*/ 226 h 1202"/>
                <a:gd name="T18" fmla="*/ 838 w 1096"/>
                <a:gd name="T19" fmla="*/ 199 h 1202"/>
                <a:gd name="T20" fmla="*/ 743 w 1096"/>
                <a:gd name="T21" fmla="*/ 188 h 1202"/>
                <a:gd name="T22" fmla="*/ 650 w 1096"/>
                <a:gd name="T23" fmla="*/ 193 h 1202"/>
                <a:gd name="T24" fmla="*/ 561 w 1096"/>
                <a:gd name="T25" fmla="*/ 214 h 1202"/>
                <a:gd name="T26" fmla="*/ 483 w 1096"/>
                <a:gd name="T27" fmla="*/ 249 h 1202"/>
                <a:gd name="T28" fmla="*/ 401 w 1096"/>
                <a:gd name="T29" fmla="*/ 313 h 1202"/>
                <a:gd name="T30" fmla="*/ 339 w 1096"/>
                <a:gd name="T31" fmla="*/ 388 h 1202"/>
                <a:gd name="T32" fmla="*/ 300 w 1096"/>
                <a:gd name="T33" fmla="*/ 470 h 1202"/>
                <a:gd name="T34" fmla="*/ 285 w 1096"/>
                <a:gd name="T35" fmla="*/ 555 h 1202"/>
                <a:gd name="T36" fmla="*/ 296 w 1096"/>
                <a:gd name="T37" fmla="*/ 643 h 1202"/>
                <a:gd name="T38" fmla="*/ 335 w 1096"/>
                <a:gd name="T39" fmla="*/ 730 h 1202"/>
                <a:gd name="T40" fmla="*/ 367 w 1096"/>
                <a:gd name="T41" fmla="*/ 775 h 1202"/>
                <a:gd name="T42" fmla="*/ 383 w 1096"/>
                <a:gd name="T43" fmla="*/ 793 h 1202"/>
                <a:gd name="T44" fmla="*/ 411 w 1096"/>
                <a:gd name="T45" fmla="*/ 827 h 1202"/>
                <a:gd name="T46" fmla="*/ 447 w 1096"/>
                <a:gd name="T47" fmla="*/ 870 h 1202"/>
                <a:gd name="T48" fmla="*/ 489 w 1096"/>
                <a:gd name="T49" fmla="*/ 921 h 1202"/>
                <a:gd name="T50" fmla="*/ 534 w 1096"/>
                <a:gd name="T51" fmla="*/ 974 h 1202"/>
                <a:gd name="T52" fmla="*/ 523 w 1096"/>
                <a:gd name="T53" fmla="*/ 962 h 1202"/>
                <a:gd name="T54" fmla="*/ 551 w 1096"/>
                <a:gd name="T55" fmla="*/ 996 h 1202"/>
                <a:gd name="T56" fmla="*/ 571 w 1096"/>
                <a:gd name="T57" fmla="*/ 1020 h 1202"/>
                <a:gd name="T58" fmla="*/ 578 w 1096"/>
                <a:gd name="T59" fmla="*/ 1028 h 1202"/>
                <a:gd name="T60" fmla="*/ 599 w 1096"/>
                <a:gd name="T61" fmla="*/ 1071 h 1202"/>
                <a:gd name="T62" fmla="*/ 596 w 1096"/>
                <a:gd name="T63" fmla="*/ 1115 h 1202"/>
                <a:gd name="T64" fmla="*/ 574 w 1096"/>
                <a:gd name="T65" fmla="*/ 1158 h 1202"/>
                <a:gd name="T66" fmla="*/ 536 w 1096"/>
                <a:gd name="T67" fmla="*/ 1189 h 1202"/>
                <a:gd name="T68" fmla="*/ 491 w 1096"/>
                <a:gd name="T69" fmla="*/ 1202 h 1202"/>
                <a:gd name="T70" fmla="*/ 447 w 1096"/>
                <a:gd name="T71" fmla="*/ 1196 h 1202"/>
                <a:gd name="T72" fmla="*/ 409 w 1096"/>
                <a:gd name="T73" fmla="*/ 1168 h 1202"/>
                <a:gd name="T74" fmla="*/ 390 w 1096"/>
                <a:gd name="T75" fmla="*/ 1143 h 1202"/>
                <a:gd name="T76" fmla="*/ 104 w 1096"/>
                <a:gd name="T77" fmla="*/ 796 h 1202"/>
                <a:gd name="T78" fmla="*/ 41 w 1096"/>
                <a:gd name="T79" fmla="*/ 682 h 1202"/>
                <a:gd name="T80" fmla="*/ 7 w 1096"/>
                <a:gd name="T81" fmla="*/ 573 h 1202"/>
                <a:gd name="T82" fmla="*/ 0 w 1096"/>
                <a:gd name="T83" fmla="*/ 471 h 1202"/>
                <a:gd name="T84" fmla="*/ 17 w 1096"/>
                <a:gd name="T85" fmla="*/ 375 h 1202"/>
                <a:gd name="T86" fmla="*/ 52 w 1096"/>
                <a:gd name="T87" fmla="*/ 287 h 1202"/>
                <a:gd name="T88" fmla="*/ 103 w 1096"/>
                <a:gd name="T89" fmla="*/ 210 h 1202"/>
                <a:gd name="T90" fmla="*/ 168 w 1096"/>
                <a:gd name="T91" fmla="*/ 144 h 1202"/>
                <a:gd name="T92" fmla="*/ 240 w 1096"/>
                <a:gd name="T93" fmla="*/ 88 h 1202"/>
                <a:gd name="T94" fmla="*/ 318 w 1096"/>
                <a:gd name="T95" fmla="*/ 47 h 1202"/>
                <a:gd name="T96" fmla="*/ 398 w 1096"/>
                <a:gd name="T97" fmla="*/ 19 h 1202"/>
                <a:gd name="T98" fmla="*/ 533 w 1096"/>
                <a:gd name="T99" fmla="*/ 0 h 1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96" h="1202">
                  <a:moveTo>
                    <a:pt x="533" y="0"/>
                  </a:moveTo>
                  <a:lnTo>
                    <a:pt x="599" y="0"/>
                  </a:lnTo>
                  <a:lnTo>
                    <a:pt x="662" y="7"/>
                  </a:lnTo>
                  <a:lnTo>
                    <a:pt x="723" y="21"/>
                  </a:lnTo>
                  <a:lnTo>
                    <a:pt x="780" y="40"/>
                  </a:lnTo>
                  <a:lnTo>
                    <a:pt x="834" y="64"/>
                  </a:lnTo>
                  <a:lnTo>
                    <a:pt x="887" y="94"/>
                  </a:lnTo>
                  <a:lnTo>
                    <a:pt x="933" y="128"/>
                  </a:lnTo>
                  <a:lnTo>
                    <a:pt x="976" y="167"/>
                  </a:lnTo>
                  <a:lnTo>
                    <a:pt x="1014" y="210"/>
                  </a:lnTo>
                  <a:lnTo>
                    <a:pt x="1047" y="256"/>
                  </a:lnTo>
                  <a:lnTo>
                    <a:pt x="1075" y="307"/>
                  </a:lnTo>
                  <a:lnTo>
                    <a:pt x="1096" y="360"/>
                  </a:lnTo>
                  <a:lnTo>
                    <a:pt x="1071" y="325"/>
                  </a:lnTo>
                  <a:lnTo>
                    <a:pt x="1041" y="295"/>
                  </a:lnTo>
                  <a:lnTo>
                    <a:pt x="1007" y="268"/>
                  </a:lnTo>
                  <a:lnTo>
                    <a:pt x="968" y="245"/>
                  </a:lnTo>
                  <a:lnTo>
                    <a:pt x="927" y="226"/>
                  </a:lnTo>
                  <a:lnTo>
                    <a:pt x="883" y="210"/>
                  </a:lnTo>
                  <a:lnTo>
                    <a:pt x="838" y="199"/>
                  </a:lnTo>
                  <a:lnTo>
                    <a:pt x="791" y="192"/>
                  </a:lnTo>
                  <a:lnTo>
                    <a:pt x="743" y="188"/>
                  </a:lnTo>
                  <a:lnTo>
                    <a:pt x="696" y="188"/>
                  </a:lnTo>
                  <a:lnTo>
                    <a:pt x="650" y="193"/>
                  </a:lnTo>
                  <a:lnTo>
                    <a:pt x="605" y="202"/>
                  </a:lnTo>
                  <a:lnTo>
                    <a:pt x="561" y="214"/>
                  </a:lnTo>
                  <a:lnTo>
                    <a:pt x="521" y="229"/>
                  </a:lnTo>
                  <a:lnTo>
                    <a:pt x="483" y="249"/>
                  </a:lnTo>
                  <a:lnTo>
                    <a:pt x="440" y="280"/>
                  </a:lnTo>
                  <a:lnTo>
                    <a:pt x="401" y="313"/>
                  </a:lnTo>
                  <a:lnTo>
                    <a:pt x="368" y="349"/>
                  </a:lnTo>
                  <a:lnTo>
                    <a:pt x="339" y="388"/>
                  </a:lnTo>
                  <a:lnTo>
                    <a:pt x="317" y="427"/>
                  </a:lnTo>
                  <a:lnTo>
                    <a:pt x="300" y="470"/>
                  </a:lnTo>
                  <a:lnTo>
                    <a:pt x="289" y="512"/>
                  </a:lnTo>
                  <a:lnTo>
                    <a:pt x="285" y="555"/>
                  </a:lnTo>
                  <a:lnTo>
                    <a:pt x="287" y="600"/>
                  </a:lnTo>
                  <a:lnTo>
                    <a:pt x="296" y="643"/>
                  </a:lnTo>
                  <a:lnTo>
                    <a:pt x="312" y="687"/>
                  </a:lnTo>
                  <a:lnTo>
                    <a:pt x="335" y="730"/>
                  </a:lnTo>
                  <a:lnTo>
                    <a:pt x="366" y="773"/>
                  </a:lnTo>
                  <a:lnTo>
                    <a:pt x="367" y="775"/>
                  </a:lnTo>
                  <a:lnTo>
                    <a:pt x="373" y="782"/>
                  </a:lnTo>
                  <a:lnTo>
                    <a:pt x="383" y="793"/>
                  </a:lnTo>
                  <a:lnTo>
                    <a:pt x="396" y="809"/>
                  </a:lnTo>
                  <a:lnTo>
                    <a:pt x="411" y="827"/>
                  </a:lnTo>
                  <a:lnTo>
                    <a:pt x="429" y="847"/>
                  </a:lnTo>
                  <a:lnTo>
                    <a:pt x="447" y="870"/>
                  </a:lnTo>
                  <a:lnTo>
                    <a:pt x="468" y="896"/>
                  </a:lnTo>
                  <a:lnTo>
                    <a:pt x="489" y="921"/>
                  </a:lnTo>
                  <a:lnTo>
                    <a:pt x="511" y="948"/>
                  </a:lnTo>
                  <a:lnTo>
                    <a:pt x="534" y="974"/>
                  </a:lnTo>
                  <a:lnTo>
                    <a:pt x="556" y="999"/>
                  </a:lnTo>
                  <a:lnTo>
                    <a:pt x="523" y="962"/>
                  </a:lnTo>
                  <a:lnTo>
                    <a:pt x="538" y="980"/>
                  </a:lnTo>
                  <a:lnTo>
                    <a:pt x="551" y="996"/>
                  </a:lnTo>
                  <a:lnTo>
                    <a:pt x="562" y="1009"/>
                  </a:lnTo>
                  <a:lnTo>
                    <a:pt x="571" y="1020"/>
                  </a:lnTo>
                  <a:lnTo>
                    <a:pt x="577" y="1026"/>
                  </a:lnTo>
                  <a:lnTo>
                    <a:pt x="578" y="1028"/>
                  </a:lnTo>
                  <a:lnTo>
                    <a:pt x="591" y="1049"/>
                  </a:lnTo>
                  <a:lnTo>
                    <a:pt x="599" y="1071"/>
                  </a:lnTo>
                  <a:lnTo>
                    <a:pt x="600" y="1094"/>
                  </a:lnTo>
                  <a:lnTo>
                    <a:pt x="596" y="1115"/>
                  </a:lnTo>
                  <a:lnTo>
                    <a:pt x="588" y="1137"/>
                  </a:lnTo>
                  <a:lnTo>
                    <a:pt x="574" y="1158"/>
                  </a:lnTo>
                  <a:lnTo>
                    <a:pt x="556" y="1176"/>
                  </a:lnTo>
                  <a:lnTo>
                    <a:pt x="536" y="1189"/>
                  </a:lnTo>
                  <a:lnTo>
                    <a:pt x="514" y="1199"/>
                  </a:lnTo>
                  <a:lnTo>
                    <a:pt x="491" y="1202"/>
                  </a:lnTo>
                  <a:lnTo>
                    <a:pt x="469" y="1202"/>
                  </a:lnTo>
                  <a:lnTo>
                    <a:pt x="447" y="1196"/>
                  </a:lnTo>
                  <a:lnTo>
                    <a:pt x="428" y="1184"/>
                  </a:lnTo>
                  <a:lnTo>
                    <a:pt x="409" y="1168"/>
                  </a:lnTo>
                  <a:lnTo>
                    <a:pt x="352" y="1098"/>
                  </a:lnTo>
                  <a:lnTo>
                    <a:pt x="390" y="1143"/>
                  </a:lnTo>
                  <a:lnTo>
                    <a:pt x="149" y="855"/>
                  </a:lnTo>
                  <a:lnTo>
                    <a:pt x="104" y="796"/>
                  </a:lnTo>
                  <a:lnTo>
                    <a:pt x="69" y="739"/>
                  </a:lnTo>
                  <a:lnTo>
                    <a:pt x="41" y="682"/>
                  </a:lnTo>
                  <a:lnTo>
                    <a:pt x="21" y="628"/>
                  </a:lnTo>
                  <a:lnTo>
                    <a:pt x="7" y="573"/>
                  </a:lnTo>
                  <a:lnTo>
                    <a:pt x="1" y="522"/>
                  </a:lnTo>
                  <a:lnTo>
                    <a:pt x="0" y="471"/>
                  </a:lnTo>
                  <a:lnTo>
                    <a:pt x="6" y="421"/>
                  </a:lnTo>
                  <a:lnTo>
                    <a:pt x="17" y="375"/>
                  </a:lnTo>
                  <a:lnTo>
                    <a:pt x="33" y="331"/>
                  </a:lnTo>
                  <a:lnTo>
                    <a:pt x="52" y="287"/>
                  </a:lnTo>
                  <a:lnTo>
                    <a:pt x="77" y="248"/>
                  </a:lnTo>
                  <a:lnTo>
                    <a:pt x="103" y="210"/>
                  </a:lnTo>
                  <a:lnTo>
                    <a:pt x="135" y="175"/>
                  </a:lnTo>
                  <a:lnTo>
                    <a:pt x="168" y="144"/>
                  </a:lnTo>
                  <a:lnTo>
                    <a:pt x="203" y="115"/>
                  </a:lnTo>
                  <a:lnTo>
                    <a:pt x="240" y="88"/>
                  </a:lnTo>
                  <a:lnTo>
                    <a:pt x="279" y="65"/>
                  </a:lnTo>
                  <a:lnTo>
                    <a:pt x="318" y="47"/>
                  </a:lnTo>
                  <a:lnTo>
                    <a:pt x="358" y="31"/>
                  </a:lnTo>
                  <a:lnTo>
                    <a:pt x="398" y="19"/>
                  </a:lnTo>
                  <a:lnTo>
                    <a:pt x="466" y="6"/>
                  </a:lnTo>
                  <a:lnTo>
                    <a:pt x="53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1"/>
            <p:cNvSpPr>
              <a:spLocks noEditPoints="1"/>
            </p:cNvSpPr>
            <p:nvPr userDrawn="1"/>
          </p:nvSpPr>
          <p:spPr bwMode="auto">
            <a:xfrm>
              <a:off x="7675563" y="4867276"/>
              <a:ext cx="52388" cy="50800"/>
            </a:xfrm>
            <a:custGeom>
              <a:avLst/>
              <a:gdLst>
                <a:gd name="T0" fmla="*/ 51 w 130"/>
                <a:gd name="T1" fmla="*/ 60 h 128"/>
                <a:gd name="T2" fmla="*/ 70 w 130"/>
                <a:gd name="T3" fmla="*/ 60 h 128"/>
                <a:gd name="T4" fmla="*/ 77 w 130"/>
                <a:gd name="T5" fmla="*/ 59 h 128"/>
                <a:gd name="T6" fmla="*/ 82 w 130"/>
                <a:gd name="T7" fmla="*/ 55 h 128"/>
                <a:gd name="T8" fmla="*/ 83 w 130"/>
                <a:gd name="T9" fmla="*/ 48 h 128"/>
                <a:gd name="T10" fmla="*/ 82 w 130"/>
                <a:gd name="T11" fmla="*/ 42 h 128"/>
                <a:gd name="T12" fmla="*/ 77 w 130"/>
                <a:gd name="T13" fmla="*/ 38 h 128"/>
                <a:gd name="T14" fmla="*/ 71 w 130"/>
                <a:gd name="T15" fmla="*/ 37 h 128"/>
                <a:gd name="T16" fmla="*/ 51 w 130"/>
                <a:gd name="T17" fmla="*/ 37 h 128"/>
                <a:gd name="T18" fmla="*/ 68 w 130"/>
                <a:gd name="T19" fmla="*/ 28 h 128"/>
                <a:gd name="T20" fmla="*/ 89 w 130"/>
                <a:gd name="T21" fmla="*/ 32 h 128"/>
                <a:gd name="T22" fmla="*/ 95 w 130"/>
                <a:gd name="T23" fmla="*/ 48 h 128"/>
                <a:gd name="T24" fmla="*/ 90 w 130"/>
                <a:gd name="T25" fmla="*/ 63 h 128"/>
                <a:gd name="T26" fmla="*/ 76 w 130"/>
                <a:gd name="T27" fmla="*/ 69 h 128"/>
                <a:gd name="T28" fmla="*/ 84 w 130"/>
                <a:gd name="T29" fmla="*/ 101 h 128"/>
                <a:gd name="T30" fmla="*/ 51 w 130"/>
                <a:gd name="T31" fmla="*/ 69 h 128"/>
                <a:gd name="T32" fmla="*/ 40 w 130"/>
                <a:gd name="T33" fmla="*/ 101 h 128"/>
                <a:gd name="T34" fmla="*/ 66 w 130"/>
                <a:gd name="T35" fmla="*/ 11 h 128"/>
                <a:gd name="T36" fmla="*/ 34 w 130"/>
                <a:gd name="T37" fmla="*/ 20 h 128"/>
                <a:gd name="T38" fmla="*/ 16 w 130"/>
                <a:gd name="T39" fmla="*/ 47 h 128"/>
                <a:gd name="T40" fmla="*/ 16 w 130"/>
                <a:gd name="T41" fmla="*/ 82 h 128"/>
                <a:gd name="T42" fmla="*/ 34 w 130"/>
                <a:gd name="T43" fmla="*/ 107 h 128"/>
                <a:gd name="T44" fmla="*/ 66 w 130"/>
                <a:gd name="T45" fmla="*/ 117 h 128"/>
                <a:gd name="T46" fmla="*/ 96 w 130"/>
                <a:gd name="T47" fmla="*/ 107 h 128"/>
                <a:gd name="T48" fmla="*/ 115 w 130"/>
                <a:gd name="T49" fmla="*/ 82 h 128"/>
                <a:gd name="T50" fmla="*/ 115 w 130"/>
                <a:gd name="T51" fmla="*/ 47 h 128"/>
                <a:gd name="T52" fmla="*/ 96 w 130"/>
                <a:gd name="T53" fmla="*/ 20 h 128"/>
                <a:gd name="T54" fmla="*/ 66 w 130"/>
                <a:gd name="T55" fmla="*/ 11 h 128"/>
                <a:gd name="T56" fmla="*/ 85 w 130"/>
                <a:gd name="T57" fmla="*/ 3 h 128"/>
                <a:gd name="T58" fmla="*/ 118 w 130"/>
                <a:gd name="T59" fmla="*/ 25 h 128"/>
                <a:gd name="T60" fmla="*/ 130 w 130"/>
                <a:gd name="T61" fmla="*/ 64 h 128"/>
                <a:gd name="T62" fmla="*/ 118 w 130"/>
                <a:gd name="T63" fmla="*/ 102 h 128"/>
                <a:gd name="T64" fmla="*/ 85 w 130"/>
                <a:gd name="T65" fmla="*/ 125 h 128"/>
                <a:gd name="T66" fmla="*/ 45 w 130"/>
                <a:gd name="T67" fmla="*/ 125 h 128"/>
                <a:gd name="T68" fmla="*/ 13 w 130"/>
                <a:gd name="T69" fmla="*/ 102 h 128"/>
                <a:gd name="T70" fmla="*/ 0 w 130"/>
                <a:gd name="T71" fmla="*/ 64 h 128"/>
                <a:gd name="T72" fmla="*/ 13 w 130"/>
                <a:gd name="T73" fmla="*/ 25 h 128"/>
                <a:gd name="T74" fmla="*/ 45 w 130"/>
                <a:gd name="T75" fmla="*/ 3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0" h="128">
                  <a:moveTo>
                    <a:pt x="51" y="37"/>
                  </a:moveTo>
                  <a:lnTo>
                    <a:pt x="51" y="60"/>
                  </a:lnTo>
                  <a:lnTo>
                    <a:pt x="66" y="60"/>
                  </a:lnTo>
                  <a:lnTo>
                    <a:pt x="70" y="60"/>
                  </a:lnTo>
                  <a:lnTo>
                    <a:pt x="73" y="59"/>
                  </a:lnTo>
                  <a:lnTo>
                    <a:pt x="77" y="59"/>
                  </a:lnTo>
                  <a:lnTo>
                    <a:pt x="79" y="56"/>
                  </a:lnTo>
                  <a:lnTo>
                    <a:pt x="82" y="55"/>
                  </a:lnTo>
                  <a:lnTo>
                    <a:pt x="83" y="52"/>
                  </a:lnTo>
                  <a:lnTo>
                    <a:pt x="83" y="48"/>
                  </a:lnTo>
                  <a:lnTo>
                    <a:pt x="83" y="44"/>
                  </a:lnTo>
                  <a:lnTo>
                    <a:pt x="82" y="42"/>
                  </a:lnTo>
                  <a:lnTo>
                    <a:pt x="79" y="40"/>
                  </a:lnTo>
                  <a:lnTo>
                    <a:pt x="77" y="38"/>
                  </a:lnTo>
                  <a:lnTo>
                    <a:pt x="73" y="37"/>
                  </a:lnTo>
                  <a:lnTo>
                    <a:pt x="71" y="37"/>
                  </a:lnTo>
                  <a:lnTo>
                    <a:pt x="67" y="37"/>
                  </a:lnTo>
                  <a:lnTo>
                    <a:pt x="51" y="37"/>
                  </a:lnTo>
                  <a:close/>
                  <a:moveTo>
                    <a:pt x="40" y="28"/>
                  </a:moveTo>
                  <a:lnTo>
                    <a:pt x="68" y="28"/>
                  </a:lnTo>
                  <a:lnTo>
                    <a:pt x="81" y="29"/>
                  </a:lnTo>
                  <a:lnTo>
                    <a:pt x="89" y="32"/>
                  </a:lnTo>
                  <a:lnTo>
                    <a:pt x="94" y="38"/>
                  </a:lnTo>
                  <a:lnTo>
                    <a:pt x="95" y="48"/>
                  </a:lnTo>
                  <a:lnTo>
                    <a:pt x="94" y="56"/>
                  </a:lnTo>
                  <a:lnTo>
                    <a:pt x="90" y="63"/>
                  </a:lnTo>
                  <a:lnTo>
                    <a:pt x="83" y="66"/>
                  </a:lnTo>
                  <a:lnTo>
                    <a:pt x="76" y="69"/>
                  </a:lnTo>
                  <a:lnTo>
                    <a:pt x="98" y="101"/>
                  </a:lnTo>
                  <a:lnTo>
                    <a:pt x="84" y="101"/>
                  </a:lnTo>
                  <a:lnTo>
                    <a:pt x="65" y="69"/>
                  </a:lnTo>
                  <a:lnTo>
                    <a:pt x="51" y="69"/>
                  </a:lnTo>
                  <a:lnTo>
                    <a:pt x="51" y="101"/>
                  </a:lnTo>
                  <a:lnTo>
                    <a:pt x="40" y="101"/>
                  </a:lnTo>
                  <a:lnTo>
                    <a:pt x="40" y="28"/>
                  </a:lnTo>
                  <a:close/>
                  <a:moveTo>
                    <a:pt x="66" y="11"/>
                  </a:moveTo>
                  <a:lnTo>
                    <a:pt x="49" y="13"/>
                  </a:lnTo>
                  <a:lnTo>
                    <a:pt x="34" y="20"/>
                  </a:lnTo>
                  <a:lnTo>
                    <a:pt x="23" y="32"/>
                  </a:lnTo>
                  <a:lnTo>
                    <a:pt x="16" y="47"/>
                  </a:lnTo>
                  <a:lnTo>
                    <a:pt x="14" y="64"/>
                  </a:lnTo>
                  <a:lnTo>
                    <a:pt x="16" y="82"/>
                  </a:lnTo>
                  <a:lnTo>
                    <a:pt x="23" y="96"/>
                  </a:lnTo>
                  <a:lnTo>
                    <a:pt x="34" y="107"/>
                  </a:lnTo>
                  <a:lnTo>
                    <a:pt x="49" y="114"/>
                  </a:lnTo>
                  <a:lnTo>
                    <a:pt x="66" y="117"/>
                  </a:lnTo>
                  <a:lnTo>
                    <a:pt x="82" y="114"/>
                  </a:lnTo>
                  <a:lnTo>
                    <a:pt x="96" y="107"/>
                  </a:lnTo>
                  <a:lnTo>
                    <a:pt x="107" y="96"/>
                  </a:lnTo>
                  <a:lnTo>
                    <a:pt x="115" y="82"/>
                  </a:lnTo>
                  <a:lnTo>
                    <a:pt x="118" y="64"/>
                  </a:lnTo>
                  <a:lnTo>
                    <a:pt x="115" y="47"/>
                  </a:lnTo>
                  <a:lnTo>
                    <a:pt x="107" y="32"/>
                  </a:lnTo>
                  <a:lnTo>
                    <a:pt x="96" y="20"/>
                  </a:lnTo>
                  <a:lnTo>
                    <a:pt x="82" y="13"/>
                  </a:lnTo>
                  <a:lnTo>
                    <a:pt x="66" y="11"/>
                  </a:lnTo>
                  <a:close/>
                  <a:moveTo>
                    <a:pt x="66" y="0"/>
                  </a:moveTo>
                  <a:lnTo>
                    <a:pt x="85" y="3"/>
                  </a:lnTo>
                  <a:lnTo>
                    <a:pt x="104" y="12"/>
                  </a:lnTo>
                  <a:lnTo>
                    <a:pt x="118" y="25"/>
                  </a:lnTo>
                  <a:lnTo>
                    <a:pt x="127" y="43"/>
                  </a:lnTo>
                  <a:lnTo>
                    <a:pt x="130" y="64"/>
                  </a:lnTo>
                  <a:lnTo>
                    <a:pt x="127" y="84"/>
                  </a:lnTo>
                  <a:lnTo>
                    <a:pt x="118" y="102"/>
                  </a:lnTo>
                  <a:lnTo>
                    <a:pt x="104" y="116"/>
                  </a:lnTo>
                  <a:lnTo>
                    <a:pt x="85" y="125"/>
                  </a:lnTo>
                  <a:lnTo>
                    <a:pt x="66" y="128"/>
                  </a:lnTo>
                  <a:lnTo>
                    <a:pt x="45" y="125"/>
                  </a:lnTo>
                  <a:lnTo>
                    <a:pt x="27" y="116"/>
                  </a:lnTo>
                  <a:lnTo>
                    <a:pt x="13" y="102"/>
                  </a:lnTo>
                  <a:lnTo>
                    <a:pt x="4" y="84"/>
                  </a:lnTo>
                  <a:lnTo>
                    <a:pt x="0" y="64"/>
                  </a:lnTo>
                  <a:lnTo>
                    <a:pt x="4" y="43"/>
                  </a:lnTo>
                  <a:lnTo>
                    <a:pt x="13" y="25"/>
                  </a:lnTo>
                  <a:lnTo>
                    <a:pt x="27" y="12"/>
                  </a:lnTo>
                  <a:lnTo>
                    <a:pt x="45" y="3"/>
                  </a:lnTo>
                  <a:lnTo>
                    <a:pt x="6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2"/>
            <p:cNvSpPr>
              <a:spLocks noEditPoints="1"/>
            </p:cNvSpPr>
            <p:nvPr userDrawn="1"/>
          </p:nvSpPr>
          <p:spPr bwMode="auto">
            <a:xfrm>
              <a:off x="6591301" y="4867276"/>
              <a:ext cx="52388" cy="50800"/>
            </a:xfrm>
            <a:custGeom>
              <a:avLst/>
              <a:gdLst>
                <a:gd name="T0" fmla="*/ 51 w 130"/>
                <a:gd name="T1" fmla="*/ 60 h 128"/>
                <a:gd name="T2" fmla="*/ 69 w 130"/>
                <a:gd name="T3" fmla="*/ 60 h 128"/>
                <a:gd name="T4" fmla="*/ 75 w 130"/>
                <a:gd name="T5" fmla="*/ 59 h 128"/>
                <a:gd name="T6" fmla="*/ 81 w 130"/>
                <a:gd name="T7" fmla="*/ 55 h 128"/>
                <a:gd name="T8" fmla="*/ 82 w 130"/>
                <a:gd name="T9" fmla="*/ 48 h 128"/>
                <a:gd name="T10" fmla="*/ 81 w 130"/>
                <a:gd name="T11" fmla="*/ 42 h 128"/>
                <a:gd name="T12" fmla="*/ 76 w 130"/>
                <a:gd name="T13" fmla="*/ 38 h 128"/>
                <a:gd name="T14" fmla="*/ 70 w 130"/>
                <a:gd name="T15" fmla="*/ 37 h 128"/>
                <a:gd name="T16" fmla="*/ 51 w 130"/>
                <a:gd name="T17" fmla="*/ 37 h 128"/>
                <a:gd name="T18" fmla="*/ 68 w 130"/>
                <a:gd name="T19" fmla="*/ 28 h 128"/>
                <a:gd name="T20" fmla="*/ 88 w 130"/>
                <a:gd name="T21" fmla="*/ 32 h 128"/>
                <a:gd name="T22" fmla="*/ 94 w 130"/>
                <a:gd name="T23" fmla="*/ 48 h 128"/>
                <a:gd name="T24" fmla="*/ 88 w 130"/>
                <a:gd name="T25" fmla="*/ 63 h 128"/>
                <a:gd name="T26" fmla="*/ 75 w 130"/>
                <a:gd name="T27" fmla="*/ 69 h 128"/>
                <a:gd name="T28" fmla="*/ 83 w 130"/>
                <a:gd name="T29" fmla="*/ 101 h 128"/>
                <a:gd name="T30" fmla="*/ 51 w 130"/>
                <a:gd name="T31" fmla="*/ 69 h 128"/>
                <a:gd name="T32" fmla="*/ 40 w 130"/>
                <a:gd name="T33" fmla="*/ 101 h 128"/>
                <a:gd name="T34" fmla="*/ 64 w 130"/>
                <a:gd name="T35" fmla="*/ 11 h 128"/>
                <a:gd name="T36" fmla="*/ 34 w 130"/>
                <a:gd name="T37" fmla="*/ 20 h 128"/>
                <a:gd name="T38" fmla="*/ 14 w 130"/>
                <a:gd name="T39" fmla="*/ 47 h 128"/>
                <a:gd name="T40" fmla="*/ 14 w 130"/>
                <a:gd name="T41" fmla="*/ 82 h 128"/>
                <a:gd name="T42" fmla="*/ 34 w 130"/>
                <a:gd name="T43" fmla="*/ 107 h 128"/>
                <a:gd name="T44" fmla="*/ 64 w 130"/>
                <a:gd name="T45" fmla="*/ 117 h 128"/>
                <a:gd name="T46" fmla="*/ 96 w 130"/>
                <a:gd name="T47" fmla="*/ 107 h 128"/>
                <a:gd name="T48" fmla="*/ 114 w 130"/>
                <a:gd name="T49" fmla="*/ 82 h 128"/>
                <a:gd name="T50" fmla="*/ 114 w 130"/>
                <a:gd name="T51" fmla="*/ 47 h 128"/>
                <a:gd name="T52" fmla="*/ 96 w 130"/>
                <a:gd name="T53" fmla="*/ 20 h 128"/>
                <a:gd name="T54" fmla="*/ 64 w 130"/>
                <a:gd name="T55" fmla="*/ 11 h 128"/>
                <a:gd name="T56" fmla="*/ 85 w 130"/>
                <a:gd name="T57" fmla="*/ 3 h 128"/>
                <a:gd name="T58" fmla="*/ 117 w 130"/>
                <a:gd name="T59" fmla="*/ 25 h 128"/>
                <a:gd name="T60" fmla="*/ 130 w 130"/>
                <a:gd name="T61" fmla="*/ 64 h 128"/>
                <a:gd name="T62" fmla="*/ 117 w 130"/>
                <a:gd name="T63" fmla="*/ 102 h 128"/>
                <a:gd name="T64" fmla="*/ 85 w 130"/>
                <a:gd name="T65" fmla="*/ 125 h 128"/>
                <a:gd name="T66" fmla="*/ 45 w 130"/>
                <a:gd name="T67" fmla="*/ 125 h 128"/>
                <a:gd name="T68" fmla="*/ 12 w 130"/>
                <a:gd name="T69" fmla="*/ 102 h 128"/>
                <a:gd name="T70" fmla="*/ 0 w 130"/>
                <a:gd name="T71" fmla="*/ 64 h 128"/>
                <a:gd name="T72" fmla="*/ 12 w 130"/>
                <a:gd name="T73" fmla="*/ 25 h 128"/>
                <a:gd name="T74" fmla="*/ 45 w 130"/>
                <a:gd name="T75" fmla="*/ 3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0" h="128">
                  <a:moveTo>
                    <a:pt x="51" y="37"/>
                  </a:moveTo>
                  <a:lnTo>
                    <a:pt x="51" y="60"/>
                  </a:lnTo>
                  <a:lnTo>
                    <a:pt x="64" y="60"/>
                  </a:lnTo>
                  <a:lnTo>
                    <a:pt x="69" y="60"/>
                  </a:lnTo>
                  <a:lnTo>
                    <a:pt x="73" y="59"/>
                  </a:lnTo>
                  <a:lnTo>
                    <a:pt x="75" y="59"/>
                  </a:lnTo>
                  <a:lnTo>
                    <a:pt x="79" y="56"/>
                  </a:lnTo>
                  <a:lnTo>
                    <a:pt x="81" y="55"/>
                  </a:lnTo>
                  <a:lnTo>
                    <a:pt x="82" y="52"/>
                  </a:lnTo>
                  <a:lnTo>
                    <a:pt x="82" y="48"/>
                  </a:lnTo>
                  <a:lnTo>
                    <a:pt x="82" y="44"/>
                  </a:lnTo>
                  <a:lnTo>
                    <a:pt x="81" y="42"/>
                  </a:lnTo>
                  <a:lnTo>
                    <a:pt x="79" y="40"/>
                  </a:lnTo>
                  <a:lnTo>
                    <a:pt x="76" y="38"/>
                  </a:lnTo>
                  <a:lnTo>
                    <a:pt x="73" y="37"/>
                  </a:lnTo>
                  <a:lnTo>
                    <a:pt x="70" y="37"/>
                  </a:lnTo>
                  <a:lnTo>
                    <a:pt x="66" y="37"/>
                  </a:lnTo>
                  <a:lnTo>
                    <a:pt x="51" y="37"/>
                  </a:lnTo>
                  <a:close/>
                  <a:moveTo>
                    <a:pt x="40" y="28"/>
                  </a:moveTo>
                  <a:lnTo>
                    <a:pt x="68" y="28"/>
                  </a:lnTo>
                  <a:lnTo>
                    <a:pt x="80" y="29"/>
                  </a:lnTo>
                  <a:lnTo>
                    <a:pt x="88" y="32"/>
                  </a:lnTo>
                  <a:lnTo>
                    <a:pt x="93" y="38"/>
                  </a:lnTo>
                  <a:lnTo>
                    <a:pt x="94" y="48"/>
                  </a:lnTo>
                  <a:lnTo>
                    <a:pt x="93" y="56"/>
                  </a:lnTo>
                  <a:lnTo>
                    <a:pt x="88" y="63"/>
                  </a:lnTo>
                  <a:lnTo>
                    <a:pt x="82" y="66"/>
                  </a:lnTo>
                  <a:lnTo>
                    <a:pt x="75" y="69"/>
                  </a:lnTo>
                  <a:lnTo>
                    <a:pt x="96" y="101"/>
                  </a:lnTo>
                  <a:lnTo>
                    <a:pt x="83" y="101"/>
                  </a:lnTo>
                  <a:lnTo>
                    <a:pt x="64" y="69"/>
                  </a:lnTo>
                  <a:lnTo>
                    <a:pt x="51" y="69"/>
                  </a:lnTo>
                  <a:lnTo>
                    <a:pt x="51" y="101"/>
                  </a:lnTo>
                  <a:lnTo>
                    <a:pt x="40" y="101"/>
                  </a:lnTo>
                  <a:lnTo>
                    <a:pt x="40" y="28"/>
                  </a:lnTo>
                  <a:close/>
                  <a:moveTo>
                    <a:pt x="64" y="11"/>
                  </a:moveTo>
                  <a:lnTo>
                    <a:pt x="48" y="13"/>
                  </a:lnTo>
                  <a:lnTo>
                    <a:pt x="34" y="20"/>
                  </a:lnTo>
                  <a:lnTo>
                    <a:pt x="22" y="32"/>
                  </a:lnTo>
                  <a:lnTo>
                    <a:pt x="14" y="47"/>
                  </a:lnTo>
                  <a:lnTo>
                    <a:pt x="12" y="64"/>
                  </a:lnTo>
                  <a:lnTo>
                    <a:pt x="14" y="82"/>
                  </a:lnTo>
                  <a:lnTo>
                    <a:pt x="22" y="96"/>
                  </a:lnTo>
                  <a:lnTo>
                    <a:pt x="34" y="107"/>
                  </a:lnTo>
                  <a:lnTo>
                    <a:pt x="48" y="114"/>
                  </a:lnTo>
                  <a:lnTo>
                    <a:pt x="64" y="117"/>
                  </a:lnTo>
                  <a:lnTo>
                    <a:pt x="81" y="114"/>
                  </a:lnTo>
                  <a:lnTo>
                    <a:pt x="96" y="107"/>
                  </a:lnTo>
                  <a:lnTo>
                    <a:pt x="107" y="96"/>
                  </a:lnTo>
                  <a:lnTo>
                    <a:pt x="114" y="82"/>
                  </a:lnTo>
                  <a:lnTo>
                    <a:pt x="116" y="64"/>
                  </a:lnTo>
                  <a:lnTo>
                    <a:pt x="114" y="47"/>
                  </a:lnTo>
                  <a:lnTo>
                    <a:pt x="107" y="32"/>
                  </a:lnTo>
                  <a:lnTo>
                    <a:pt x="96" y="20"/>
                  </a:lnTo>
                  <a:lnTo>
                    <a:pt x="81" y="13"/>
                  </a:lnTo>
                  <a:lnTo>
                    <a:pt x="64" y="11"/>
                  </a:lnTo>
                  <a:close/>
                  <a:moveTo>
                    <a:pt x="64" y="0"/>
                  </a:moveTo>
                  <a:lnTo>
                    <a:pt x="85" y="3"/>
                  </a:lnTo>
                  <a:lnTo>
                    <a:pt x="103" y="12"/>
                  </a:lnTo>
                  <a:lnTo>
                    <a:pt x="117" y="25"/>
                  </a:lnTo>
                  <a:lnTo>
                    <a:pt x="126" y="43"/>
                  </a:lnTo>
                  <a:lnTo>
                    <a:pt x="130" y="64"/>
                  </a:lnTo>
                  <a:lnTo>
                    <a:pt x="126" y="84"/>
                  </a:lnTo>
                  <a:lnTo>
                    <a:pt x="117" y="102"/>
                  </a:lnTo>
                  <a:lnTo>
                    <a:pt x="103" y="116"/>
                  </a:lnTo>
                  <a:lnTo>
                    <a:pt x="85" y="125"/>
                  </a:lnTo>
                  <a:lnTo>
                    <a:pt x="64" y="128"/>
                  </a:lnTo>
                  <a:lnTo>
                    <a:pt x="45" y="125"/>
                  </a:lnTo>
                  <a:lnTo>
                    <a:pt x="26" y="116"/>
                  </a:lnTo>
                  <a:lnTo>
                    <a:pt x="12" y="102"/>
                  </a:lnTo>
                  <a:lnTo>
                    <a:pt x="2" y="84"/>
                  </a:lnTo>
                  <a:lnTo>
                    <a:pt x="0" y="64"/>
                  </a:lnTo>
                  <a:lnTo>
                    <a:pt x="2" y="43"/>
                  </a:lnTo>
                  <a:lnTo>
                    <a:pt x="12" y="25"/>
                  </a:lnTo>
                  <a:lnTo>
                    <a:pt x="26" y="12"/>
                  </a:lnTo>
                  <a:lnTo>
                    <a:pt x="45" y="3"/>
                  </a:lnTo>
                  <a:lnTo>
                    <a:pt x="6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8" name="Title 1"/>
          <p:cNvSpPr txBox="1">
            <a:spLocks/>
          </p:cNvSpPr>
          <p:nvPr userDrawn="1"/>
        </p:nvSpPr>
        <p:spPr>
          <a:xfrm>
            <a:off x="3127248" y="192024"/>
            <a:ext cx="6016752" cy="430887"/>
          </a:xfrm>
          <a:prstGeom prst="rect">
            <a:avLst/>
          </a:prstGeom>
        </p:spPr>
        <p:txBody>
          <a:bodyPr vert="horz" wrap="square" lIns="182880" tIns="45720" rIns="182880" bIns="45720" rtlCol="0" anchor="b" anchorCtr="0">
            <a:noAutofit/>
          </a:bodyPr>
          <a:lstStyle>
            <a:lvl1pPr algn="ctr" defTabSz="182880" rtl="0" eaLnBrk="1" latinLnBrk="0" hangingPunct="1">
              <a:spcBef>
                <a:spcPct val="0"/>
              </a:spcBef>
              <a:buNone/>
              <a:defRPr lang="en-US" sz="2200" kern="1200" cap="none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Title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3127248" y="637660"/>
            <a:ext cx="6016752" cy="274320"/>
          </a:xfrm>
        </p:spPr>
        <p:txBody>
          <a:bodyPr wrap="square" lIns="182880" rIns="18288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itchFamily="34" charset="0"/>
              <a:buNone/>
              <a:defRPr sz="1800" b="0" cap="none" baseline="0"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latin typeface="+mj-lt"/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20" name="Content Placeholder 3"/>
          <p:cNvSpPr>
            <a:spLocks noGrp="1"/>
          </p:cNvSpPr>
          <p:nvPr>
            <p:ph sz="quarter" idx="15" hasCustomPrompt="1"/>
          </p:nvPr>
        </p:nvSpPr>
        <p:spPr>
          <a:xfrm>
            <a:off x="3127248" y="920337"/>
            <a:ext cx="6016752" cy="4215653"/>
          </a:xfrm>
        </p:spPr>
        <p:txBody>
          <a:bodyPr wrap="square" lIns="365760" rIns="274320" bIns="91440" anchor="t" anchorCtr="0">
            <a:normAutofit/>
          </a:bodyPr>
          <a:lstStyle>
            <a:lvl1pPr>
              <a:buClr>
                <a:schemeClr val="accent2"/>
              </a:buClr>
              <a:defRPr sz="2000" baseline="0">
                <a:solidFill>
                  <a:schemeClr val="bg1"/>
                </a:solidFill>
              </a:defRPr>
            </a:lvl1pPr>
            <a:lvl2pPr>
              <a:buClr>
                <a:schemeClr val="bg1">
                  <a:lumMod val="75000"/>
                </a:schemeClr>
              </a:buClr>
              <a:defRPr baseline="0">
                <a:solidFill>
                  <a:schemeClr val="bg1">
                    <a:lumMod val="75000"/>
                  </a:schemeClr>
                </a:solidFill>
              </a:defRPr>
            </a:lvl2pPr>
            <a:lvl3pPr>
              <a:buClr>
                <a:schemeClr val="bg1">
                  <a:lumMod val="75000"/>
                </a:schemeClr>
              </a:buClr>
              <a:defRPr baseline="0">
                <a:solidFill>
                  <a:schemeClr val="bg1">
                    <a:lumMod val="75000"/>
                  </a:schemeClr>
                </a:solidFill>
              </a:defRPr>
            </a:lvl3pPr>
            <a:lvl4pPr>
              <a:defRPr baseline="0"/>
            </a:lvl4pPr>
            <a:lvl5pPr>
              <a:defRPr baseline="0"/>
            </a:lvl5pPr>
          </a:lstStyle>
          <a:p>
            <a:pPr lvl="0"/>
            <a:r>
              <a:rPr lang="en-US" dirty="0"/>
              <a:t>Click to add text or click an icon to add other content types.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1" name="TextBox 4"/>
          <p:cNvSpPr txBox="1"/>
          <p:nvPr userDrawn="1"/>
        </p:nvSpPr>
        <p:spPr>
          <a:xfrm>
            <a:off x="3310128" y="4941552"/>
            <a:ext cx="2514600" cy="169277"/>
          </a:xfrm>
          <a:prstGeom prst="rect">
            <a:avLst/>
          </a:prstGeom>
          <a:noFill/>
        </p:spPr>
        <p:txBody>
          <a:bodyPr wrap="square" anchor="b" anchorCtr="0">
            <a:spAutoFit/>
          </a:bodyPr>
          <a:lstStyle/>
          <a:p>
            <a:pPr marL="0" marR="0" lvl="0" indent="0" algn="ctr" defTabSz="27432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0" i="0" u="none" strike="noStrike" kern="300" cap="none" spc="50" normalizeH="0" baseline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Calibri" charset="0"/>
                <a:cs typeface="Arial" panose="020B0604020202020204" pitchFamily="34" charset="0"/>
              </a:rPr>
              <a:t>Copyright © SAS Institute Inc. All rights reserved.</a:t>
            </a:r>
          </a:p>
        </p:txBody>
      </p:sp>
    </p:spTree>
    <p:extLst/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Subtitl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6364" y="192024"/>
            <a:ext cx="7891272" cy="457200"/>
          </a:xfrm>
        </p:spPr>
        <p:txBody>
          <a:bodyPr anchor="ctr" anchorCtr="0">
            <a:noAutofit/>
          </a:bodyPr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1" hasCustomPrompt="1"/>
          </p:nvPr>
        </p:nvSpPr>
        <p:spPr>
          <a:xfrm flipH="1">
            <a:off x="626364" y="640080"/>
            <a:ext cx="7891272" cy="274320"/>
          </a:xfrm>
        </p:spPr>
        <p:txBody>
          <a:bodyPr wrap="square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itchFamily="34" charset="0"/>
              <a:buNone/>
              <a:defRPr sz="2200" b="0" cap="none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976208B-6111-490B-8CEC-FFB249DB210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8324231"/>
      </p:ext>
    </p:extLst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AS - Case Study Only - Blue Background">
    <p:bg>
      <p:bgPr>
        <a:gradFill>
          <a:gsLst>
            <a:gs pos="0">
              <a:srgbClr val="00517E"/>
            </a:gs>
            <a:gs pos="100000">
              <a:srgbClr val="04304B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6515100" y="0"/>
            <a:ext cx="2628900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grpSp>
        <p:nvGrpSpPr>
          <p:cNvPr id="19" name="Group 18"/>
          <p:cNvGrpSpPr/>
          <p:nvPr userDrawn="1"/>
        </p:nvGrpSpPr>
        <p:grpSpPr>
          <a:xfrm>
            <a:off x="8427835" y="4765184"/>
            <a:ext cx="526892" cy="220528"/>
            <a:chOff x="6145213" y="4384676"/>
            <a:chExt cx="1582738" cy="649287"/>
          </a:xfrm>
          <a:solidFill>
            <a:schemeClr val="bg1"/>
          </a:solidFill>
        </p:grpSpPr>
        <p:sp>
          <p:nvSpPr>
            <p:cNvPr id="20" name="Freeform 6"/>
            <p:cNvSpPr>
              <a:spLocks/>
            </p:cNvSpPr>
            <p:nvPr userDrawn="1"/>
          </p:nvSpPr>
          <p:spPr bwMode="auto">
            <a:xfrm>
              <a:off x="6640513" y="4454526"/>
              <a:ext cx="341313" cy="449263"/>
            </a:xfrm>
            <a:custGeom>
              <a:avLst/>
              <a:gdLst>
                <a:gd name="T0" fmla="*/ 485 w 859"/>
                <a:gd name="T1" fmla="*/ 5 h 1132"/>
                <a:gd name="T2" fmla="*/ 603 w 859"/>
                <a:gd name="T3" fmla="*/ 31 h 1132"/>
                <a:gd name="T4" fmla="*/ 699 w 859"/>
                <a:gd name="T5" fmla="*/ 82 h 1132"/>
                <a:gd name="T6" fmla="*/ 771 w 859"/>
                <a:gd name="T7" fmla="*/ 167 h 1132"/>
                <a:gd name="T8" fmla="*/ 810 w 859"/>
                <a:gd name="T9" fmla="*/ 290 h 1132"/>
                <a:gd name="T10" fmla="*/ 642 w 859"/>
                <a:gd name="T11" fmla="*/ 307 h 1132"/>
                <a:gd name="T12" fmla="*/ 606 w 859"/>
                <a:gd name="T13" fmla="*/ 231 h 1132"/>
                <a:gd name="T14" fmla="*/ 544 w 859"/>
                <a:gd name="T15" fmla="*/ 184 h 1132"/>
                <a:gd name="T16" fmla="*/ 467 w 859"/>
                <a:gd name="T17" fmla="*/ 162 h 1132"/>
                <a:gd name="T18" fmla="*/ 385 w 859"/>
                <a:gd name="T19" fmla="*/ 158 h 1132"/>
                <a:gd name="T20" fmla="*/ 304 w 859"/>
                <a:gd name="T21" fmla="*/ 172 h 1132"/>
                <a:gd name="T22" fmla="*/ 236 w 859"/>
                <a:gd name="T23" fmla="*/ 207 h 1132"/>
                <a:gd name="T24" fmla="*/ 200 w 859"/>
                <a:gd name="T25" fmla="*/ 268 h 1132"/>
                <a:gd name="T26" fmla="*/ 207 w 859"/>
                <a:gd name="T27" fmla="*/ 344 h 1132"/>
                <a:gd name="T28" fmla="*/ 256 w 859"/>
                <a:gd name="T29" fmla="*/ 397 h 1132"/>
                <a:gd name="T30" fmla="*/ 334 w 859"/>
                <a:gd name="T31" fmla="*/ 434 h 1132"/>
                <a:gd name="T32" fmla="*/ 428 w 859"/>
                <a:gd name="T33" fmla="*/ 460 h 1132"/>
                <a:gd name="T34" fmla="*/ 528 w 859"/>
                <a:gd name="T35" fmla="*/ 484 h 1132"/>
                <a:gd name="T36" fmla="*/ 634 w 859"/>
                <a:gd name="T37" fmla="*/ 513 h 1132"/>
                <a:gd name="T38" fmla="*/ 728 w 859"/>
                <a:gd name="T39" fmla="*/ 556 h 1132"/>
                <a:gd name="T40" fmla="*/ 804 w 859"/>
                <a:gd name="T41" fmla="*/ 620 h 1132"/>
                <a:gd name="T42" fmla="*/ 850 w 859"/>
                <a:gd name="T43" fmla="*/ 711 h 1132"/>
                <a:gd name="T44" fmla="*/ 857 w 859"/>
                <a:gd name="T45" fmla="*/ 838 h 1132"/>
                <a:gd name="T46" fmla="*/ 821 w 859"/>
                <a:gd name="T47" fmla="*/ 954 h 1132"/>
                <a:gd name="T48" fmla="*/ 750 w 859"/>
                <a:gd name="T49" fmla="*/ 1037 h 1132"/>
                <a:gd name="T50" fmla="*/ 655 w 859"/>
                <a:gd name="T51" fmla="*/ 1093 h 1132"/>
                <a:gd name="T52" fmla="*/ 545 w 859"/>
                <a:gd name="T53" fmla="*/ 1124 h 1132"/>
                <a:gd name="T54" fmla="*/ 428 w 859"/>
                <a:gd name="T55" fmla="*/ 1132 h 1132"/>
                <a:gd name="T56" fmla="*/ 297 w 859"/>
                <a:gd name="T57" fmla="*/ 1120 h 1132"/>
                <a:gd name="T58" fmla="*/ 182 w 859"/>
                <a:gd name="T59" fmla="*/ 1081 h 1132"/>
                <a:gd name="T60" fmla="*/ 89 w 859"/>
                <a:gd name="T61" fmla="*/ 1012 h 1132"/>
                <a:gd name="T62" fmla="*/ 26 w 859"/>
                <a:gd name="T63" fmla="*/ 908 h 1132"/>
                <a:gd name="T64" fmla="*/ 0 w 859"/>
                <a:gd name="T65" fmla="*/ 767 h 1132"/>
                <a:gd name="T66" fmla="*/ 178 w 859"/>
                <a:gd name="T67" fmla="*/ 838 h 1132"/>
                <a:gd name="T68" fmla="*/ 229 w 859"/>
                <a:gd name="T69" fmla="*/ 913 h 1132"/>
                <a:gd name="T70" fmla="*/ 308 w 859"/>
                <a:gd name="T71" fmla="*/ 957 h 1132"/>
                <a:gd name="T72" fmla="*/ 404 w 859"/>
                <a:gd name="T73" fmla="*/ 974 h 1132"/>
                <a:gd name="T74" fmla="*/ 488 w 859"/>
                <a:gd name="T75" fmla="*/ 974 h 1132"/>
                <a:gd name="T76" fmla="*/ 564 w 859"/>
                <a:gd name="T77" fmla="*/ 960 h 1132"/>
                <a:gd name="T78" fmla="*/ 630 w 859"/>
                <a:gd name="T79" fmla="*/ 927 h 1132"/>
                <a:gd name="T80" fmla="*/ 674 w 859"/>
                <a:gd name="T81" fmla="*/ 871 h 1132"/>
                <a:gd name="T82" fmla="*/ 681 w 859"/>
                <a:gd name="T83" fmla="*/ 787 h 1132"/>
                <a:gd name="T84" fmla="*/ 647 w 859"/>
                <a:gd name="T85" fmla="*/ 722 h 1132"/>
                <a:gd name="T86" fmla="*/ 580 w 859"/>
                <a:gd name="T87" fmla="*/ 677 h 1132"/>
                <a:gd name="T88" fmla="*/ 490 w 859"/>
                <a:gd name="T89" fmla="*/ 647 h 1132"/>
                <a:gd name="T90" fmla="*/ 387 w 859"/>
                <a:gd name="T91" fmla="*/ 622 h 1132"/>
                <a:gd name="T92" fmla="*/ 281 w 859"/>
                <a:gd name="T93" fmla="*/ 595 h 1132"/>
                <a:gd name="T94" fmla="*/ 183 w 859"/>
                <a:gd name="T95" fmla="*/ 558 h 1132"/>
                <a:gd name="T96" fmla="*/ 99 w 859"/>
                <a:gd name="T97" fmla="*/ 504 h 1132"/>
                <a:gd name="T98" fmla="*/ 42 w 859"/>
                <a:gd name="T99" fmla="*/ 423 h 1132"/>
                <a:gd name="T100" fmla="*/ 21 w 859"/>
                <a:gd name="T101" fmla="*/ 308 h 1132"/>
                <a:gd name="T102" fmla="*/ 43 w 859"/>
                <a:gd name="T103" fmla="*/ 193 h 1132"/>
                <a:gd name="T104" fmla="*/ 103 w 859"/>
                <a:gd name="T105" fmla="*/ 107 h 1132"/>
                <a:gd name="T106" fmla="*/ 190 w 859"/>
                <a:gd name="T107" fmla="*/ 46 h 1132"/>
                <a:gd name="T108" fmla="*/ 292 w 859"/>
                <a:gd name="T109" fmla="*/ 12 h 1132"/>
                <a:gd name="T110" fmla="*/ 399 w 859"/>
                <a:gd name="T111" fmla="*/ 0 h 1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859" h="1132">
                  <a:moveTo>
                    <a:pt x="399" y="0"/>
                  </a:moveTo>
                  <a:lnTo>
                    <a:pt x="443" y="2"/>
                  </a:lnTo>
                  <a:lnTo>
                    <a:pt x="485" y="5"/>
                  </a:lnTo>
                  <a:lnTo>
                    <a:pt x="527" y="11"/>
                  </a:lnTo>
                  <a:lnTo>
                    <a:pt x="566" y="20"/>
                  </a:lnTo>
                  <a:lnTo>
                    <a:pt x="603" y="31"/>
                  </a:lnTo>
                  <a:lnTo>
                    <a:pt x="637" y="44"/>
                  </a:lnTo>
                  <a:lnTo>
                    <a:pt x="670" y="62"/>
                  </a:lnTo>
                  <a:lnTo>
                    <a:pt x="699" y="82"/>
                  </a:lnTo>
                  <a:lnTo>
                    <a:pt x="726" y="107"/>
                  </a:lnTo>
                  <a:lnTo>
                    <a:pt x="750" y="134"/>
                  </a:lnTo>
                  <a:lnTo>
                    <a:pt x="771" y="167"/>
                  </a:lnTo>
                  <a:lnTo>
                    <a:pt x="787" y="203"/>
                  </a:lnTo>
                  <a:lnTo>
                    <a:pt x="800" y="244"/>
                  </a:lnTo>
                  <a:lnTo>
                    <a:pt x="810" y="290"/>
                  </a:lnTo>
                  <a:lnTo>
                    <a:pt x="815" y="339"/>
                  </a:lnTo>
                  <a:lnTo>
                    <a:pt x="648" y="339"/>
                  </a:lnTo>
                  <a:lnTo>
                    <a:pt x="642" y="307"/>
                  </a:lnTo>
                  <a:lnTo>
                    <a:pt x="634" y="278"/>
                  </a:lnTo>
                  <a:lnTo>
                    <a:pt x="621" y="254"/>
                  </a:lnTo>
                  <a:lnTo>
                    <a:pt x="606" y="231"/>
                  </a:lnTo>
                  <a:lnTo>
                    <a:pt x="587" y="213"/>
                  </a:lnTo>
                  <a:lnTo>
                    <a:pt x="567" y="197"/>
                  </a:lnTo>
                  <a:lnTo>
                    <a:pt x="544" y="184"/>
                  </a:lnTo>
                  <a:lnTo>
                    <a:pt x="519" y="174"/>
                  </a:lnTo>
                  <a:lnTo>
                    <a:pt x="494" y="167"/>
                  </a:lnTo>
                  <a:lnTo>
                    <a:pt x="467" y="162"/>
                  </a:lnTo>
                  <a:lnTo>
                    <a:pt x="440" y="158"/>
                  </a:lnTo>
                  <a:lnTo>
                    <a:pt x="412" y="157"/>
                  </a:lnTo>
                  <a:lnTo>
                    <a:pt x="385" y="158"/>
                  </a:lnTo>
                  <a:lnTo>
                    <a:pt x="358" y="161"/>
                  </a:lnTo>
                  <a:lnTo>
                    <a:pt x="330" y="166"/>
                  </a:lnTo>
                  <a:lnTo>
                    <a:pt x="304" y="172"/>
                  </a:lnTo>
                  <a:lnTo>
                    <a:pt x="279" y="180"/>
                  </a:lnTo>
                  <a:lnTo>
                    <a:pt x="257" y="192"/>
                  </a:lnTo>
                  <a:lnTo>
                    <a:pt x="236" y="207"/>
                  </a:lnTo>
                  <a:lnTo>
                    <a:pt x="221" y="224"/>
                  </a:lnTo>
                  <a:lnTo>
                    <a:pt x="208" y="244"/>
                  </a:lnTo>
                  <a:lnTo>
                    <a:pt x="200" y="268"/>
                  </a:lnTo>
                  <a:lnTo>
                    <a:pt x="198" y="296"/>
                  </a:lnTo>
                  <a:lnTo>
                    <a:pt x="200" y="321"/>
                  </a:lnTo>
                  <a:lnTo>
                    <a:pt x="207" y="344"/>
                  </a:lnTo>
                  <a:lnTo>
                    <a:pt x="219" y="365"/>
                  </a:lnTo>
                  <a:lnTo>
                    <a:pt x="236" y="382"/>
                  </a:lnTo>
                  <a:lnTo>
                    <a:pt x="256" y="397"/>
                  </a:lnTo>
                  <a:lnTo>
                    <a:pt x="279" y="411"/>
                  </a:lnTo>
                  <a:lnTo>
                    <a:pt x="304" y="423"/>
                  </a:lnTo>
                  <a:lnTo>
                    <a:pt x="334" y="434"/>
                  </a:lnTo>
                  <a:lnTo>
                    <a:pt x="363" y="443"/>
                  </a:lnTo>
                  <a:lnTo>
                    <a:pt x="395" y="452"/>
                  </a:lnTo>
                  <a:lnTo>
                    <a:pt x="428" y="460"/>
                  </a:lnTo>
                  <a:lnTo>
                    <a:pt x="461" y="467"/>
                  </a:lnTo>
                  <a:lnTo>
                    <a:pt x="495" y="476"/>
                  </a:lnTo>
                  <a:lnTo>
                    <a:pt x="528" y="484"/>
                  </a:lnTo>
                  <a:lnTo>
                    <a:pt x="564" y="493"/>
                  </a:lnTo>
                  <a:lnTo>
                    <a:pt x="600" y="502"/>
                  </a:lnTo>
                  <a:lnTo>
                    <a:pt x="634" y="513"/>
                  </a:lnTo>
                  <a:lnTo>
                    <a:pt x="666" y="527"/>
                  </a:lnTo>
                  <a:lnTo>
                    <a:pt x="698" y="540"/>
                  </a:lnTo>
                  <a:lnTo>
                    <a:pt x="728" y="556"/>
                  </a:lnTo>
                  <a:lnTo>
                    <a:pt x="756" y="575"/>
                  </a:lnTo>
                  <a:lnTo>
                    <a:pt x="782" y="595"/>
                  </a:lnTo>
                  <a:lnTo>
                    <a:pt x="804" y="620"/>
                  </a:lnTo>
                  <a:lnTo>
                    <a:pt x="823" y="646"/>
                  </a:lnTo>
                  <a:lnTo>
                    <a:pt x="838" y="676"/>
                  </a:lnTo>
                  <a:lnTo>
                    <a:pt x="850" y="711"/>
                  </a:lnTo>
                  <a:lnTo>
                    <a:pt x="857" y="750"/>
                  </a:lnTo>
                  <a:lnTo>
                    <a:pt x="859" y="792"/>
                  </a:lnTo>
                  <a:lnTo>
                    <a:pt x="857" y="838"/>
                  </a:lnTo>
                  <a:lnTo>
                    <a:pt x="849" y="880"/>
                  </a:lnTo>
                  <a:lnTo>
                    <a:pt x="838" y="919"/>
                  </a:lnTo>
                  <a:lnTo>
                    <a:pt x="821" y="954"/>
                  </a:lnTo>
                  <a:lnTo>
                    <a:pt x="801" y="985"/>
                  </a:lnTo>
                  <a:lnTo>
                    <a:pt x="777" y="1013"/>
                  </a:lnTo>
                  <a:lnTo>
                    <a:pt x="750" y="1037"/>
                  </a:lnTo>
                  <a:lnTo>
                    <a:pt x="721" y="1059"/>
                  </a:lnTo>
                  <a:lnTo>
                    <a:pt x="689" y="1077"/>
                  </a:lnTo>
                  <a:lnTo>
                    <a:pt x="655" y="1093"/>
                  </a:lnTo>
                  <a:lnTo>
                    <a:pt x="619" y="1106"/>
                  </a:lnTo>
                  <a:lnTo>
                    <a:pt x="583" y="1116"/>
                  </a:lnTo>
                  <a:lnTo>
                    <a:pt x="545" y="1124"/>
                  </a:lnTo>
                  <a:lnTo>
                    <a:pt x="506" y="1129"/>
                  </a:lnTo>
                  <a:lnTo>
                    <a:pt x="467" y="1132"/>
                  </a:lnTo>
                  <a:lnTo>
                    <a:pt x="428" y="1132"/>
                  </a:lnTo>
                  <a:lnTo>
                    <a:pt x="383" y="1131"/>
                  </a:lnTo>
                  <a:lnTo>
                    <a:pt x="340" y="1128"/>
                  </a:lnTo>
                  <a:lnTo>
                    <a:pt x="297" y="1120"/>
                  </a:lnTo>
                  <a:lnTo>
                    <a:pt x="257" y="1111"/>
                  </a:lnTo>
                  <a:lnTo>
                    <a:pt x="218" y="1097"/>
                  </a:lnTo>
                  <a:lnTo>
                    <a:pt x="182" y="1081"/>
                  </a:lnTo>
                  <a:lnTo>
                    <a:pt x="148" y="1061"/>
                  </a:lnTo>
                  <a:lnTo>
                    <a:pt x="117" y="1038"/>
                  </a:lnTo>
                  <a:lnTo>
                    <a:pt x="89" y="1012"/>
                  </a:lnTo>
                  <a:lnTo>
                    <a:pt x="65" y="980"/>
                  </a:lnTo>
                  <a:lnTo>
                    <a:pt x="43" y="947"/>
                  </a:lnTo>
                  <a:lnTo>
                    <a:pt x="26" y="908"/>
                  </a:lnTo>
                  <a:lnTo>
                    <a:pt x="13" y="865"/>
                  </a:lnTo>
                  <a:lnTo>
                    <a:pt x="4" y="819"/>
                  </a:lnTo>
                  <a:lnTo>
                    <a:pt x="0" y="767"/>
                  </a:lnTo>
                  <a:lnTo>
                    <a:pt x="166" y="767"/>
                  </a:lnTo>
                  <a:lnTo>
                    <a:pt x="170" y="804"/>
                  </a:lnTo>
                  <a:lnTo>
                    <a:pt x="178" y="838"/>
                  </a:lnTo>
                  <a:lnTo>
                    <a:pt x="191" y="867"/>
                  </a:lnTo>
                  <a:lnTo>
                    <a:pt x="208" y="891"/>
                  </a:lnTo>
                  <a:lnTo>
                    <a:pt x="229" y="913"/>
                  </a:lnTo>
                  <a:lnTo>
                    <a:pt x="253" y="931"/>
                  </a:lnTo>
                  <a:lnTo>
                    <a:pt x="279" y="945"/>
                  </a:lnTo>
                  <a:lnTo>
                    <a:pt x="308" y="957"/>
                  </a:lnTo>
                  <a:lnTo>
                    <a:pt x="338" y="966"/>
                  </a:lnTo>
                  <a:lnTo>
                    <a:pt x="371" y="972"/>
                  </a:lnTo>
                  <a:lnTo>
                    <a:pt x="404" y="974"/>
                  </a:lnTo>
                  <a:lnTo>
                    <a:pt x="438" y="976"/>
                  </a:lnTo>
                  <a:lnTo>
                    <a:pt x="462" y="976"/>
                  </a:lnTo>
                  <a:lnTo>
                    <a:pt x="488" y="974"/>
                  </a:lnTo>
                  <a:lnTo>
                    <a:pt x="513" y="971"/>
                  </a:lnTo>
                  <a:lnTo>
                    <a:pt x="539" y="966"/>
                  </a:lnTo>
                  <a:lnTo>
                    <a:pt x="564" y="960"/>
                  </a:lnTo>
                  <a:lnTo>
                    <a:pt x="589" y="951"/>
                  </a:lnTo>
                  <a:lnTo>
                    <a:pt x="610" y="941"/>
                  </a:lnTo>
                  <a:lnTo>
                    <a:pt x="630" y="927"/>
                  </a:lnTo>
                  <a:lnTo>
                    <a:pt x="648" y="912"/>
                  </a:lnTo>
                  <a:lnTo>
                    <a:pt x="663" y="892"/>
                  </a:lnTo>
                  <a:lnTo>
                    <a:pt x="674" y="871"/>
                  </a:lnTo>
                  <a:lnTo>
                    <a:pt x="681" y="844"/>
                  </a:lnTo>
                  <a:lnTo>
                    <a:pt x="683" y="815"/>
                  </a:lnTo>
                  <a:lnTo>
                    <a:pt x="681" y="787"/>
                  </a:lnTo>
                  <a:lnTo>
                    <a:pt x="674" y="762"/>
                  </a:lnTo>
                  <a:lnTo>
                    <a:pt x="661" y="740"/>
                  </a:lnTo>
                  <a:lnTo>
                    <a:pt x="647" y="722"/>
                  </a:lnTo>
                  <a:lnTo>
                    <a:pt x="627" y="705"/>
                  </a:lnTo>
                  <a:lnTo>
                    <a:pt x="606" y="691"/>
                  </a:lnTo>
                  <a:lnTo>
                    <a:pt x="580" y="677"/>
                  </a:lnTo>
                  <a:lnTo>
                    <a:pt x="552" y="667"/>
                  </a:lnTo>
                  <a:lnTo>
                    <a:pt x="522" y="656"/>
                  </a:lnTo>
                  <a:lnTo>
                    <a:pt x="490" y="647"/>
                  </a:lnTo>
                  <a:lnTo>
                    <a:pt x="457" y="639"/>
                  </a:lnTo>
                  <a:lnTo>
                    <a:pt x="422" y="630"/>
                  </a:lnTo>
                  <a:lnTo>
                    <a:pt x="387" y="622"/>
                  </a:lnTo>
                  <a:lnTo>
                    <a:pt x="352" y="613"/>
                  </a:lnTo>
                  <a:lnTo>
                    <a:pt x="317" y="605"/>
                  </a:lnTo>
                  <a:lnTo>
                    <a:pt x="281" y="595"/>
                  </a:lnTo>
                  <a:lnTo>
                    <a:pt x="247" y="585"/>
                  </a:lnTo>
                  <a:lnTo>
                    <a:pt x="215" y="572"/>
                  </a:lnTo>
                  <a:lnTo>
                    <a:pt x="183" y="558"/>
                  </a:lnTo>
                  <a:lnTo>
                    <a:pt x="153" y="542"/>
                  </a:lnTo>
                  <a:lnTo>
                    <a:pt x="125" y="524"/>
                  </a:lnTo>
                  <a:lnTo>
                    <a:pt x="99" y="504"/>
                  </a:lnTo>
                  <a:lnTo>
                    <a:pt x="77" y="480"/>
                  </a:lnTo>
                  <a:lnTo>
                    <a:pt x="58" y="453"/>
                  </a:lnTo>
                  <a:lnTo>
                    <a:pt x="42" y="423"/>
                  </a:lnTo>
                  <a:lnTo>
                    <a:pt x="31" y="389"/>
                  </a:lnTo>
                  <a:lnTo>
                    <a:pt x="24" y="350"/>
                  </a:lnTo>
                  <a:lnTo>
                    <a:pt x="21" y="308"/>
                  </a:lnTo>
                  <a:lnTo>
                    <a:pt x="24" y="267"/>
                  </a:lnTo>
                  <a:lnTo>
                    <a:pt x="31" y="228"/>
                  </a:lnTo>
                  <a:lnTo>
                    <a:pt x="43" y="193"/>
                  </a:lnTo>
                  <a:lnTo>
                    <a:pt x="60" y="161"/>
                  </a:lnTo>
                  <a:lnTo>
                    <a:pt x="80" y="132"/>
                  </a:lnTo>
                  <a:lnTo>
                    <a:pt x="103" y="107"/>
                  </a:lnTo>
                  <a:lnTo>
                    <a:pt x="130" y="84"/>
                  </a:lnTo>
                  <a:lnTo>
                    <a:pt x="159" y="63"/>
                  </a:lnTo>
                  <a:lnTo>
                    <a:pt x="190" y="46"/>
                  </a:lnTo>
                  <a:lnTo>
                    <a:pt x="223" y="32"/>
                  </a:lnTo>
                  <a:lnTo>
                    <a:pt x="257" y="21"/>
                  </a:lnTo>
                  <a:lnTo>
                    <a:pt x="292" y="12"/>
                  </a:lnTo>
                  <a:lnTo>
                    <a:pt x="327" y="6"/>
                  </a:lnTo>
                  <a:lnTo>
                    <a:pt x="364" y="2"/>
                  </a:lnTo>
                  <a:lnTo>
                    <a:pt x="39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7"/>
            <p:cNvSpPr>
              <a:spLocks noEditPoints="1"/>
            </p:cNvSpPr>
            <p:nvPr userDrawn="1"/>
          </p:nvSpPr>
          <p:spPr bwMode="auto">
            <a:xfrm>
              <a:off x="6994526" y="4454526"/>
              <a:ext cx="377825" cy="449263"/>
            </a:xfrm>
            <a:custGeom>
              <a:avLst/>
              <a:gdLst>
                <a:gd name="T0" fmla="*/ 629 w 951"/>
                <a:gd name="T1" fmla="*/ 576 h 1132"/>
                <a:gd name="T2" fmla="*/ 530 w 951"/>
                <a:gd name="T3" fmla="*/ 600 h 1132"/>
                <a:gd name="T4" fmla="*/ 417 w 951"/>
                <a:gd name="T5" fmla="*/ 616 h 1132"/>
                <a:gd name="T6" fmla="*/ 322 w 951"/>
                <a:gd name="T7" fmla="*/ 636 h 1132"/>
                <a:gd name="T8" fmla="*/ 247 w 951"/>
                <a:gd name="T9" fmla="*/ 670 h 1132"/>
                <a:gd name="T10" fmla="*/ 196 w 951"/>
                <a:gd name="T11" fmla="*/ 728 h 1132"/>
                <a:gd name="T12" fmla="*/ 176 w 951"/>
                <a:gd name="T13" fmla="*/ 817 h 1132"/>
                <a:gd name="T14" fmla="*/ 194 w 951"/>
                <a:gd name="T15" fmla="*/ 897 h 1132"/>
                <a:gd name="T16" fmla="*/ 245 w 951"/>
                <a:gd name="T17" fmla="*/ 947 h 1132"/>
                <a:gd name="T18" fmla="*/ 317 w 951"/>
                <a:gd name="T19" fmla="*/ 972 h 1132"/>
                <a:gd name="T20" fmla="*/ 417 w 951"/>
                <a:gd name="T21" fmla="*/ 974 h 1132"/>
                <a:gd name="T22" fmla="*/ 528 w 951"/>
                <a:gd name="T23" fmla="*/ 944 h 1132"/>
                <a:gd name="T24" fmla="*/ 609 w 951"/>
                <a:gd name="T25" fmla="*/ 890 h 1132"/>
                <a:gd name="T26" fmla="*/ 658 w 951"/>
                <a:gd name="T27" fmla="*/ 822 h 1132"/>
                <a:gd name="T28" fmla="*/ 679 w 951"/>
                <a:gd name="T29" fmla="*/ 753 h 1132"/>
                <a:gd name="T30" fmla="*/ 468 w 951"/>
                <a:gd name="T31" fmla="*/ 0 h 1132"/>
                <a:gd name="T32" fmla="*/ 570 w 951"/>
                <a:gd name="T33" fmla="*/ 6 h 1132"/>
                <a:gd name="T34" fmla="*/ 668 w 951"/>
                <a:gd name="T35" fmla="*/ 28 h 1132"/>
                <a:gd name="T36" fmla="*/ 752 w 951"/>
                <a:gd name="T37" fmla="*/ 72 h 1132"/>
                <a:gd name="T38" fmla="*/ 814 w 951"/>
                <a:gd name="T39" fmla="*/ 145 h 1132"/>
                <a:gd name="T40" fmla="*/ 845 w 951"/>
                <a:gd name="T41" fmla="*/ 253 h 1132"/>
                <a:gd name="T42" fmla="*/ 848 w 951"/>
                <a:gd name="T43" fmla="*/ 884 h 1132"/>
                <a:gd name="T44" fmla="*/ 854 w 951"/>
                <a:gd name="T45" fmla="*/ 947 h 1132"/>
                <a:gd name="T46" fmla="*/ 883 w 951"/>
                <a:gd name="T47" fmla="*/ 974 h 1132"/>
                <a:gd name="T48" fmla="*/ 932 w 951"/>
                <a:gd name="T49" fmla="*/ 972 h 1132"/>
                <a:gd name="T50" fmla="*/ 933 w 951"/>
                <a:gd name="T51" fmla="*/ 1114 h 1132"/>
                <a:gd name="T52" fmla="*/ 861 w 951"/>
                <a:gd name="T53" fmla="*/ 1131 h 1132"/>
                <a:gd name="T54" fmla="*/ 779 w 951"/>
                <a:gd name="T55" fmla="*/ 1125 h 1132"/>
                <a:gd name="T56" fmla="*/ 721 w 951"/>
                <a:gd name="T57" fmla="*/ 1083 h 1132"/>
                <a:gd name="T58" fmla="*/ 692 w 951"/>
                <a:gd name="T59" fmla="*/ 1002 h 1132"/>
                <a:gd name="T60" fmla="*/ 616 w 951"/>
                <a:gd name="T61" fmla="*/ 1041 h 1132"/>
                <a:gd name="T62" fmla="*/ 485 w 951"/>
                <a:gd name="T63" fmla="*/ 1111 h 1132"/>
                <a:gd name="T64" fmla="*/ 334 w 951"/>
                <a:gd name="T65" fmla="*/ 1132 h 1132"/>
                <a:gd name="T66" fmla="*/ 222 w 951"/>
                <a:gd name="T67" fmla="*/ 1120 h 1132"/>
                <a:gd name="T68" fmla="*/ 125 w 951"/>
                <a:gd name="T69" fmla="*/ 1082 h 1132"/>
                <a:gd name="T70" fmla="*/ 52 w 951"/>
                <a:gd name="T71" fmla="*/ 1013 h 1132"/>
                <a:gd name="T72" fmla="*/ 9 w 951"/>
                <a:gd name="T73" fmla="*/ 914 h 1132"/>
                <a:gd name="T74" fmla="*/ 1 w 951"/>
                <a:gd name="T75" fmla="*/ 784 h 1132"/>
                <a:gd name="T76" fmla="*/ 33 w 951"/>
                <a:gd name="T77" fmla="*/ 671 h 1132"/>
                <a:gd name="T78" fmla="*/ 94 w 951"/>
                <a:gd name="T79" fmla="*/ 594 h 1132"/>
                <a:gd name="T80" fmla="*/ 176 w 951"/>
                <a:gd name="T81" fmla="*/ 545 h 1132"/>
                <a:gd name="T82" fmla="*/ 273 w 951"/>
                <a:gd name="T83" fmla="*/ 512 h 1132"/>
                <a:gd name="T84" fmla="*/ 381 w 951"/>
                <a:gd name="T85" fmla="*/ 489 h 1132"/>
                <a:gd name="T86" fmla="*/ 491 w 951"/>
                <a:gd name="T87" fmla="*/ 472 h 1132"/>
                <a:gd name="T88" fmla="*/ 582 w 951"/>
                <a:gd name="T89" fmla="*/ 453 h 1132"/>
                <a:gd name="T90" fmla="*/ 647 w 951"/>
                <a:gd name="T91" fmla="*/ 422 h 1132"/>
                <a:gd name="T92" fmla="*/ 680 w 951"/>
                <a:gd name="T93" fmla="*/ 365 h 1132"/>
                <a:gd name="T94" fmla="*/ 675 w 951"/>
                <a:gd name="T95" fmla="*/ 276 h 1132"/>
                <a:gd name="T96" fmla="*/ 638 w 951"/>
                <a:gd name="T97" fmla="*/ 210 h 1132"/>
                <a:gd name="T98" fmla="*/ 578 w 951"/>
                <a:gd name="T99" fmla="*/ 175 h 1132"/>
                <a:gd name="T100" fmla="*/ 506 w 951"/>
                <a:gd name="T101" fmla="*/ 160 h 1132"/>
                <a:gd name="T102" fmla="*/ 423 w 951"/>
                <a:gd name="T103" fmla="*/ 158 h 1132"/>
                <a:gd name="T104" fmla="*/ 332 w 951"/>
                <a:gd name="T105" fmla="*/ 175 h 1132"/>
                <a:gd name="T106" fmla="*/ 261 w 951"/>
                <a:gd name="T107" fmla="*/ 218 h 1132"/>
                <a:gd name="T108" fmla="*/ 216 w 951"/>
                <a:gd name="T109" fmla="*/ 292 h 1132"/>
                <a:gd name="T110" fmla="*/ 39 w 951"/>
                <a:gd name="T111" fmla="*/ 362 h 1132"/>
                <a:gd name="T112" fmla="*/ 66 w 951"/>
                <a:gd name="T113" fmla="*/ 222 h 1132"/>
                <a:gd name="T114" fmla="*/ 129 w 951"/>
                <a:gd name="T115" fmla="*/ 120 h 1132"/>
                <a:gd name="T116" fmla="*/ 222 w 951"/>
                <a:gd name="T117" fmla="*/ 51 h 1132"/>
                <a:gd name="T118" fmla="*/ 338 w 951"/>
                <a:gd name="T119" fmla="*/ 12 h 1132"/>
                <a:gd name="T120" fmla="*/ 468 w 951"/>
                <a:gd name="T121" fmla="*/ 0 h 1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951" h="1132">
                  <a:moveTo>
                    <a:pt x="681" y="550"/>
                  </a:moveTo>
                  <a:lnTo>
                    <a:pt x="657" y="564"/>
                  </a:lnTo>
                  <a:lnTo>
                    <a:pt x="629" y="576"/>
                  </a:lnTo>
                  <a:lnTo>
                    <a:pt x="599" y="586"/>
                  </a:lnTo>
                  <a:lnTo>
                    <a:pt x="565" y="593"/>
                  </a:lnTo>
                  <a:lnTo>
                    <a:pt x="530" y="600"/>
                  </a:lnTo>
                  <a:lnTo>
                    <a:pt x="493" y="605"/>
                  </a:lnTo>
                  <a:lnTo>
                    <a:pt x="455" y="611"/>
                  </a:lnTo>
                  <a:lnTo>
                    <a:pt x="417" y="616"/>
                  </a:lnTo>
                  <a:lnTo>
                    <a:pt x="379" y="622"/>
                  </a:lnTo>
                  <a:lnTo>
                    <a:pt x="350" y="629"/>
                  </a:lnTo>
                  <a:lnTo>
                    <a:pt x="322" y="636"/>
                  </a:lnTo>
                  <a:lnTo>
                    <a:pt x="295" y="646"/>
                  </a:lnTo>
                  <a:lnTo>
                    <a:pt x="270" y="657"/>
                  </a:lnTo>
                  <a:lnTo>
                    <a:pt x="247" y="670"/>
                  </a:lnTo>
                  <a:lnTo>
                    <a:pt x="227" y="686"/>
                  </a:lnTo>
                  <a:lnTo>
                    <a:pt x="209" y="705"/>
                  </a:lnTo>
                  <a:lnTo>
                    <a:pt x="196" y="728"/>
                  </a:lnTo>
                  <a:lnTo>
                    <a:pt x="185" y="753"/>
                  </a:lnTo>
                  <a:lnTo>
                    <a:pt x="177" y="784"/>
                  </a:lnTo>
                  <a:lnTo>
                    <a:pt x="176" y="817"/>
                  </a:lnTo>
                  <a:lnTo>
                    <a:pt x="177" y="848"/>
                  </a:lnTo>
                  <a:lnTo>
                    <a:pt x="185" y="874"/>
                  </a:lnTo>
                  <a:lnTo>
                    <a:pt x="194" y="897"/>
                  </a:lnTo>
                  <a:lnTo>
                    <a:pt x="209" y="916"/>
                  </a:lnTo>
                  <a:lnTo>
                    <a:pt x="226" y="933"/>
                  </a:lnTo>
                  <a:lnTo>
                    <a:pt x="245" y="947"/>
                  </a:lnTo>
                  <a:lnTo>
                    <a:pt x="267" y="957"/>
                  </a:lnTo>
                  <a:lnTo>
                    <a:pt x="292" y="966"/>
                  </a:lnTo>
                  <a:lnTo>
                    <a:pt x="317" y="972"/>
                  </a:lnTo>
                  <a:lnTo>
                    <a:pt x="344" y="974"/>
                  </a:lnTo>
                  <a:lnTo>
                    <a:pt x="372" y="976"/>
                  </a:lnTo>
                  <a:lnTo>
                    <a:pt x="417" y="974"/>
                  </a:lnTo>
                  <a:lnTo>
                    <a:pt x="458" y="967"/>
                  </a:lnTo>
                  <a:lnTo>
                    <a:pt x="496" y="957"/>
                  </a:lnTo>
                  <a:lnTo>
                    <a:pt x="528" y="944"/>
                  </a:lnTo>
                  <a:lnTo>
                    <a:pt x="559" y="929"/>
                  </a:lnTo>
                  <a:lnTo>
                    <a:pt x="585" y="910"/>
                  </a:lnTo>
                  <a:lnTo>
                    <a:pt x="609" y="890"/>
                  </a:lnTo>
                  <a:lnTo>
                    <a:pt x="628" y="869"/>
                  </a:lnTo>
                  <a:lnTo>
                    <a:pt x="645" y="846"/>
                  </a:lnTo>
                  <a:lnTo>
                    <a:pt x="658" y="822"/>
                  </a:lnTo>
                  <a:lnTo>
                    <a:pt x="668" y="799"/>
                  </a:lnTo>
                  <a:lnTo>
                    <a:pt x="675" y="775"/>
                  </a:lnTo>
                  <a:lnTo>
                    <a:pt x="679" y="753"/>
                  </a:lnTo>
                  <a:lnTo>
                    <a:pt x="681" y="732"/>
                  </a:lnTo>
                  <a:lnTo>
                    <a:pt x="681" y="550"/>
                  </a:lnTo>
                  <a:close/>
                  <a:moveTo>
                    <a:pt x="468" y="0"/>
                  </a:moveTo>
                  <a:lnTo>
                    <a:pt x="502" y="2"/>
                  </a:lnTo>
                  <a:lnTo>
                    <a:pt x="536" y="3"/>
                  </a:lnTo>
                  <a:lnTo>
                    <a:pt x="570" y="6"/>
                  </a:lnTo>
                  <a:lnTo>
                    <a:pt x="604" y="11"/>
                  </a:lnTo>
                  <a:lnTo>
                    <a:pt x="636" y="18"/>
                  </a:lnTo>
                  <a:lnTo>
                    <a:pt x="668" y="28"/>
                  </a:lnTo>
                  <a:lnTo>
                    <a:pt x="697" y="40"/>
                  </a:lnTo>
                  <a:lnTo>
                    <a:pt x="725" y="55"/>
                  </a:lnTo>
                  <a:lnTo>
                    <a:pt x="752" y="72"/>
                  </a:lnTo>
                  <a:lnTo>
                    <a:pt x="775" y="93"/>
                  </a:lnTo>
                  <a:lnTo>
                    <a:pt x="796" y="117"/>
                  </a:lnTo>
                  <a:lnTo>
                    <a:pt x="814" y="145"/>
                  </a:lnTo>
                  <a:lnTo>
                    <a:pt x="828" y="177"/>
                  </a:lnTo>
                  <a:lnTo>
                    <a:pt x="838" y="213"/>
                  </a:lnTo>
                  <a:lnTo>
                    <a:pt x="845" y="253"/>
                  </a:lnTo>
                  <a:lnTo>
                    <a:pt x="848" y="298"/>
                  </a:lnTo>
                  <a:lnTo>
                    <a:pt x="848" y="855"/>
                  </a:lnTo>
                  <a:lnTo>
                    <a:pt x="848" y="884"/>
                  </a:lnTo>
                  <a:lnTo>
                    <a:pt x="848" y="909"/>
                  </a:lnTo>
                  <a:lnTo>
                    <a:pt x="850" y="930"/>
                  </a:lnTo>
                  <a:lnTo>
                    <a:pt x="854" y="947"/>
                  </a:lnTo>
                  <a:lnTo>
                    <a:pt x="860" y="960"/>
                  </a:lnTo>
                  <a:lnTo>
                    <a:pt x="870" y="968"/>
                  </a:lnTo>
                  <a:lnTo>
                    <a:pt x="883" y="974"/>
                  </a:lnTo>
                  <a:lnTo>
                    <a:pt x="900" y="976"/>
                  </a:lnTo>
                  <a:lnTo>
                    <a:pt x="915" y="976"/>
                  </a:lnTo>
                  <a:lnTo>
                    <a:pt x="932" y="972"/>
                  </a:lnTo>
                  <a:lnTo>
                    <a:pt x="951" y="966"/>
                  </a:lnTo>
                  <a:lnTo>
                    <a:pt x="951" y="1104"/>
                  </a:lnTo>
                  <a:lnTo>
                    <a:pt x="933" y="1114"/>
                  </a:lnTo>
                  <a:lnTo>
                    <a:pt x="911" y="1122"/>
                  </a:lnTo>
                  <a:lnTo>
                    <a:pt x="888" y="1128"/>
                  </a:lnTo>
                  <a:lnTo>
                    <a:pt x="861" y="1131"/>
                  </a:lnTo>
                  <a:lnTo>
                    <a:pt x="832" y="1132"/>
                  </a:lnTo>
                  <a:lnTo>
                    <a:pt x="804" y="1131"/>
                  </a:lnTo>
                  <a:lnTo>
                    <a:pt x="779" y="1125"/>
                  </a:lnTo>
                  <a:lnTo>
                    <a:pt x="757" y="1116"/>
                  </a:lnTo>
                  <a:lnTo>
                    <a:pt x="737" y="1101"/>
                  </a:lnTo>
                  <a:lnTo>
                    <a:pt x="721" y="1083"/>
                  </a:lnTo>
                  <a:lnTo>
                    <a:pt x="708" y="1061"/>
                  </a:lnTo>
                  <a:lnTo>
                    <a:pt x="698" y="1034"/>
                  </a:lnTo>
                  <a:lnTo>
                    <a:pt x="692" y="1002"/>
                  </a:lnTo>
                  <a:lnTo>
                    <a:pt x="691" y="966"/>
                  </a:lnTo>
                  <a:lnTo>
                    <a:pt x="655" y="1006"/>
                  </a:lnTo>
                  <a:lnTo>
                    <a:pt x="616" y="1041"/>
                  </a:lnTo>
                  <a:lnTo>
                    <a:pt x="575" y="1069"/>
                  </a:lnTo>
                  <a:lnTo>
                    <a:pt x="531" y="1093"/>
                  </a:lnTo>
                  <a:lnTo>
                    <a:pt x="485" y="1111"/>
                  </a:lnTo>
                  <a:lnTo>
                    <a:pt x="436" y="1123"/>
                  </a:lnTo>
                  <a:lnTo>
                    <a:pt x="386" y="1130"/>
                  </a:lnTo>
                  <a:lnTo>
                    <a:pt x="334" y="1132"/>
                  </a:lnTo>
                  <a:lnTo>
                    <a:pt x="295" y="1131"/>
                  </a:lnTo>
                  <a:lnTo>
                    <a:pt x="258" y="1128"/>
                  </a:lnTo>
                  <a:lnTo>
                    <a:pt x="222" y="1120"/>
                  </a:lnTo>
                  <a:lnTo>
                    <a:pt x="187" y="1111"/>
                  </a:lnTo>
                  <a:lnTo>
                    <a:pt x="155" y="1097"/>
                  </a:lnTo>
                  <a:lnTo>
                    <a:pt x="125" y="1082"/>
                  </a:lnTo>
                  <a:lnTo>
                    <a:pt x="98" y="1062"/>
                  </a:lnTo>
                  <a:lnTo>
                    <a:pt x="73" y="1040"/>
                  </a:lnTo>
                  <a:lnTo>
                    <a:pt x="52" y="1013"/>
                  </a:lnTo>
                  <a:lnTo>
                    <a:pt x="34" y="984"/>
                  </a:lnTo>
                  <a:lnTo>
                    <a:pt x="19" y="951"/>
                  </a:lnTo>
                  <a:lnTo>
                    <a:pt x="9" y="914"/>
                  </a:lnTo>
                  <a:lnTo>
                    <a:pt x="1" y="874"/>
                  </a:lnTo>
                  <a:lnTo>
                    <a:pt x="0" y="830"/>
                  </a:lnTo>
                  <a:lnTo>
                    <a:pt x="1" y="784"/>
                  </a:lnTo>
                  <a:lnTo>
                    <a:pt x="9" y="741"/>
                  </a:lnTo>
                  <a:lnTo>
                    <a:pt x="18" y="704"/>
                  </a:lnTo>
                  <a:lnTo>
                    <a:pt x="33" y="671"/>
                  </a:lnTo>
                  <a:lnTo>
                    <a:pt x="50" y="642"/>
                  </a:lnTo>
                  <a:lnTo>
                    <a:pt x="70" y="617"/>
                  </a:lnTo>
                  <a:lnTo>
                    <a:pt x="94" y="594"/>
                  </a:lnTo>
                  <a:lnTo>
                    <a:pt x="119" y="575"/>
                  </a:lnTo>
                  <a:lnTo>
                    <a:pt x="147" y="559"/>
                  </a:lnTo>
                  <a:lnTo>
                    <a:pt x="176" y="545"/>
                  </a:lnTo>
                  <a:lnTo>
                    <a:pt x="208" y="533"/>
                  </a:lnTo>
                  <a:lnTo>
                    <a:pt x="241" y="522"/>
                  </a:lnTo>
                  <a:lnTo>
                    <a:pt x="273" y="512"/>
                  </a:lnTo>
                  <a:lnTo>
                    <a:pt x="307" y="505"/>
                  </a:lnTo>
                  <a:lnTo>
                    <a:pt x="343" y="496"/>
                  </a:lnTo>
                  <a:lnTo>
                    <a:pt x="381" y="489"/>
                  </a:lnTo>
                  <a:lnTo>
                    <a:pt x="419" y="483"/>
                  </a:lnTo>
                  <a:lnTo>
                    <a:pt x="455" y="477"/>
                  </a:lnTo>
                  <a:lnTo>
                    <a:pt x="491" y="472"/>
                  </a:lnTo>
                  <a:lnTo>
                    <a:pt x="523" y="466"/>
                  </a:lnTo>
                  <a:lnTo>
                    <a:pt x="554" y="460"/>
                  </a:lnTo>
                  <a:lnTo>
                    <a:pt x="582" y="453"/>
                  </a:lnTo>
                  <a:lnTo>
                    <a:pt x="606" y="445"/>
                  </a:lnTo>
                  <a:lnTo>
                    <a:pt x="629" y="434"/>
                  </a:lnTo>
                  <a:lnTo>
                    <a:pt x="647" y="422"/>
                  </a:lnTo>
                  <a:lnTo>
                    <a:pt x="662" y="406"/>
                  </a:lnTo>
                  <a:lnTo>
                    <a:pt x="674" y="387"/>
                  </a:lnTo>
                  <a:lnTo>
                    <a:pt x="680" y="365"/>
                  </a:lnTo>
                  <a:lnTo>
                    <a:pt x="683" y="338"/>
                  </a:lnTo>
                  <a:lnTo>
                    <a:pt x="680" y="304"/>
                  </a:lnTo>
                  <a:lnTo>
                    <a:pt x="675" y="276"/>
                  </a:lnTo>
                  <a:lnTo>
                    <a:pt x="666" y="250"/>
                  </a:lnTo>
                  <a:lnTo>
                    <a:pt x="652" y="228"/>
                  </a:lnTo>
                  <a:lnTo>
                    <a:pt x="638" y="210"/>
                  </a:lnTo>
                  <a:lnTo>
                    <a:pt x="619" y="196"/>
                  </a:lnTo>
                  <a:lnTo>
                    <a:pt x="600" y="184"/>
                  </a:lnTo>
                  <a:lnTo>
                    <a:pt x="578" y="175"/>
                  </a:lnTo>
                  <a:lnTo>
                    <a:pt x="555" y="168"/>
                  </a:lnTo>
                  <a:lnTo>
                    <a:pt x="532" y="163"/>
                  </a:lnTo>
                  <a:lnTo>
                    <a:pt x="506" y="160"/>
                  </a:lnTo>
                  <a:lnTo>
                    <a:pt x="482" y="158"/>
                  </a:lnTo>
                  <a:lnTo>
                    <a:pt x="458" y="157"/>
                  </a:lnTo>
                  <a:lnTo>
                    <a:pt x="423" y="158"/>
                  </a:lnTo>
                  <a:lnTo>
                    <a:pt x="391" y="162"/>
                  </a:lnTo>
                  <a:lnTo>
                    <a:pt x="360" y="168"/>
                  </a:lnTo>
                  <a:lnTo>
                    <a:pt x="332" y="175"/>
                  </a:lnTo>
                  <a:lnTo>
                    <a:pt x="305" y="186"/>
                  </a:lnTo>
                  <a:lnTo>
                    <a:pt x="282" y="201"/>
                  </a:lnTo>
                  <a:lnTo>
                    <a:pt x="261" y="218"/>
                  </a:lnTo>
                  <a:lnTo>
                    <a:pt x="243" y="239"/>
                  </a:lnTo>
                  <a:lnTo>
                    <a:pt x="228" y="263"/>
                  </a:lnTo>
                  <a:lnTo>
                    <a:pt x="216" y="292"/>
                  </a:lnTo>
                  <a:lnTo>
                    <a:pt x="209" y="325"/>
                  </a:lnTo>
                  <a:lnTo>
                    <a:pt x="205" y="362"/>
                  </a:lnTo>
                  <a:lnTo>
                    <a:pt x="39" y="362"/>
                  </a:lnTo>
                  <a:lnTo>
                    <a:pt x="43" y="312"/>
                  </a:lnTo>
                  <a:lnTo>
                    <a:pt x="52" y="265"/>
                  </a:lnTo>
                  <a:lnTo>
                    <a:pt x="66" y="222"/>
                  </a:lnTo>
                  <a:lnTo>
                    <a:pt x="83" y="184"/>
                  </a:lnTo>
                  <a:lnTo>
                    <a:pt x="104" y="150"/>
                  </a:lnTo>
                  <a:lnTo>
                    <a:pt x="129" y="120"/>
                  </a:lnTo>
                  <a:lnTo>
                    <a:pt x="157" y="93"/>
                  </a:lnTo>
                  <a:lnTo>
                    <a:pt x="188" y="70"/>
                  </a:lnTo>
                  <a:lnTo>
                    <a:pt x="222" y="51"/>
                  </a:lnTo>
                  <a:lnTo>
                    <a:pt x="259" y="35"/>
                  </a:lnTo>
                  <a:lnTo>
                    <a:pt x="296" y="22"/>
                  </a:lnTo>
                  <a:lnTo>
                    <a:pt x="338" y="12"/>
                  </a:lnTo>
                  <a:lnTo>
                    <a:pt x="379" y="6"/>
                  </a:lnTo>
                  <a:lnTo>
                    <a:pt x="423" y="3"/>
                  </a:lnTo>
                  <a:lnTo>
                    <a:pt x="46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8"/>
            <p:cNvSpPr>
              <a:spLocks/>
            </p:cNvSpPr>
            <p:nvPr userDrawn="1"/>
          </p:nvSpPr>
          <p:spPr bwMode="auto">
            <a:xfrm>
              <a:off x="7367588" y="4454526"/>
              <a:ext cx="341313" cy="449263"/>
            </a:xfrm>
            <a:custGeom>
              <a:avLst/>
              <a:gdLst>
                <a:gd name="T0" fmla="*/ 486 w 860"/>
                <a:gd name="T1" fmla="*/ 5 h 1132"/>
                <a:gd name="T2" fmla="*/ 604 w 860"/>
                <a:gd name="T3" fmla="*/ 31 h 1132"/>
                <a:gd name="T4" fmla="*/ 701 w 860"/>
                <a:gd name="T5" fmla="*/ 82 h 1132"/>
                <a:gd name="T6" fmla="*/ 771 w 860"/>
                <a:gd name="T7" fmla="*/ 167 h 1132"/>
                <a:gd name="T8" fmla="*/ 810 w 860"/>
                <a:gd name="T9" fmla="*/ 290 h 1132"/>
                <a:gd name="T10" fmla="*/ 644 w 860"/>
                <a:gd name="T11" fmla="*/ 307 h 1132"/>
                <a:gd name="T12" fmla="*/ 606 w 860"/>
                <a:gd name="T13" fmla="*/ 231 h 1132"/>
                <a:gd name="T14" fmla="*/ 545 w 860"/>
                <a:gd name="T15" fmla="*/ 184 h 1132"/>
                <a:gd name="T16" fmla="*/ 467 w 860"/>
                <a:gd name="T17" fmla="*/ 162 h 1132"/>
                <a:gd name="T18" fmla="*/ 386 w 860"/>
                <a:gd name="T19" fmla="*/ 158 h 1132"/>
                <a:gd name="T20" fmla="*/ 305 w 860"/>
                <a:gd name="T21" fmla="*/ 172 h 1132"/>
                <a:gd name="T22" fmla="*/ 238 w 860"/>
                <a:gd name="T23" fmla="*/ 207 h 1132"/>
                <a:gd name="T24" fmla="*/ 200 w 860"/>
                <a:gd name="T25" fmla="*/ 268 h 1132"/>
                <a:gd name="T26" fmla="*/ 208 w 860"/>
                <a:gd name="T27" fmla="*/ 344 h 1132"/>
                <a:gd name="T28" fmla="*/ 256 w 860"/>
                <a:gd name="T29" fmla="*/ 397 h 1132"/>
                <a:gd name="T30" fmla="*/ 334 w 860"/>
                <a:gd name="T31" fmla="*/ 434 h 1132"/>
                <a:gd name="T32" fmla="*/ 429 w 860"/>
                <a:gd name="T33" fmla="*/ 460 h 1132"/>
                <a:gd name="T34" fmla="*/ 528 w 860"/>
                <a:gd name="T35" fmla="*/ 484 h 1132"/>
                <a:gd name="T36" fmla="*/ 634 w 860"/>
                <a:gd name="T37" fmla="*/ 513 h 1132"/>
                <a:gd name="T38" fmla="*/ 729 w 860"/>
                <a:gd name="T39" fmla="*/ 556 h 1132"/>
                <a:gd name="T40" fmla="*/ 804 w 860"/>
                <a:gd name="T41" fmla="*/ 620 h 1132"/>
                <a:gd name="T42" fmla="*/ 850 w 860"/>
                <a:gd name="T43" fmla="*/ 711 h 1132"/>
                <a:gd name="T44" fmla="*/ 857 w 860"/>
                <a:gd name="T45" fmla="*/ 838 h 1132"/>
                <a:gd name="T46" fmla="*/ 821 w 860"/>
                <a:gd name="T47" fmla="*/ 954 h 1132"/>
                <a:gd name="T48" fmla="*/ 750 w 860"/>
                <a:gd name="T49" fmla="*/ 1037 h 1132"/>
                <a:gd name="T50" fmla="*/ 656 w 860"/>
                <a:gd name="T51" fmla="*/ 1093 h 1132"/>
                <a:gd name="T52" fmla="*/ 545 w 860"/>
                <a:gd name="T53" fmla="*/ 1124 h 1132"/>
                <a:gd name="T54" fmla="*/ 429 w 860"/>
                <a:gd name="T55" fmla="*/ 1132 h 1132"/>
                <a:gd name="T56" fmla="*/ 299 w 860"/>
                <a:gd name="T57" fmla="*/ 1120 h 1132"/>
                <a:gd name="T58" fmla="*/ 182 w 860"/>
                <a:gd name="T59" fmla="*/ 1081 h 1132"/>
                <a:gd name="T60" fmla="*/ 90 w 860"/>
                <a:gd name="T61" fmla="*/ 1012 h 1132"/>
                <a:gd name="T62" fmla="*/ 27 w 860"/>
                <a:gd name="T63" fmla="*/ 908 h 1132"/>
                <a:gd name="T64" fmla="*/ 0 w 860"/>
                <a:gd name="T65" fmla="*/ 767 h 1132"/>
                <a:gd name="T66" fmla="*/ 180 w 860"/>
                <a:gd name="T67" fmla="*/ 838 h 1132"/>
                <a:gd name="T68" fmla="*/ 229 w 860"/>
                <a:gd name="T69" fmla="*/ 913 h 1132"/>
                <a:gd name="T70" fmla="*/ 308 w 860"/>
                <a:gd name="T71" fmla="*/ 957 h 1132"/>
                <a:gd name="T72" fmla="*/ 404 w 860"/>
                <a:gd name="T73" fmla="*/ 974 h 1132"/>
                <a:gd name="T74" fmla="*/ 488 w 860"/>
                <a:gd name="T75" fmla="*/ 974 h 1132"/>
                <a:gd name="T76" fmla="*/ 565 w 860"/>
                <a:gd name="T77" fmla="*/ 960 h 1132"/>
                <a:gd name="T78" fmla="*/ 631 w 860"/>
                <a:gd name="T79" fmla="*/ 927 h 1132"/>
                <a:gd name="T80" fmla="*/ 674 w 860"/>
                <a:gd name="T81" fmla="*/ 871 h 1132"/>
                <a:gd name="T82" fmla="*/ 681 w 860"/>
                <a:gd name="T83" fmla="*/ 787 h 1132"/>
                <a:gd name="T84" fmla="*/ 647 w 860"/>
                <a:gd name="T85" fmla="*/ 722 h 1132"/>
                <a:gd name="T86" fmla="*/ 580 w 860"/>
                <a:gd name="T87" fmla="*/ 677 h 1132"/>
                <a:gd name="T88" fmla="*/ 491 w 860"/>
                <a:gd name="T89" fmla="*/ 647 h 1132"/>
                <a:gd name="T90" fmla="*/ 389 w 860"/>
                <a:gd name="T91" fmla="*/ 622 h 1132"/>
                <a:gd name="T92" fmla="*/ 283 w 860"/>
                <a:gd name="T93" fmla="*/ 595 h 1132"/>
                <a:gd name="T94" fmla="*/ 183 w 860"/>
                <a:gd name="T95" fmla="*/ 558 h 1132"/>
                <a:gd name="T96" fmla="*/ 99 w 860"/>
                <a:gd name="T97" fmla="*/ 504 h 1132"/>
                <a:gd name="T98" fmla="*/ 42 w 860"/>
                <a:gd name="T99" fmla="*/ 423 h 1132"/>
                <a:gd name="T100" fmla="*/ 22 w 860"/>
                <a:gd name="T101" fmla="*/ 308 h 1132"/>
                <a:gd name="T102" fmla="*/ 44 w 860"/>
                <a:gd name="T103" fmla="*/ 193 h 1132"/>
                <a:gd name="T104" fmla="*/ 104 w 860"/>
                <a:gd name="T105" fmla="*/ 107 h 1132"/>
                <a:gd name="T106" fmla="*/ 191 w 860"/>
                <a:gd name="T107" fmla="*/ 46 h 1132"/>
                <a:gd name="T108" fmla="*/ 293 w 860"/>
                <a:gd name="T109" fmla="*/ 12 h 1132"/>
                <a:gd name="T110" fmla="*/ 399 w 860"/>
                <a:gd name="T111" fmla="*/ 0 h 1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860" h="1132">
                  <a:moveTo>
                    <a:pt x="399" y="0"/>
                  </a:moveTo>
                  <a:lnTo>
                    <a:pt x="443" y="2"/>
                  </a:lnTo>
                  <a:lnTo>
                    <a:pt x="486" y="5"/>
                  </a:lnTo>
                  <a:lnTo>
                    <a:pt x="527" y="11"/>
                  </a:lnTo>
                  <a:lnTo>
                    <a:pt x="566" y="20"/>
                  </a:lnTo>
                  <a:lnTo>
                    <a:pt x="604" y="31"/>
                  </a:lnTo>
                  <a:lnTo>
                    <a:pt x="639" y="44"/>
                  </a:lnTo>
                  <a:lnTo>
                    <a:pt x="670" y="62"/>
                  </a:lnTo>
                  <a:lnTo>
                    <a:pt x="701" y="82"/>
                  </a:lnTo>
                  <a:lnTo>
                    <a:pt x="727" y="107"/>
                  </a:lnTo>
                  <a:lnTo>
                    <a:pt x="750" y="134"/>
                  </a:lnTo>
                  <a:lnTo>
                    <a:pt x="771" y="167"/>
                  </a:lnTo>
                  <a:lnTo>
                    <a:pt x="788" y="203"/>
                  </a:lnTo>
                  <a:lnTo>
                    <a:pt x="800" y="244"/>
                  </a:lnTo>
                  <a:lnTo>
                    <a:pt x="810" y="290"/>
                  </a:lnTo>
                  <a:lnTo>
                    <a:pt x="815" y="339"/>
                  </a:lnTo>
                  <a:lnTo>
                    <a:pt x="648" y="339"/>
                  </a:lnTo>
                  <a:lnTo>
                    <a:pt x="644" y="307"/>
                  </a:lnTo>
                  <a:lnTo>
                    <a:pt x="634" y="278"/>
                  </a:lnTo>
                  <a:lnTo>
                    <a:pt x="622" y="254"/>
                  </a:lnTo>
                  <a:lnTo>
                    <a:pt x="606" y="231"/>
                  </a:lnTo>
                  <a:lnTo>
                    <a:pt x="588" y="213"/>
                  </a:lnTo>
                  <a:lnTo>
                    <a:pt x="567" y="197"/>
                  </a:lnTo>
                  <a:lnTo>
                    <a:pt x="545" y="184"/>
                  </a:lnTo>
                  <a:lnTo>
                    <a:pt x="520" y="174"/>
                  </a:lnTo>
                  <a:lnTo>
                    <a:pt x="494" y="167"/>
                  </a:lnTo>
                  <a:lnTo>
                    <a:pt x="467" y="162"/>
                  </a:lnTo>
                  <a:lnTo>
                    <a:pt x="441" y="158"/>
                  </a:lnTo>
                  <a:lnTo>
                    <a:pt x="413" y="157"/>
                  </a:lnTo>
                  <a:lnTo>
                    <a:pt x="386" y="158"/>
                  </a:lnTo>
                  <a:lnTo>
                    <a:pt x="358" y="161"/>
                  </a:lnTo>
                  <a:lnTo>
                    <a:pt x="330" y="166"/>
                  </a:lnTo>
                  <a:lnTo>
                    <a:pt x="305" y="172"/>
                  </a:lnTo>
                  <a:lnTo>
                    <a:pt x="279" y="180"/>
                  </a:lnTo>
                  <a:lnTo>
                    <a:pt x="257" y="192"/>
                  </a:lnTo>
                  <a:lnTo>
                    <a:pt x="238" y="207"/>
                  </a:lnTo>
                  <a:lnTo>
                    <a:pt x="221" y="224"/>
                  </a:lnTo>
                  <a:lnTo>
                    <a:pt x="209" y="244"/>
                  </a:lnTo>
                  <a:lnTo>
                    <a:pt x="200" y="268"/>
                  </a:lnTo>
                  <a:lnTo>
                    <a:pt x="198" y="296"/>
                  </a:lnTo>
                  <a:lnTo>
                    <a:pt x="200" y="321"/>
                  </a:lnTo>
                  <a:lnTo>
                    <a:pt x="208" y="344"/>
                  </a:lnTo>
                  <a:lnTo>
                    <a:pt x="220" y="365"/>
                  </a:lnTo>
                  <a:lnTo>
                    <a:pt x="237" y="382"/>
                  </a:lnTo>
                  <a:lnTo>
                    <a:pt x="256" y="397"/>
                  </a:lnTo>
                  <a:lnTo>
                    <a:pt x="279" y="411"/>
                  </a:lnTo>
                  <a:lnTo>
                    <a:pt x="305" y="423"/>
                  </a:lnTo>
                  <a:lnTo>
                    <a:pt x="334" y="434"/>
                  </a:lnTo>
                  <a:lnTo>
                    <a:pt x="364" y="443"/>
                  </a:lnTo>
                  <a:lnTo>
                    <a:pt x="396" y="452"/>
                  </a:lnTo>
                  <a:lnTo>
                    <a:pt x="429" y="460"/>
                  </a:lnTo>
                  <a:lnTo>
                    <a:pt x="461" y="467"/>
                  </a:lnTo>
                  <a:lnTo>
                    <a:pt x="495" y="476"/>
                  </a:lnTo>
                  <a:lnTo>
                    <a:pt x="528" y="484"/>
                  </a:lnTo>
                  <a:lnTo>
                    <a:pt x="565" y="493"/>
                  </a:lnTo>
                  <a:lnTo>
                    <a:pt x="600" y="502"/>
                  </a:lnTo>
                  <a:lnTo>
                    <a:pt x="634" y="513"/>
                  </a:lnTo>
                  <a:lnTo>
                    <a:pt x="667" y="527"/>
                  </a:lnTo>
                  <a:lnTo>
                    <a:pt x="699" y="540"/>
                  </a:lnTo>
                  <a:lnTo>
                    <a:pt x="729" y="556"/>
                  </a:lnTo>
                  <a:lnTo>
                    <a:pt x="757" y="575"/>
                  </a:lnTo>
                  <a:lnTo>
                    <a:pt x="782" y="595"/>
                  </a:lnTo>
                  <a:lnTo>
                    <a:pt x="804" y="620"/>
                  </a:lnTo>
                  <a:lnTo>
                    <a:pt x="823" y="646"/>
                  </a:lnTo>
                  <a:lnTo>
                    <a:pt x="839" y="676"/>
                  </a:lnTo>
                  <a:lnTo>
                    <a:pt x="850" y="711"/>
                  </a:lnTo>
                  <a:lnTo>
                    <a:pt x="857" y="750"/>
                  </a:lnTo>
                  <a:lnTo>
                    <a:pt x="860" y="792"/>
                  </a:lnTo>
                  <a:lnTo>
                    <a:pt x="857" y="838"/>
                  </a:lnTo>
                  <a:lnTo>
                    <a:pt x="850" y="880"/>
                  </a:lnTo>
                  <a:lnTo>
                    <a:pt x="838" y="919"/>
                  </a:lnTo>
                  <a:lnTo>
                    <a:pt x="821" y="954"/>
                  </a:lnTo>
                  <a:lnTo>
                    <a:pt x="801" y="985"/>
                  </a:lnTo>
                  <a:lnTo>
                    <a:pt x="777" y="1013"/>
                  </a:lnTo>
                  <a:lnTo>
                    <a:pt x="750" y="1037"/>
                  </a:lnTo>
                  <a:lnTo>
                    <a:pt x="721" y="1059"/>
                  </a:lnTo>
                  <a:lnTo>
                    <a:pt x="690" y="1077"/>
                  </a:lnTo>
                  <a:lnTo>
                    <a:pt x="656" y="1093"/>
                  </a:lnTo>
                  <a:lnTo>
                    <a:pt x="621" y="1106"/>
                  </a:lnTo>
                  <a:lnTo>
                    <a:pt x="583" y="1116"/>
                  </a:lnTo>
                  <a:lnTo>
                    <a:pt x="545" y="1124"/>
                  </a:lnTo>
                  <a:lnTo>
                    <a:pt x="506" y="1129"/>
                  </a:lnTo>
                  <a:lnTo>
                    <a:pt x="467" y="1132"/>
                  </a:lnTo>
                  <a:lnTo>
                    <a:pt x="429" y="1132"/>
                  </a:lnTo>
                  <a:lnTo>
                    <a:pt x="384" y="1131"/>
                  </a:lnTo>
                  <a:lnTo>
                    <a:pt x="340" y="1128"/>
                  </a:lnTo>
                  <a:lnTo>
                    <a:pt x="299" y="1120"/>
                  </a:lnTo>
                  <a:lnTo>
                    <a:pt x="257" y="1111"/>
                  </a:lnTo>
                  <a:lnTo>
                    <a:pt x="218" y="1097"/>
                  </a:lnTo>
                  <a:lnTo>
                    <a:pt x="182" y="1081"/>
                  </a:lnTo>
                  <a:lnTo>
                    <a:pt x="149" y="1061"/>
                  </a:lnTo>
                  <a:lnTo>
                    <a:pt x="118" y="1038"/>
                  </a:lnTo>
                  <a:lnTo>
                    <a:pt x="90" y="1012"/>
                  </a:lnTo>
                  <a:lnTo>
                    <a:pt x="65" y="980"/>
                  </a:lnTo>
                  <a:lnTo>
                    <a:pt x="44" y="947"/>
                  </a:lnTo>
                  <a:lnTo>
                    <a:pt x="27" y="908"/>
                  </a:lnTo>
                  <a:lnTo>
                    <a:pt x="13" y="865"/>
                  </a:lnTo>
                  <a:lnTo>
                    <a:pt x="5" y="819"/>
                  </a:lnTo>
                  <a:lnTo>
                    <a:pt x="0" y="767"/>
                  </a:lnTo>
                  <a:lnTo>
                    <a:pt x="166" y="767"/>
                  </a:lnTo>
                  <a:lnTo>
                    <a:pt x="171" y="804"/>
                  </a:lnTo>
                  <a:lnTo>
                    <a:pt x="180" y="838"/>
                  </a:lnTo>
                  <a:lnTo>
                    <a:pt x="192" y="867"/>
                  </a:lnTo>
                  <a:lnTo>
                    <a:pt x="209" y="891"/>
                  </a:lnTo>
                  <a:lnTo>
                    <a:pt x="229" y="913"/>
                  </a:lnTo>
                  <a:lnTo>
                    <a:pt x="254" y="931"/>
                  </a:lnTo>
                  <a:lnTo>
                    <a:pt x="279" y="945"/>
                  </a:lnTo>
                  <a:lnTo>
                    <a:pt x="308" y="957"/>
                  </a:lnTo>
                  <a:lnTo>
                    <a:pt x="339" y="966"/>
                  </a:lnTo>
                  <a:lnTo>
                    <a:pt x="372" y="972"/>
                  </a:lnTo>
                  <a:lnTo>
                    <a:pt x="404" y="974"/>
                  </a:lnTo>
                  <a:lnTo>
                    <a:pt x="438" y="976"/>
                  </a:lnTo>
                  <a:lnTo>
                    <a:pt x="463" y="976"/>
                  </a:lnTo>
                  <a:lnTo>
                    <a:pt x="488" y="974"/>
                  </a:lnTo>
                  <a:lnTo>
                    <a:pt x="515" y="971"/>
                  </a:lnTo>
                  <a:lnTo>
                    <a:pt x="540" y="966"/>
                  </a:lnTo>
                  <a:lnTo>
                    <a:pt x="565" y="960"/>
                  </a:lnTo>
                  <a:lnTo>
                    <a:pt x="589" y="951"/>
                  </a:lnTo>
                  <a:lnTo>
                    <a:pt x="611" y="941"/>
                  </a:lnTo>
                  <a:lnTo>
                    <a:pt x="631" y="927"/>
                  </a:lnTo>
                  <a:lnTo>
                    <a:pt x="648" y="912"/>
                  </a:lnTo>
                  <a:lnTo>
                    <a:pt x="663" y="892"/>
                  </a:lnTo>
                  <a:lnTo>
                    <a:pt x="674" y="871"/>
                  </a:lnTo>
                  <a:lnTo>
                    <a:pt x="681" y="844"/>
                  </a:lnTo>
                  <a:lnTo>
                    <a:pt x="684" y="815"/>
                  </a:lnTo>
                  <a:lnTo>
                    <a:pt x="681" y="787"/>
                  </a:lnTo>
                  <a:lnTo>
                    <a:pt x="674" y="762"/>
                  </a:lnTo>
                  <a:lnTo>
                    <a:pt x="662" y="740"/>
                  </a:lnTo>
                  <a:lnTo>
                    <a:pt x="647" y="722"/>
                  </a:lnTo>
                  <a:lnTo>
                    <a:pt x="628" y="705"/>
                  </a:lnTo>
                  <a:lnTo>
                    <a:pt x="606" y="691"/>
                  </a:lnTo>
                  <a:lnTo>
                    <a:pt x="580" y="677"/>
                  </a:lnTo>
                  <a:lnTo>
                    <a:pt x="552" y="667"/>
                  </a:lnTo>
                  <a:lnTo>
                    <a:pt x="523" y="656"/>
                  </a:lnTo>
                  <a:lnTo>
                    <a:pt x="491" y="647"/>
                  </a:lnTo>
                  <a:lnTo>
                    <a:pt x="458" y="639"/>
                  </a:lnTo>
                  <a:lnTo>
                    <a:pt x="424" y="630"/>
                  </a:lnTo>
                  <a:lnTo>
                    <a:pt x="389" y="622"/>
                  </a:lnTo>
                  <a:lnTo>
                    <a:pt x="352" y="613"/>
                  </a:lnTo>
                  <a:lnTo>
                    <a:pt x="317" y="605"/>
                  </a:lnTo>
                  <a:lnTo>
                    <a:pt x="283" y="595"/>
                  </a:lnTo>
                  <a:lnTo>
                    <a:pt x="248" y="585"/>
                  </a:lnTo>
                  <a:lnTo>
                    <a:pt x="215" y="572"/>
                  </a:lnTo>
                  <a:lnTo>
                    <a:pt x="183" y="558"/>
                  </a:lnTo>
                  <a:lnTo>
                    <a:pt x="153" y="542"/>
                  </a:lnTo>
                  <a:lnTo>
                    <a:pt x="125" y="524"/>
                  </a:lnTo>
                  <a:lnTo>
                    <a:pt x="99" y="504"/>
                  </a:lnTo>
                  <a:lnTo>
                    <a:pt x="78" y="480"/>
                  </a:lnTo>
                  <a:lnTo>
                    <a:pt x="58" y="453"/>
                  </a:lnTo>
                  <a:lnTo>
                    <a:pt x="42" y="423"/>
                  </a:lnTo>
                  <a:lnTo>
                    <a:pt x="31" y="389"/>
                  </a:lnTo>
                  <a:lnTo>
                    <a:pt x="24" y="350"/>
                  </a:lnTo>
                  <a:lnTo>
                    <a:pt x="22" y="308"/>
                  </a:lnTo>
                  <a:lnTo>
                    <a:pt x="24" y="267"/>
                  </a:lnTo>
                  <a:lnTo>
                    <a:pt x="31" y="228"/>
                  </a:lnTo>
                  <a:lnTo>
                    <a:pt x="44" y="193"/>
                  </a:lnTo>
                  <a:lnTo>
                    <a:pt x="61" y="161"/>
                  </a:lnTo>
                  <a:lnTo>
                    <a:pt x="80" y="132"/>
                  </a:lnTo>
                  <a:lnTo>
                    <a:pt x="104" y="107"/>
                  </a:lnTo>
                  <a:lnTo>
                    <a:pt x="130" y="84"/>
                  </a:lnTo>
                  <a:lnTo>
                    <a:pt x="159" y="63"/>
                  </a:lnTo>
                  <a:lnTo>
                    <a:pt x="191" y="46"/>
                  </a:lnTo>
                  <a:lnTo>
                    <a:pt x="223" y="32"/>
                  </a:lnTo>
                  <a:lnTo>
                    <a:pt x="257" y="21"/>
                  </a:lnTo>
                  <a:lnTo>
                    <a:pt x="293" y="12"/>
                  </a:lnTo>
                  <a:lnTo>
                    <a:pt x="328" y="6"/>
                  </a:lnTo>
                  <a:lnTo>
                    <a:pt x="364" y="2"/>
                  </a:lnTo>
                  <a:lnTo>
                    <a:pt x="39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9"/>
            <p:cNvSpPr>
              <a:spLocks/>
            </p:cNvSpPr>
            <p:nvPr userDrawn="1"/>
          </p:nvSpPr>
          <p:spPr bwMode="auto">
            <a:xfrm>
              <a:off x="6146801" y="4554538"/>
              <a:ext cx="434975" cy="479425"/>
            </a:xfrm>
            <a:custGeom>
              <a:avLst/>
              <a:gdLst>
                <a:gd name="T0" fmla="*/ 621 w 1095"/>
                <a:gd name="T1" fmla="*/ 1 h 1208"/>
                <a:gd name="T2" fmla="*/ 664 w 1095"/>
                <a:gd name="T3" fmla="*/ 18 h 1208"/>
                <a:gd name="T4" fmla="*/ 709 w 1095"/>
                <a:gd name="T5" fmla="*/ 67 h 1208"/>
                <a:gd name="T6" fmla="*/ 947 w 1095"/>
                <a:gd name="T7" fmla="*/ 353 h 1208"/>
                <a:gd name="T8" fmla="*/ 1027 w 1095"/>
                <a:gd name="T9" fmla="*/ 469 h 1208"/>
                <a:gd name="T10" fmla="*/ 1076 w 1095"/>
                <a:gd name="T11" fmla="*/ 580 h 1208"/>
                <a:gd name="T12" fmla="*/ 1095 w 1095"/>
                <a:gd name="T13" fmla="*/ 687 h 1208"/>
                <a:gd name="T14" fmla="*/ 1090 w 1095"/>
                <a:gd name="T15" fmla="*/ 786 h 1208"/>
                <a:gd name="T16" fmla="*/ 1064 w 1095"/>
                <a:gd name="T17" fmla="*/ 877 h 1208"/>
                <a:gd name="T18" fmla="*/ 1020 w 1095"/>
                <a:gd name="T19" fmla="*/ 959 h 1208"/>
                <a:gd name="T20" fmla="*/ 962 w 1095"/>
                <a:gd name="T21" fmla="*/ 1032 h 1208"/>
                <a:gd name="T22" fmla="*/ 892 w 1095"/>
                <a:gd name="T23" fmla="*/ 1093 h 1208"/>
                <a:gd name="T24" fmla="*/ 817 w 1095"/>
                <a:gd name="T25" fmla="*/ 1142 h 1208"/>
                <a:gd name="T26" fmla="*/ 738 w 1095"/>
                <a:gd name="T27" fmla="*/ 1177 h 1208"/>
                <a:gd name="T28" fmla="*/ 630 w 1095"/>
                <a:gd name="T29" fmla="*/ 1202 h 1208"/>
                <a:gd name="T30" fmla="*/ 498 w 1095"/>
                <a:gd name="T31" fmla="*/ 1207 h 1208"/>
                <a:gd name="T32" fmla="*/ 374 w 1095"/>
                <a:gd name="T33" fmla="*/ 1187 h 1208"/>
                <a:gd name="T34" fmla="*/ 261 w 1095"/>
                <a:gd name="T35" fmla="*/ 1144 h 1208"/>
                <a:gd name="T36" fmla="*/ 162 w 1095"/>
                <a:gd name="T37" fmla="*/ 1080 h 1208"/>
                <a:gd name="T38" fmla="*/ 82 w 1095"/>
                <a:gd name="T39" fmla="*/ 998 h 1208"/>
                <a:gd name="T40" fmla="*/ 22 w 1095"/>
                <a:gd name="T41" fmla="*/ 901 h 1208"/>
                <a:gd name="T42" fmla="*/ 25 w 1095"/>
                <a:gd name="T43" fmla="*/ 883 h 1208"/>
                <a:gd name="T44" fmla="*/ 90 w 1095"/>
                <a:gd name="T45" fmla="*/ 940 h 1208"/>
                <a:gd name="T46" fmla="*/ 170 w 1095"/>
                <a:gd name="T47" fmla="*/ 982 h 1208"/>
                <a:gd name="T48" fmla="*/ 258 w 1095"/>
                <a:gd name="T49" fmla="*/ 1009 h 1208"/>
                <a:gd name="T50" fmla="*/ 353 w 1095"/>
                <a:gd name="T51" fmla="*/ 1020 h 1208"/>
                <a:gd name="T52" fmla="*/ 447 w 1095"/>
                <a:gd name="T53" fmla="*/ 1015 h 1208"/>
                <a:gd name="T54" fmla="*/ 534 w 1095"/>
                <a:gd name="T55" fmla="*/ 994 h 1208"/>
                <a:gd name="T56" fmla="*/ 612 w 1095"/>
                <a:gd name="T57" fmla="*/ 958 h 1208"/>
                <a:gd name="T58" fmla="*/ 694 w 1095"/>
                <a:gd name="T59" fmla="*/ 894 h 1208"/>
                <a:gd name="T60" fmla="*/ 756 w 1095"/>
                <a:gd name="T61" fmla="*/ 821 h 1208"/>
                <a:gd name="T62" fmla="*/ 796 w 1095"/>
                <a:gd name="T63" fmla="*/ 738 h 1208"/>
                <a:gd name="T64" fmla="*/ 811 w 1095"/>
                <a:gd name="T65" fmla="*/ 652 h 1208"/>
                <a:gd name="T66" fmla="*/ 800 w 1095"/>
                <a:gd name="T67" fmla="*/ 563 h 1208"/>
                <a:gd name="T68" fmla="*/ 761 w 1095"/>
                <a:gd name="T69" fmla="*/ 478 h 1208"/>
                <a:gd name="T70" fmla="*/ 728 w 1095"/>
                <a:gd name="T71" fmla="*/ 433 h 1208"/>
                <a:gd name="T72" fmla="*/ 714 w 1095"/>
                <a:gd name="T73" fmla="*/ 415 h 1208"/>
                <a:gd name="T74" fmla="*/ 687 w 1095"/>
                <a:gd name="T75" fmla="*/ 382 h 1208"/>
                <a:gd name="T76" fmla="*/ 651 w 1095"/>
                <a:gd name="T77" fmla="*/ 340 h 1208"/>
                <a:gd name="T78" fmla="*/ 609 w 1095"/>
                <a:gd name="T79" fmla="*/ 291 h 1208"/>
                <a:gd name="T80" fmla="*/ 567 w 1095"/>
                <a:gd name="T81" fmla="*/ 239 h 1208"/>
                <a:gd name="T82" fmla="*/ 524 w 1095"/>
                <a:gd name="T83" fmla="*/ 188 h 1208"/>
                <a:gd name="T84" fmla="*/ 521 w 1095"/>
                <a:gd name="T85" fmla="*/ 184 h 1208"/>
                <a:gd name="T86" fmla="*/ 515 w 1095"/>
                <a:gd name="T87" fmla="*/ 177 h 1208"/>
                <a:gd name="T88" fmla="*/ 512 w 1095"/>
                <a:gd name="T89" fmla="*/ 175 h 1208"/>
                <a:gd name="T90" fmla="*/ 492 w 1095"/>
                <a:gd name="T91" fmla="*/ 131 h 1208"/>
                <a:gd name="T92" fmla="*/ 494 w 1095"/>
                <a:gd name="T93" fmla="*/ 87 h 1208"/>
                <a:gd name="T94" fmla="*/ 517 w 1095"/>
                <a:gd name="T95" fmla="*/ 44 h 1208"/>
                <a:gd name="T96" fmla="*/ 555 w 1095"/>
                <a:gd name="T97" fmla="*/ 13 h 1208"/>
                <a:gd name="T98" fmla="*/ 600 w 1095"/>
                <a:gd name="T99" fmla="*/ 0 h 1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95" h="1208">
                  <a:moveTo>
                    <a:pt x="600" y="0"/>
                  </a:moveTo>
                  <a:lnTo>
                    <a:pt x="621" y="1"/>
                  </a:lnTo>
                  <a:lnTo>
                    <a:pt x="643" y="7"/>
                  </a:lnTo>
                  <a:lnTo>
                    <a:pt x="664" y="18"/>
                  </a:lnTo>
                  <a:lnTo>
                    <a:pt x="682" y="35"/>
                  </a:lnTo>
                  <a:lnTo>
                    <a:pt x="709" y="67"/>
                  </a:lnTo>
                  <a:lnTo>
                    <a:pt x="694" y="50"/>
                  </a:lnTo>
                  <a:lnTo>
                    <a:pt x="947" y="353"/>
                  </a:lnTo>
                  <a:lnTo>
                    <a:pt x="991" y="411"/>
                  </a:lnTo>
                  <a:lnTo>
                    <a:pt x="1027" y="469"/>
                  </a:lnTo>
                  <a:lnTo>
                    <a:pt x="1055" y="525"/>
                  </a:lnTo>
                  <a:lnTo>
                    <a:pt x="1076" y="580"/>
                  </a:lnTo>
                  <a:lnTo>
                    <a:pt x="1088" y="633"/>
                  </a:lnTo>
                  <a:lnTo>
                    <a:pt x="1095" y="687"/>
                  </a:lnTo>
                  <a:lnTo>
                    <a:pt x="1095" y="737"/>
                  </a:lnTo>
                  <a:lnTo>
                    <a:pt x="1090" y="786"/>
                  </a:lnTo>
                  <a:lnTo>
                    <a:pt x="1079" y="833"/>
                  </a:lnTo>
                  <a:lnTo>
                    <a:pt x="1064" y="877"/>
                  </a:lnTo>
                  <a:lnTo>
                    <a:pt x="1044" y="920"/>
                  </a:lnTo>
                  <a:lnTo>
                    <a:pt x="1020" y="959"/>
                  </a:lnTo>
                  <a:lnTo>
                    <a:pt x="992" y="998"/>
                  </a:lnTo>
                  <a:lnTo>
                    <a:pt x="962" y="1032"/>
                  </a:lnTo>
                  <a:lnTo>
                    <a:pt x="929" y="1064"/>
                  </a:lnTo>
                  <a:lnTo>
                    <a:pt x="892" y="1093"/>
                  </a:lnTo>
                  <a:lnTo>
                    <a:pt x="856" y="1119"/>
                  </a:lnTo>
                  <a:lnTo>
                    <a:pt x="817" y="1142"/>
                  </a:lnTo>
                  <a:lnTo>
                    <a:pt x="778" y="1161"/>
                  </a:lnTo>
                  <a:lnTo>
                    <a:pt x="738" y="1177"/>
                  </a:lnTo>
                  <a:lnTo>
                    <a:pt x="698" y="1189"/>
                  </a:lnTo>
                  <a:lnTo>
                    <a:pt x="630" y="1202"/>
                  </a:lnTo>
                  <a:lnTo>
                    <a:pt x="563" y="1208"/>
                  </a:lnTo>
                  <a:lnTo>
                    <a:pt x="498" y="1207"/>
                  </a:lnTo>
                  <a:lnTo>
                    <a:pt x="434" y="1201"/>
                  </a:lnTo>
                  <a:lnTo>
                    <a:pt x="374" y="1187"/>
                  </a:lnTo>
                  <a:lnTo>
                    <a:pt x="315" y="1168"/>
                  </a:lnTo>
                  <a:lnTo>
                    <a:pt x="261" y="1144"/>
                  </a:lnTo>
                  <a:lnTo>
                    <a:pt x="210" y="1114"/>
                  </a:lnTo>
                  <a:lnTo>
                    <a:pt x="162" y="1080"/>
                  </a:lnTo>
                  <a:lnTo>
                    <a:pt x="120" y="1040"/>
                  </a:lnTo>
                  <a:lnTo>
                    <a:pt x="82" y="998"/>
                  </a:lnTo>
                  <a:lnTo>
                    <a:pt x="49" y="951"/>
                  </a:lnTo>
                  <a:lnTo>
                    <a:pt x="22" y="901"/>
                  </a:lnTo>
                  <a:lnTo>
                    <a:pt x="0" y="848"/>
                  </a:lnTo>
                  <a:lnTo>
                    <a:pt x="25" y="883"/>
                  </a:lnTo>
                  <a:lnTo>
                    <a:pt x="56" y="913"/>
                  </a:lnTo>
                  <a:lnTo>
                    <a:pt x="90" y="940"/>
                  </a:lnTo>
                  <a:lnTo>
                    <a:pt x="128" y="963"/>
                  </a:lnTo>
                  <a:lnTo>
                    <a:pt x="170" y="982"/>
                  </a:lnTo>
                  <a:lnTo>
                    <a:pt x="213" y="997"/>
                  </a:lnTo>
                  <a:lnTo>
                    <a:pt x="258" y="1009"/>
                  </a:lnTo>
                  <a:lnTo>
                    <a:pt x="306" y="1016"/>
                  </a:lnTo>
                  <a:lnTo>
                    <a:pt x="353" y="1020"/>
                  </a:lnTo>
                  <a:lnTo>
                    <a:pt x="399" y="1019"/>
                  </a:lnTo>
                  <a:lnTo>
                    <a:pt x="447" y="1015"/>
                  </a:lnTo>
                  <a:lnTo>
                    <a:pt x="492" y="1006"/>
                  </a:lnTo>
                  <a:lnTo>
                    <a:pt x="534" y="994"/>
                  </a:lnTo>
                  <a:lnTo>
                    <a:pt x="575" y="979"/>
                  </a:lnTo>
                  <a:lnTo>
                    <a:pt x="612" y="958"/>
                  </a:lnTo>
                  <a:lnTo>
                    <a:pt x="655" y="928"/>
                  </a:lnTo>
                  <a:lnTo>
                    <a:pt x="694" y="894"/>
                  </a:lnTo>
                  <a:lnTo>
                    <a:pt x="728" y="858"/>
                  </a:lnTo>
                  <a:lnTo>
                    <a:pt x="756" y="821"/>
                  </a:lnTo>
                  <a:lnTo>
                    <a:pt x="779" y="780"/>
                  </a:lnTo>
                  <a:lnTo>
                    <a:pt x="796" y="738"/>
                  </a:lnTo>
                  <a:lnTo>
                    <a:pt x="806" y="695"/>
                  </a:lnTo>
                  <a:lnTo>
                    <a:pt x="811" y="652"/>
                  </a:lnTo>
                  <a:lnTo>
                    <a:pt x="809" y="608"/>
                  </a:lnTo>
                  <a:lnTo>
                    <a:pt x="800" y="563"/>
                  </a:lnTo>
                  <a:lnTo>
                    <a:pt x="784" y="520"/>
                  </a:lnTo>
                  <a:lnTo>
                    <a:pt x="761" y="478"/>
                  </a:lnTo>
                  <a:lnTo>
                    <a:pt x="731" y="436"/>
                  </a:lnTo>
                  <a:lnTo>
                    <a:pt x="728" y="433"/>
                  </a:lnTo>
                  <a:lnTo>
                    <a:pt x="724" y="426"/>
                  </a:lnTo>
                  <a:lnTo>
                    <a:pt x="714" y="415"/>
                  </a:lnTo>
                  <a:lnTo>
                    <a:pt x="702" y="401"/>
                  </a:lnTo>
                  <a:lnTo>
                    <a:pt x="687" y="382"/>
                  </a:lnTo>
                  <a:lnTo>
                    <a:pt x="670" y="363"/>
                  </a:lnTo>
                  <a:lnTo>
                    <a:pt x="651" y="340"/>
                  </a:lnTo>
                  <a:lnTo>
                    <a:pt x="631" y="316"/>
                  </a:lnTo>
                  <a:lnTo>
                    <a:pt x="609" y="291"/>
                  </a:lnTo>
                  <a:lnTo>
                    <a:pt x="589" y="265"/>
                  </a:lnTo>
                  <a:lnTo>
                    <a:pt x="567" y="239"/>
                  </a:lnTo>
                  <a:lnTo>
                    <a:pt x="545" y="213"/>
                  </a:lnTo>
                  <a:lnTo>
                    <a:pt x="524" y="188"/>
                  </a:lnTo>
                  <a:lnTo>
                    <a:pt x="526" y="189"/>
                  </a:lnTo>
                  <a:lnTo>
                    <a:pt x="521" y="184"/>
                  </a:lnTo>
                  <a:lnTo>
                    <a:pt x="517" y="180"/>
                  </a:lnTo>
                  <a:lnTo>
                    <a:pt x="515" y="177"/>
                  </a:lnTo>
                  <a:lnTo>
                    <a:pt x="513" y="175"/>
                  </a:lnTo>
                  <a:lnTo>
                    <a:pt x="512" y="175"/>
                  </a:lnTo>
                  <a:lnTo>
                    <a:pt x="499" y="154"/>
                  </a:lnTo>
                  <a:lnTo>
                    <a:pt x="492" y="131"/>
                  </a:lnTo>
                  <a:lnTo>
                    <a:pt x="490" y="110"/>
                  </a:lnTo>
                  <a:lnTo>
                    <a:pt x="494" y="87"/>
                  </a:lnTo>
                  <a:lnTo>
                    <a:pt x="502" y="65"/>
                  </a:lnTo>
                  <a:lnTo>
                    <a:pt x="517" y="44"/>
                  </a:lnTo>
                  <a:lnTo>
                    <a:pt x="534" y="28"/>
                  </a:lnTo>
                  <a:lnTo>
                    <a:pt x="555" y="13"/>
                  </a:lnTo>
                  <a:lnTo>
                    <a:pt x="577" y="5"/>
                  </a:lnTo>
                  <a:lnTo>
                    <a:pt x="60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10"/>
            <p:cNvSpPr>
              <a:spLocks/>
            </p:cNvSpPr>
            <p:nvPr userDrawn="1"/>
          </p:nvSpPr>
          <p:spPr bwMode="auto">
            <a:xfrm>
              <a:off x="6145213" y="4384676"/>
              <a:ext cx="434975" cy="476250"/>
            </a:xfrm>
            <a:custGeom>
              <a:avLst/>
              <a:gdLst>
                <a:gd name="T0" fmla="*/ 599 w 1096"/>
                <a:gd name="T1" fmla="*/ 0 h 1202"/>
                <a:gd name="T2" fmla="*/ 723 w 1096"/>
                <a:gd name="T3" fmla="*/ 21 h 1202"/>
                <a:gd name="T4" fmla="*/ 834 w 1096"/>
                <a:gd name="T5" fmla="*/ 64 h 1202"/>
                <a:gd name="T6" fmla="*/ 933 w 1096"/>
                <a:gd name="T7" fmla="*/ 128 h 1202"/>
                <a:gd name="T8" fmla="*/ 1014 w 1096"/>
                <a:gd name="T9" fmla="*/ 210 h 1202"/>
                <a:gd name="T10" fmla="*/ 1075 w 1096"/>
                <a:gd name="T11" fmla="*/ 307 h 1202"/>
                <a:gd name="T12" fmla="*/ 1071 w 1096"/>
                <a:gd name="T13" fmla="*/ 325 h 1202"/>
                <a:gd name="T14" fmla="*/ 1007 w 1096"/>
                <a:gd name="T15" fmla="*/ 268 h 1202"/>
                <a:gd name="T16" fmla="*/ 927 w 1096"/>
                <a:gd name="T17" fmla="*/ 226 h 1202"/>
                <a:gd name="T18" fmla="*/ 838 w 1096"/>
                <a:gd name="T19" fmla="*/ 199 h 1202"/>
                <a:gd name="T20" fmla="*/ 743 w 1096"/>
                <a:gd name="T21" fmla="*/ 188 h 1202"/>
                <a:gd name="T22" fmla="*/ 650 w 1096"/>
                <a:gd name="T23" fmla="*/ 193 h 1202"/>
                <a:gd name="T24" fmla="*/ 561 w 1096"/>
                <a:gd name="T25" fmla="*/ 214 h 1202"/>
                <a:gd name="T26" fmla="*/ 483 w 1096"/>
                <a:gd name="T27" fmla="*/ 249 h 1202"/>
                <a:gd name="T28" fmla="*/ 401 w 1096"/>
                <a:gd name="T29" fmla="*/ 313 h 1202"/>
                <a:gd name="T30" fmla="*/ 339 w 1096"/>
                <a:gd name="T31" fmla="*/ 388 h 1202"/>
                <a:gd name="T32" fmla="*/ 300 w 1096"/>
                <a:gd name="T33" fmla="*/ 470 h 1202"/>
                <a:gd name="T34" fmla="*/ 285 w 1096"/>
                <a:gd name="T35" fmla="*/ 555 h 1202"/>
                <a:gd name="T36" fmla="*/ 296 w 1096"/>
                <a:gd name="T37" fmla="*/ 643 h 1202"/>
                <a:gd name="T38" fmla="*/ 335 w 1096"/>
                <a:gd name="T39" fmla="*/ 730 h 1202"/>
                <a:gd name="T40" fmla="*/ 367 w 1096"/>
                <a:gd name="T41" fmla="*/ 775 h 1202"/>
                <a:gd name="T42" fmla="*/ 383 w 1096"/>
                <a:gd name="T43" fmla="*/ 793 h 1202"/>
                <a:gd name="T44" fmla="*/ 411 w 1096"/>
                <a:gd name="T45" fmla="*/ 827 h 1202"/>
                <a:gd name="T46" fmla="*/ 447 w 1096"/>
                <a:gd name="T47" fmla="*/ 870 h 1202"/>
                <a:gd name="T48" fmla="*/ 489 w 1096"/>
                <a:gd name="T49" fmla="*/ 921 h 1202"/>
                <a:gd name="T50" fmla="*/ 534 w 1096"/>
                <a:gd name="T51" fmla="*/ 974 h 1202"/>
                <a:gd name="T52" fmla="*/ 523 w 1096"/>
                <a:gd name="T53" fmla="*/ 962 h 1202"/>
                <a:gd name="T54" fmla="*/ 551 w 1096"/>
                <a:gd name="T55" fmla="*/ 996 h 1202"/>
                <a:gd name="T56" fmla="*/ 571 w 1096"/>
                <a:gd name="T57" fmla="*/ 1020 h 1202"/>
                <a:gd name="T58" fmla="*/ 578 w 1096"/>
                <a:gd name="T59" fmla="*/ 1028 h 1202"/>
                <a:gd name="T60" fmla="*/ 599 w 1096"/>
                <a:gd name="T61" fmla="*/ 1071 h 1202"/>
                <a:gd name="T62" fmla="*/ 596 w 1096"/>
                <a:gd name="T63" fmla="*/ 1115 h 1202"/>
                <a:gd name="T64" fmla="*/ 574 w 1096"/>
                <a:gd name="T65" fmla="*/ 1158 h 1202"/>
                <a:gd name="T66" fmla="*/ 536 w 1096"/>
                <a:gd name="T67" fmla="*/ 1189 h 1202"/>
                <a:gd name="T68" fmla="*/ 491 w 1096"/>
                <a:gd name="T69" fmla="*/ 1202 h 1202"/>
                <a:gd name="T70" fmla="*/ 447 w 1096"/>
                <a:gd name="T71" fmla="*/ 1196 h 1202"/>
                <a:gd name="T72" fmla="*/ 409 w 1096"/>
                <a:gd name="T73" fmla="*/ 1168 h 1202"/>
                <a:gd name="T74" fmla="*/ 390 w 1096"/>
                <a:gd name="T75" fmla="*/ 1143 h 1202"/>
                <a:gd name="T76" fmla="*/ 104 w 1096"/>
                <a:gd name="T77" fmla="*/ 796 h 1202"/>
                <a:gd name="T78" fmla="*/ 41 w 1096"/>
                <a:gd name="T79" fmla="*/ 682 h 1202"/>
                <a:gd name="T80" fmla="*/ 7 w 1096"/>
                <a:gd name="T81" fmla="*/ 573 h 1202"/>
                <a:gd name="T82" fmla="*/ 0 w 1096"/>
                <a:gd name="T83" fmla="*/ 471 h 1202"/>
                <a:gd name="T84" fmla="*/ 17 w 1096"/>
                <a:gd name="T85" fmla="*/ 375 h 1202"/>
                <a:gd name="T86" fmla="*/ 52 w 1096"/>
                <a:gd name="T87" fmla="*/ 287 h 1202"/>
                <a:gd name="T88" fmla="*/ 103 w 1096"/>
                <a:gd name="T89" fmla="*/ 210 h 1202"/>
                <a:gd name="T90" fmla="*/ 168 w 1096"/>
                <a:gd name="T91" fmla="*/ 144 h 1202"/>
                <a:gd name="T92" fmla="*/ 240 w 1096"/>
                <a:gd name="T93" fmla="*/ 88 h 1202"/>
                <a:gd name="T94" fmla="*/ 318 w 1096"/>
                <a:gd name="T95" fmla="*/ 47 h 1202"/>
                <a:gd name="T96" fmla="*/ 398 w 1096"/>
                <a:gd name="T97" fmla="*/ 19 h 1202"/>
                <a:gd name="T98" fmla="*/ 533 w 1096"/>
                <a:gd name="T99" fmla="*/ 0 h 1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96" h="1202">
                  <a:moveTo>
                    <a:pt x="533" y="0"/>
                  </a:moveTo>
                  <a:lnTo>
                    <a:pt x="599" y="0"/>
                  </a:lnTo>
                  <a:lnTo>
                    <a:pt x="662" y="7"/>
                  </a:lnTo>
                  <a:lnTo>
                    <a:pt x="723" y="21"/>
                  </a:lnTo>
                  <a:lnTo>
                    <a:pt x="780" y="40"/>
                  </a:lnTo>
                  <a:lnTo>
                    <a:pt x="834" y="64"/>
                  </a:lnTo>
                  <a:lnTo>
                    <a:pt x="887" y="94"/>
                  </a:lnTo>
                  <a:lnTo>
                    <a:pt x="933" y="128"/>
                  </a:lnTo>
                  <a:lnTo>
                    <a:pt x="976" y="167"/>
                  </a:lnTo>
                  <a:lnTo>
                    <a:pt x="1014" y="210"/>
                  </a:lnTo>
                  <a:lnTo>
                    <a:pt x="1047" y="256"/>
                  </a:lnTo>
                  <a:lnTo>
                    <a:pt x="1075" y="307"/>
                  </a:lnTo>
                  <a:lnTo>
                    <a:pt x="1096" y="360"/>
                  </a:lnTo>
                  <a:lnTo>
                    <a:pt x="1071" y="325"/>
                  </a:lnTo>
                  <a:lnTo>
                    <a:pt x="1041" y="295"/>
                  </a:lnTo>
                  <a:lnTo>
                    <a:pt x="1007" y="268"/>
                  </a:lnTo>
                  <a:lnTo>
                    <a:pt x="968" y="245"/>
                  </a:lnTo>
                  <a:lnTo>
                    <a:pt x="927" y="226"/>
                  </a:lnTo>
                  <a:lnTo>
                    <a:pt x="883" y="210"/>
                  </a:lnTo>
                  <a:lnTo>
                    <a:pt x="838" y="199"/>
                  </a:lnTo>
                  <a:lnTo>
                    <a:pt x="791" y="192"/>
                  </a:lnTo>
                  <a:lnTo>
                    <a:pt x="743" y="188"/>
                  </a:lnTo>
                  <a:lnTo>
                    <a:pt x="696" y="188"/>
                  </a:lnTo>
                  <a:lnTo>
                    <a:pt x="650" y="193"/>
                  </a:lnTo>
                  <a:lnTo>
                    <a:pt x="605" y="202"/>
                  </a:lnTo>
                  <a:lnTo>
                    <a:pt x="561" y="214"/>
                  </a:lnTo>
                  <a:lnTo>
                    <a:pt x="521" y="229"/>
                  </a:lnTo>
                  <a:lnTo>
                    <a:pt x="483" y="249"/>
                  </a:lnTo>
                  <a:lnTo>
                    <a:pt x="440" y="280"/>
                  </a:lnTo>
                  <a:lnTo>
                    <a:pt x="401" y="313"/>
                  </a:lnTo>
                  <a:lnTo>
                    <a:pt x="368" y="349"/>
                  </a:lnTo>
                  <a:lnTo>
                    <a:pt x="339" y="388"/>
                  </a:lnTo>
                  <a:lnTo>
                    <a:pt x="317" y="427"/>
                  </a:lnTo>
                  <a:lnTo>
                    <a:pt x="300" y="470"/>
                  </a:lnTo>
                  <a:lnTo>
                    <a:pt x="289" y="512"/>
                  </a:lnTo>
                  <a:lnTo>
                    <a:pt x="285" y="555"/>
                  </a:lnTo>
                  <a:lnTo>
                    <a:pt x="287" y="600"/>
                  </a:lnTo>
                  <a:lnTo>
                    <a:pt x="296" y="643"/>
                  </a:lnTo>
                  <a:lnTo>
                    <a:pt x="312" y="687"/>
                  </a:lnTo>
                  <a:lnTo>
                    <a:pt x="335" y="730"/>
                  </a:lnTo>
                  <a:lnTo>
                    <a:pt x="366" y="773"/>
                  </a:lnTo>
                  <a:lnTo>
                    <a:pt x="367" y="775"/>
                  </a:lnTo>
                  <a:lnTo>
                    <a:pt x="373" y="782"/>
                  </a:lnTo>
                  <a:lnTo>
                    <a:pt x="383" y="793"/>
                  </a:lnTo>
                  <a:lnTo>
                    <a:pt x="396" y="809"/>
                  </a:lnTo>
                  <a:lnTo>
                    <a:pt x="411" y="827"/>
                  </a:lnTo>
                  <a:lnTo>
                    <a:pt x="429" y="847"/>
                  </a:lnTo>
                  <a:lnTo>
                    <a:pt x="447" y="870"/>
                  </a:lnTo>
                  <a:lnTo>
                    <a:pt x="468" y="896"/>
                  </a:lnTo>
                  <a:lnTo>
                    <a:pt x="489" y="921"/>
                  </a:lnTo>
                  <a:lnTo>
                    <a:pt x="511" y="948"/>
                  </a:lnTo>
                  <a:lnTo>
                    <a:pt x="534" y="974"/>
                  </a:lnTo>
                  <a:lnTo>
                    <a:pt x="556" y="999"/>
                  </a:lnTo>
                  <a:lnTo>
                    <a:pt x="523" y="962"/>
                  </a:lnTo>
                  <a:lnTo>
                    <a:pt x="538" y="980"/>
                  </a:lnTo>
                  <a:lnTo>
                    <a:pt x="551" y="996"/>
                  </a:lnTo>
                  <a:lnTo>
                    <a:pt x="562" y="1009"/>
                  </a:lnTo>
                  <a:lnTo>
                    <a:pt x="571" y="1020"/>
                  </a:lnTo>
                  <a:lnTo>
                    <a:pt x="577" y="1026"/>
                  </a:lnTo>
                  <a:lnTo>
                    <a:pt x="578" y="1028"/>
                  </a:lnTo>
                  <a:lnTo>
                    <a:pt x="591" y="1049"/>
                  </a:lnTo>
                  <a:lnTo>
                    <a:pt x="599" y="1071"/>
                  </a:lnTo>
                  <a:lnTo>
                    <a:pt x="600" y="1094"/>
                  </a:lnTo>
                  <a:lnTo>
                    <a:pt x="596" y="1115"/>
                  </a:lnTo>
                  <a:lnTo>
                    <a:pt x="588" y="1137"/>
                  </a:lnTo>
                  <a:lnTo>
                    <a:pt x="574" y="1158"/>
                  </a:lnTo>
                  <a:lnTo>
                    <a:pt x="556" y="1176"/>
                  </a:lnTo>
                  <a:lnTo>
                    <a:pt x="536" y="1189"/>
                  </a:lnTo>
                  <a:lnTo>
                    <a:pt x="514" y="1199"/>
                  </a:lnTo>
                  <a:lnTo>
                    <a:pt x="491" y="1202"/>
                  </a:lnTo>
                  <a:lnTo>
                    <a:pt x="469" y="1202"/>
                  </a:lnTo>
                  <a:lnTo>
                    <a:pt x="447" y="1196"/>
                  </a:lnTo>
                  <a:lnTo>
                    <a:pt x="428" y="1184"/>
                  </a:lnTo>
                  <a:lnTo>
                    <a:pt x="409" y="1168"/>
                  </a:lnTo>
                  <a:lnTo>
                    <a:pt x="352" y="1098"/>
                  </a:lnTo>
                  <a:lnTo>
                    <a:pt x="390" y="1143"/>
                  </a:lnTo>
                  <a:lnTo>
                    <a:pt x="149" y="855"/>
                  </a:lnTo>
                  <a:lnTo>
                    <a:pt x="104" y="796"/>
                  </a:lnTo>
                  <a:lnTo>
                    <a:pt x="69" y="739"/>
                  </a:lnTo>
                  <a:lnTo>
                    <a:pt x="41" y="682"/>
                  </a:lnTo>
                  <a:lnTo>
                    <a:pt x="21" y="628"/>
                  </a:lnTo>
                  <a:lnTo>
                    <a:pt x="7" y="573"/>
                  </a:lnTo>
                  <a:lnTo>
                    <a:pt x="1" y="522"/>
                  </a:lnTo>
                  <a:lnTo>
                    <a:pt x="0" y="471"/>
                  </a:lnTo>
                  <a:lnTo>
                    <a:pt x="6" y="421"/>
                  </a:lnTo>
                  <a:lnTo>
                    <a:pt x="17" y="375"/>
                  </a:lnTo>
                  <a:lnTo>
                    <a:pt x="33" y="331"/>
                  </a:lnTo>
                  <a:lnTo>
                    <a:pt x="52" y="287"/>
                  </a:lnTo>
                  <a:lnTo>
                    <a:pt x="77" y="248"/>
                  </a:lnTo>
                  <a:lnTo>
                    <a:pt x="103" y="210"/>
                  </a:lnTo>
                  <a:lnTo>
                    <a:pt x="135" y="175"/>
                  </a:lnTo>
                  <a:lnTo>
                    <a:pt x="168" y="144"/>
                  </a:lnTo>
                  <a:lnTo>
                    <a:pt x="203" y="115"/>
                  </a:lnTo>
                  <a:lnTo>
                    <a:pt x="240" y="88"/>
                  </a:lnTo>
                  <a:lnTo>
                    <a:pt x="279" y="65"/>
                  </a:lnTo>
                  <a:lnTo>
                    <a:pt x="318" y="47"/>
                  </a:lnTo>
                  <a:lnTo>
                    <a:pt x="358" y="31"/>
                  </a:lnTo>
                  <a:lnTo>
                    <a:pt x="398" y="19"/>
                  </a:lnTo>
                  <a:lnTo>
                    <a:pt x="466" y="6"/>
                  </a:lnTo>
                  <a:lnTo>
                    <a:pt x="53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1"/>
            <p:cNvSpPr>
              <a:spLocks noEditPoints="1"/>
            </p:cNvSpPr>
            <p:nvPr userDrawn="1"/>
          </p:nvSpPr>
          <p:spPr bwMode="auto">
            <a:xfrm>
              <a:off x="7675563" y="4867276"/>
              <a:ext cx="52388" cy="50800"/>
            </a:xfrm>
            <a:custGeom>
              <a:avLst/>
              <a:gdLst>
                <a:gd name="T0" fmla="*/ 51 w 130"/>
                <a:gd name="T1" fmla="*/ 60 h 128"/>
                <a:gd name="T2" fmla="*/ 70 w 130"/>
                <a:gd name="T3" fmla="*/ 60 h 128"/>
                <a:gd name="T4" fmla="*/ 77 w 130"/>
                <a:gd name="T5" fmla="*/ 59 h 128"/>
                <a:gd name="T6" fmla="*/ 82 w 130"/>
                <a:gd name="T7" fmla="*/ 55 h 128"/>
                <a:gd name="T8" fmla="*/ 83 w 130"/>
                <a:gd name="T9" fmla="*/ 48 h 128"/>
                <a:gd name="T10" fmla="*/ 82 w 130"/>
                <a:gd name="T11" fmla="*/ 42 h 128"/>
                <a:gd name="T12" fmla="*/ 77 w 130"/>
                <a:gd name="T13" fmla="*/ 38 h 128"/>
                <a:gd name="T14" fmla="*/ 71 w 130"/>
                <a:gd name="T15" fmla="*/ 37 h 128"/>
                <a:gd name="T16" fmla="*/ 51 w 130"/>
                <a:gd name="T17" fmla="*/ 37 h 128"/>
                <a:gd name="T18" fmla="*/ 68 w 130"/>
                <a:gd name="T19" fmla="*/ 28 h 128"/>
                <a:gd name="T20" fmla="*/ 89 w 130"/>
                <a:gd name="T21" fmla="*/ 32 h 128"/>
                <a:gd name="T22" fmla="*/ 95 w 130"/>
                <a:gd name="T23" fmla="*/ 48 h 128"/>
                <a:gd name="T24" fmla="*/ 90 w 130"/>
                <a:gd name="T25" fmla="*/ 63 h 128"/>
                <a:gd name="T26" fmla="*/ 76 w 130"/>
                <a:gd name="T27" fmla="*/ 69 h 128"/>
                <a:gd name="T28" fmla="*/ 84 w 130"/>
                <a:gd name="T29" fmla="*/ 101 h 128"/>
                <a:gd name="T30" fmla="*/ 51 w 130"/>
                <a:gd name="T31" fmla="*/ 69 h 128"/>
                <a:gd name="T32" fmla="*/ 40 w 130"/>
                <a:gd name="T33" fmla="*/ 101 h 128"/>
                <a:gd name="T34" fmla="*/ 66 w 130"/>
                <a:gd name="T35" fmla="*/ 11 h 128"/>
                <a:gd name="T36" fmla="*/ 34 w 130"/>
                <a:gd name="T37" fmla="*/ 20 h 128"/>
                <a:gd name="T38" fmla="*/ 16 w 130"/>
                <a:gd name="T39" fmla="*/ 47 h 128"/>
                <a:gd name="T40" fmla="*/ 16 w 130"/>
                <a:gd name="T41" fmla="*/ 82 h 128"/>
                <a:gd name="T42" fmla="*/ 34 w 130"/>
                <a:gd name="T43" fmla="*/ 107 h 128"/>
                <a:gd name="T44" fmla="*/ 66 w 130"/>
                <a:gd name="T45" fmla="*/ 117 h 128"/>
                <a:gd name="T46" fmla="*/ 96 w 130"/>
                <a:gd name="T47" fmla="*/ 107 h 128"/>
                <a:gd name="T48" fmla="*/ 115 w 130"/>
                <a:gd name="T49" fmla="*/ 82 h 128"/>
                <a:gd name="T50" fmla="*/ 115 w 130"/>
                <a:gd name="T51" fmla="*/ 47 h 128"/>
                <a:gd name="T52" fmla="*/ 96 w 130"/>
                <a:gd name="T53" fmla="*/ 20 h 128"/>
                <a:gd name="T54" fmla="*/ 66 w 130"/>
                <a:gd name="T55" fmla="*/ 11 h 128"/>
                <a:gd name="T56" fmla="*/ 85 w 130"/>
                <a:gd name="T57" fmla="*/ 3 h 128"/>
                <a:gd name="T58" fmla="*/ 118 w 130"/>
                <a:gd name="T59" fmla="*/ 25 h 128"/>
                <a:gd name="T60" fmla="*/ 130 w 130"/>
                <a:gd name="T61" fmla="*/ 64 h 128"/>
                <a:gd name="T62" fmla="*/ 118 w 130"/>
                <a:gd name="T63" fmla="*/ 102 h 128"/>
                <a:gd name="T64" fmla="*/ 85 w 130"/>
                <a:gd name="T65" fmla="*/ 125 h 128"/>
                <a:gd name="T66" fmla="*/ 45 w 130"/>
                <a:gd name="T67" fmla="*/ 125 h 128"/>
                <a:gd name="T68" fmla="*/ 13 w 130"/>
                <a:gd name="T69" fmla="*/ 102 h 128"/>
                <a:gd name="T70" fmla="*/ 0 w 130"/>
                <a:gd name="T71" fmla="*/ 64 h 128"/>
                <a:gd name="T72" fmla="*/ 13 w 130"/>
                <a:gd name="T73" fmla="*/ 25 h 128"/>
                <a:gd name="T74" fmla="*/ 45 w 130"/>
                <a:gd name="T75" fmla="*/ 3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0" h="128">
                  <a:moveTo>
                    <a:pt x="51" y="37"/>
                  </a:moveTo>
                  <a:lnTo>
                    <a:pt x="51" y="60"/>
                  </a:lnTo>
                  <a:lnTo>
                    <a:pt x="66" y="60"/>
                  </a:lnTo>
                  <a:lnTo>
                    <a:pt x="70" y="60"/>
                  </a:lnTo>
                  <a:lnTo>
                    <a:pt x="73" y="59"/>
                  </a:lnTo>
                  <a:lnTo>
                    <a:pt x="77" y="59"/>
                  </a:lnTo>
                  <a:lnTo>
                    <a:pt x="79" y="56"/>
                  </a:lnTo>
                  <a:lnTo>
                    <a:pt x="82" y="55"/>
                  </a:lnTo>
                  <a:lnTo>
                    <a:pt x="83" y="52"/>
                  </a:lnTo>
                  <a:lnTo>
                    <a:pt x="83" y="48"/>
                  </a:lnTo>
                  <a:lnTo>
                    <a:pt x="83" y="44"/>
                  </a:lnTo>
                  <a:lnTo>
                    <a:pt x="82" y="42"/>
                  </a:lnTo>
                  <a:lnTo>
                    <a:pt x="79" y="40"/>
                  </a:lnTo>
                  <a:lnTo>
                    <a:pt x="77" y="38"/>
                  </a:lnTo>
                  <a:lnTo>
                    <a:pt x="73" y="37"/>
                  </a:lnTo>
                  <a:lnTo>
                    <a:pt x="71" y="37"/>
                  </a:lnTo>
                  <a:lnTo>
                    <a:pt x="67" y="37"/>
                  </a:lnTo>
                  <a:lnTo>
                    <a:pt x="51" y="37"/>
                  </a:lnTo>
                  <a:close/>
                  <a:moveTo>
                    <a:pt x="40" y="28"/>
                  </a:moveTo>
                  <a:lnTo>
                    <a:pt x="68" y="28"/>
                  </a:lnTo>
                  <a:lnTo>
                    <a:pt x="81" y="29"/>
                  </a:lnTo>
                  <a:lnTo>
                    <a:pt x="89" y="32"/>
                  </a:lnTo>
                  <a:lnTo>
                    <a:pt x="94" y="38"/>
                  </a:lnTo>
                  <a:lnTo>
                    <a:pt x="95" y="48"/>
                  </a:lnTo>
                  <a:lnTo>
                    <a:pt x="94" y="56"/>
                  </a:lnTo>
                  <a:lnTo>
                    <a:pt x="90" y="63"/>
                  </a:lnTo>
                  <a:lnTo>
                    <a:pt x="83" y="66"/>
                  </a:lnTo>
                  <a:lnTo>
                    <a:pt x="76" y="69"/>
                  </a:lnTo>
                  <a:lnTo>
                    <a:pt x="98" y="101"/>
                  </a:lnTo>
                  <a:lnTo>
                    <a:pt x="84" y="101"/>
                  </a:lnTo>
                  <a:lnTo>
                    <a:pt x="65" y="69"/>
                  </a:lnTo>
                  <a:lnTo>
                    <a:pt x="51" y="69"/>
                  </a:lnTo>
                  <a:lnTo>
                    <a:pt x="51" y="101"/>
                  </a:lnTo>
                  <a:lnTo>
                    <a:pt x="40" y="101"/>
                  </a:lnTo>
                  <a:lnTo>
                    <a:pt x="40" y="28"/>
                  </a:lnTo>
                  <a:close/>
                  <a:moveTo>
                    <a:pt x="66" y="11"/>
                  </a:moveTo>
                  <a:lnTo>
                    <a:pt x="49" y="13"/>
                  </a:lnTo>
                  <a:lnTo>
                    <a:pt x="34" y="20"/>
                  </a:lnTo>
                  <a:lnTo>
                    <a:pt x="23" y="32"/>
                  </a:lnTo>
                  <a:lnTo>
                    <a:pt x="16" y="47"/>
                  </a:lnTo>
                  <a:lnTo>
                    <a:pt x="14" y="64"/>
                  </a:lnTo>
                  <a:lnTo>
                    <a:pt x="16" y="82"/>
                  </a:lnTo>
                  <a:lnTo>
                    <a:pt x="23" y="96"/>
                  </a:lnTo>
                  <a:lnTo>
                    <a:pt x="34" y="107"/>
                  </a:lnTo>
                  <a:lnTo>
                    <a:pt x="49" y="114"/>
                  </a:lnTo>
                  <a:lnTo>
                    <a:pt x="66" y="117"/>
                  </a:lnTo>
                  <a:lnTo>
                    <a:pt x="82" y="114"/>
                  </a:lnTo>
                  <a:lnTo>
                    <a:pt x="96" y="107"/>
                  </a:lnTo>
                  <a:lnTo>
                    <a:pt x="107" y="96"/>
                  </a:lnTo>
                  <a:lnTo>
                    <a:pt x="115" y="82"/>
                  </a:lnTo>
                  <a:lnTo>
                    <a:pt x="118" y="64"/>
                  </a:lnTo>
                  <a:lnTo>
                    <a:pt x="115" y="47"/>
                  </a:lnTo>
                  <a:lnTo>
                    <a:pt x="107" y="32"/>
                  </a:lnTo>
                  <a:lnTo>
                    <a:pt x="96" y="20"/>
                  </a:lnTo>
                  <a:lnTo>
                    <a:pt x="82" y="13"/>
                  </a:lnTo>
                  <a:lnTo>
                    <a:pt x="66" y="11"/>
                  </a:lnTo>
                  <a:close/>
                  <a:moveTo>
                    <a:pt x="66" y="0"/>
                  </a:moveTo>
                  <a:lnTo>
                    <a:pt x="85" y="3"/>
                  </a:lnTo>
                  <a:lnTo>
                    <a:pt x="104" y="12"/>
                  </a:lnTo>
                  <a:lnTo>
                    <a:pt x="118" y="25"/>
                  </a:lnTo>
                  <a:lnTo>
                    <a:pt x="127" y="43"/>
                  </a:lnTo>
                  <a:lnTo>
                    <a:pt x="130" y="64"/>
                  </a:lnTo>
                  <a:lnTo>
                    <a:pt x="127" y="84"/>
                  </a:lnTo>
                  <a:lnTo>
                    <a:pt x="118" y="102"/>
                  </a:lnTo>
                  <a:lnTo>
                    <a:pt x="104" y="116"/>
                  </a:lnTo>
                  <a:lnTo>
                    <a:pt x="85" y="125"/>
                  </a:lnTo>
                  <a:lnTo>
                    <a:pt x="66" y="128"/>
                  </a:lnTo>
                  <a:lnTo>
                    <a:pt x="45" y="125"/>
                  </a:lnTo>
                  <a:lnTo>
                    <a:pt x="27" y="116"/>
                  </a:lnTo>
                  <a:lnTo>
                    <a:pt x="13" y="102"/>
                  </a:lnTo>
                  <a:lnTo>
                    <a:pt x="4" y="84"/>
                  </a:lnTo>
                  <a:lnTo>
                    <a:pt x="0" y="64"/>
                  </a:lnTo>
                  <a:lnTo>
                    <a:pt x="4" y="43"/>
                  </a:lnTo>
                  <a:lnTo>
                    <a:pt x="13" y="25"/>
                  </a:lnTo>
                  <a:lnTo>
                    <a:pt x="27" y="12"/>
                  </a:lnTo>
                  <a:lnTo>
                    <a:pt x="45" y="3"/>
                  </a:lnTo>
                  <a:lnTo>
                    <a:pt x="6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12"/>
            <p:cNvSpPr>
              <a:spLocks noEditPoints="1"/>
            </p:cNvSpPr>
            <p:nvPr userDrawn="1"/>
          </p:nvSpPr>
          <p:spPr bwMode="auto">
            <a:xfrm>
              <a:off x="6591301" y="4867276"/>
              <a:ext cx="52388" cy="50800"/>
            </a:xfrm>
            <a:custGeom>
              <a:avLst/>
              <a:gdLst>
                <a:gd name="T0" fmla="*/ 51 w 130"/>
                <a:gd name="T1" fmla="*/ 60 h 128"/>
                <a:gd name="T2" fmla="*/ 69 w 130"/>
                <a:gd name="T3" fmla="*/ 60 h 128"/>
                <a:gd name="T4" fmla="*/ 75 w 130"/>
                <a:gd name="T5" fmla="*/ 59 h 128"/>
                <a:gd name="T6" fmla="*/ 81 w 130"/>
                <a:gd name="T7" fmla="*/ 55 h 128"/>
                <a:gd name="T8" fmla="*/ 82 w 130"/>
                <a:gd name="T9" fmla="*/ 48 h 128"/>
                <a:gd name="T10" fmla="*/ 81 w 130"/>
                <a:gd name="T11" fmla="*/ 42 h 128"/>
                <a:gd name="T12" fmla="*/ 76 w 130"/>
                <a:gd name="T13" fmla="*/ 38 h 128"/>
                <a:gd name="T14" fmla="*/ 70 w 130"/>
                <a:gd name="T15" fmla="*/ 37 h 128"/>
                <a:gd name="T16" fmla="*/ 51 w 130"/>
                <a:gd name="T17" fmla="*/ 37 h 128"/>
                <a:gd name="T18" fmla="*/ 68 w 130"/>
                <a:gd name="T19" fmla="*/ 28 h 128"/>
                <a:gd name="T20" fmla="*/ 88 w 130"/>
                <a:gd name="T21" fmla="*/ 32 h 128"/>
                <a:gd name="T22" fmla="*/ 94 w 130"/>
                <a:gd name="T23" fmla="*/ 48 h 128"/>
                <a:gd name="T24" fmla="*/ 88 w 130"/>
                <a:gd name="T25" fmla="*/ 63 h 128"/>
                <a:gd name="T26" fmla="*/ 75 w 130"/>
                <a:gd name="T27" fmla="*/ 69 h 128"/>
                <a:gd name="T28" fmla="*/ 83 w 130"/>
                <a:gd name="T29" fmla="*/ 101 h 128"/>
                <a:gd name="T30" fmla="*/ 51 w 130"/>
                <a:gd name="T31" fmla="*/ 69 h 128"/>
                <a:gd name="T32" fmla="*/ 40 w 130"/>
                <a:gd name="T33" fmla="*/ 101 h 128"/>
                <a:gd name="T34" fmla="*/ 64 w 130"/>
                <a:gd name="T35" fmla="*/ 11 h 128"/>
                <a:gd name="T36" fmla="*/ 34 w 130"/>
                <a:gd name="T37" fmla="*/ 20 h 128"/>
                <a:gd name="T38" fmla="*/ 14 w 130"/>
                <a:gd name="T39" fmla="*/ 47 h 128"/>
                <a:gd name="T40" fmla="*/ 14 w 130"/>
                <a:gd name="T41" fmla="*/ 82 h 128"/>
                <a:gd name="T42" fmla="*/ 34 w 130"/>
                <a:gd name="T43" fmla="*/ 107 h 128"/>
                <a:gd name="T44" fmla="*/ 64 w 130"/>
                <a:gd name="T45" fmla="*/ 117 h 128"/>
                <a:gd name="T46" fmla="*/ 96 w 130"/>
                <a:gd name="T47" fmla="*/ 107 h 128"/>
                <a:gd name="T48" fmla="*/ 114 w 130"/>
                <a:gd name="T49" fmla="*/ 82 h 128"/>
                <a:gd name="T50" fmla="*/ 114 w 130"/>
                <a:gd name="T51" fmla="*/ 47 h 128"/>
                <a:gd name="T52" fmla="*/ 96 w 130"/>
                <a:gd name="T53" fmla="*/ 20 h 128"/>
                <a:gd name="T54" fmla="*/ 64 w 130"/>
                <a:gd name="T55" fmla="*/ 11 h 128"/>
                <a:gd name="T56" fmla="*/ 85 w 130"/>
                <a:gd name="T57" fmla="*/ 3 h 128"/>
                <a:gd name="T58" fmla="*/ 117 w 130"/>
                <a:gd name="T59" fmla="*/ 25 h 128"/>
                <a:gd name="T60" fmla="*/ 130 w 130"/>
                <a:gd name="T61" fmla="*/ 64 h 128"/>
                <a:gd name="T62" fmla="*/ 117 w 130"/>
                <a:gd name="T63" fmla="*/ 102 h 128"/>
                <a:gd name="T64" fmla="*/ 85 w 130"/>
                <a:gd name="T65" fmla="*/ 125 h 128"/>
                <a:gd name="T66" fmla="*/ 45 w 130"/>
                <a:gd name="T67" fmla="*/ 125 h 128"/>
                <a:gd name="T68" fmla="*/ 12 w 130"/>
                <a:gd name="T69" fmla="*/ 102 h 128"/>
                <a:gd name="T70" fmla="*/ 0 w 130"/>
                <a:gd name="T71" fmla="*/ 64 h 128"/>
                <a:gd name="T72" fmla="*/ 12 w 130"/>
                <a:gd name="T73" fmla="*/ 25 h 128"/>
                <a:gd name="T74" fmla="*/ 45 w 130"/>
                <a:gd name="T75" fmla="*/ 3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0" h="128">
                  <a:moveTo>
                    <a:pt x="51" y="37"/>
                  </a:moveTo>
                  <a:lnTo>
                    <a:pt x="51" y="60"/>
                  </a:lnTo>
                  <a:lnTo>
                    <a:pt x="64" y="60"/>
                  </a:lnTo>
                  <a:lnTo>
                    <a:pt x="69" y="60"/>
                  </a:lnTo>
                  <a:lnTo>
                    <a:pt x="73" y="59"/>
                  </a:lnTo>
                  <a:lnTo>
                    <a:pt x="75" y="59"/>
                  </a:lnTo>
                  <a:lnTo>
                    <a:pt x="79" y="56"/>
                  </a:lnTo>
                  <a:lnTo>
                    <a:pt x="81" y="55"/>
                  </a:lnTo>
                  <a:lnTo>
                    <a:pt x="82" y="52"/>
                  </a:lnTo>
                  <a:lnTo>
                    <a:pt x="82" y="48"/>
                  </a:lnTo>
                  <a:lnTo>
                    <a:pt x="82" y="44"/>
                  </a:lnTo>
                  <a:lnTo>
                    <a:pt x="81" y="42"/>
                  </a:lnTo>
                  <a:lnTo>
                    <a:pt x="79" y="40"/>
                  </a:lnTo>
                  <a:lnTo>
                    <a:pt x="76" y="38"/>
                  </a:lnTo>
                  <a:lnTo>
                    <a:pt x="73" y="37"/>
                  </a:lnTo>
                  <a:lnTo>
                    <a:pt x="70" y="37"/>
                  </a:lnTo>
                  <a:lnTo>
                    <a:pt x="66" y="37"/>
                  </a:lnTo>
                  <a:lnTo>
                    <a:pt x="51" y="37"/>
                  </a:lnTo>
                  <a:close/>
                  <a:moveTo>
                    <a:pt x="40" y="28"/>
                  </a:moveTo>
                  <a:lnTo>
                    <a:pt x="68" y="28"/>
                  </a:lnTo>
                  <a:lnTo>
                    <a:pt x="80" y="29"/>
                  </a:lnTo>
                  <a:lnTo>
                    <a:pt x="88" y="32"/>
                  </a:lnTo>
                  <a:lnTo>
                    <a:pt x="93" y="38"/>
                  </a:lnTo>
                  <a:lnTo>
                    <a:pt x="94" y="48"/>
                  </a:lnTo>
                  <a:lnTo>
                    <a:pt x="93" y="56"/>
                  </a:lnTo>
                  <a:lnTo>
                    <a:pt x="88" y="63"/>
                  </a:lnTo>
                  <a:lnTo>
                    <a:pt x="82" y="66"/>
                  </a:lnTo>
                  <a:lnTo>
                    <a:pt x="75" y="69"/>
                  </a:lnTo>
                  <a:lnTo>
                    <a:pt x="96" y="101"/>
                  </a:lnTo>
                  <a:lnTo>
                    <a:pt x="83" y="101"/>
                  </a:lnTo>
                  <a:lnTo>
                    <a:pt x="64" y="69"/>
                  </a:lnTo>
                  <a:lnTo>
                    <a:pt x="51" y="69"/>
                  </a:lnTo>
                  <a:lnTo>
                    <a:pt x="51" y="101"/>
                  </a:lnTo>
                  <a:lnTo>
                    <a:pt x="40" y="101"/>
                  </a:lnTo>
                  <a:lnTo>
                    <a:pt x="40" y="28"/>
                  </a:lnTo>
                  <a:close/>
                  <a:moveTo>
                    <a:pt x="64" y="11"/>
                  </a:moveTo>
                  <a:lnTo>
                    <a:pt x="48" y="13"/>
                  </a:lnTo>
                  <a:lnTo>
                    <a:pt x="34" y="20"/>
                  </a:lnTo>
                  <a:lnTo>
                    <a:pt x="22" y="32"/>
                  </a:lnTo>
                  <a:lnTo>
                    <a:pt x="14" y="47"/>
                  </a:lnTo>
                  <a:lnTo>
                    <a:pt x="12" y="64"/>
                  </a:lnTo>
                  <a:lnTo>
                    <a:pt x="14" y="82"/>
                  </a:lnTo>
                  <a:lnTo>
                    <a:pt x="22" y="96"/>
                  </a:lnTo>
                  <a:lnTo>
                    <a:pt x="34" y="107"/>
                  </a:lnTo>
                  <a:lnTo>
                    <a:pt x="48" y="114"/>
                  </a:lnTo>
                  <a:lnTo>
                    <a:pt x="64" y="117"/>
                  </a:lnTo>
                  <a:lnTo>
                    <a:pt x="81" y="114"/>
                  </a:lnTo>
                  <a:lnTo>
                    <a:pt x="96" y="107"/>
                  </a:lnTo>
                  <a:lnTo>
                    <a:pt x="107" y="96"/>
                  </a:lnTo>
                  <a:lnTo>
                    <a:pt x="114" y="82"/>
                  </a:lnTo>
                  <a:lnTo>
                    <a:pt x="116" y="64"/>
                  </a:lnTo>
                  <a:lnTo>
                    <a:pt x="114" y="47"/>
                  </a:lnTo>
                  <a:lnTo>
                    <a:pt x="107" y="32"/>
                  </a:lnTo>
                  <a:lnTo>
                    <a:pt x="96" y="20"/>
                  </a:lnTo>
                  <a:lnTo>
                    <a:pt x="81" y="13"/>
                  </a:lnTo>
                  <a:lnTo>
                    <a:pt x="64" y="11"/>
                  </a:lnTo>
                  <a:close/>
                  <a:moveTo>
                    <a:pt x="64" y="0"/>
                  </a:moveTo>
                  <a:lnTo>
                    <a:pt x="85" y="3"/>
                  </a:lnTo>
                  <a:lnTo>
                    <a:pt x="103" y="12"/>
                  </a:lnTo>
                  <a:lnTo>
                    <a:pt x="117" y="25"/>
                  </a:lnTo>
                  <a:lnTo>
                    <a:pt x="126" y="43"/>
                  </a:lnTo>
                  <a:lnTo>
                    <a:pt x="130" y="64"/>
                  </a:lnTo>
                  <a:lnTo>
                    <a:pt x="126" y="84"/>
                  </a:lnTo>
                  <a:lnTo>
                    <a:pt x="117" y="102"/>
                  </a:lnTo>
                  <a:lnTo>
                    <a:pt x="103" y="116"/>
                  </a:lnTo>
                  <a:lnTo>
                    <a:pt x="85" y="125"/>
                  </a:lnTo>
                  <a:lnTo>
                    <a:pt x="64" y="128"/>
                  </a:lnTo>
                  <a:lnTo>
                    <a:pt x="45" y="125"/>
                  </a:lnTo>
                  <a:lnTo>
                    <a:pt x="26" y="116"/>
                  </a:lnTo>
                  <a:lnTo>
                    <a:pt x="12" y="102"/>
                  </a:lnTo>
                  <a:lnTo>
                    <a:pt x="2" y="84"/>
                  </a:lnTo>
                  <a:lnTo>
                    <a:pt x="0" y="64"/>
                  </a:lnTo>
                  <a:lnTo>
                    <a:pt x="2" y="43"/>
                  </a:lnTo>
                  <a:lnTo>
                    <a:pt x="12" y="25"/>
                  </a:lnTo>
                  <a:lnTo>
                    <a:pt x="26" y="12"/>
                  </a:lnTo>
                  <a:lnTo>
                    <a:pt x="45" y="3"/>
                  </a:lnTo>
                  <a:lnTo>
                    <a:pt x="6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192024"/>
            <a:ext cx="6016752" cy="430887"/>
          </a:xfrm>
        </p:spPr>
        <p:txBody>
          <a:bodyPr lIns="182880" rIns="182880" anchor="b" anchorCtr="0">
            <a:noAutofit/>
          </a:bodyPr>
          <a:lstStyle>
            <a:lvl1pPr algn="ctr">
              <a:defRPr sz="22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21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637660"/>
            <a:ext cx="6016752" cy="274320"/>
          </a:xfrm>
        </p:spPr>
        <p:txBody>
          <a:bodyPr wrap="square" lIns="182880" rIns="18288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itchFamily="34" charset="0"/>
              <a:buNone/>
              <a:defRPr sz="1800" b="0" cap="none" baseline="0"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latin typeface="+mj-lt"/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5" name="Content Placeholder 3"/>
          <p:cNvSpPr>
            <a:spLocks noGrp="1"/>
          </p:cNvSpPr>
          <p:nvPr>
            <p:ph sz="quarter" idx="15" hasCustomPrompt="1"/>
          </p:nvPr>
        </p:nvSpPr>
        <p:spPr>
          <a:xfrm>
            <a:off x="0" y="920337"/>
            <a:ext cx="6016752" cy="4215653"/>
          </a:xfrm>
        </p:spPr>
        <p:txBody>
          <a:bodyPr wrap="square" lIns="365760" rIns="274320" bIns="91440" anchor="t" anchorCtr="0">
            <a:normAutofit/>
          </a:bodyPr>
          <a:lstStyle>
            <a:lvl1pPr>
              <a:buClr>
                <a:schemeClr val="accent2"/>
              </a:buClr>
              <a:defRPr sz="2000" baseline="0">
                <a:solidFill>
                  <a:schemeClr val="bg1"/>
                </a:solidFill>
              </a:defRPr>
            </a:lvl1pPr>
            <a:lvl2pPr>
              <a:buClr>
                <a:schemeClr val="bg1">
                  <a:lumMod val="75000"/>
                </a:schemeClr>
              </a:buClr>
              <a:defRPr baseline="0">
                <a:solidFill>
                  <a:schemeClr val="bg1">
                    <a:lumMod val="75000"/>
                  </a:schemeClr>
                </a:solidFill>
              </a:defRPr>
            </a:lvl2pPr>
            <a:lvl3pPr>
              <a:buClr>
                <a:schemeClr val="bg1">
                  <a:lumMod val="75000"/>
                </a:schemeClr>
              </a:buClr>
              <a:defRPr baseline="0">
                <a:solidFill>
                  <a:schemeClr val="bg1">
                    <a:lumMod val="75000"/>
                  </a:schemeClr>
                </a:solidFill>
              </a:defRPr>
            </a:lvl3pPr>
            <a:lvl4pPr>
              <a:defRPr baseline="0"/>
            </a:lvl4pPr>
            <a:lvl5pPr>
              <a:defRPr baseline="0"/>
            </a:lvl5pPr>
          </a:lstStyle>
          <a:p>
            <a:pPr lvl="0"/>
            <a:r>
              <a:rPr lang="en-US" dirty="0"/>
              <a:t>Click to add text or click an icon to add other content types.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976208B-6111-490B-8CEC-FFB249DB210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Box 4"/>
          <p:cNvSpPr txBox="1"/>
          <p:nvPr userDrawn="1"/>
        </p:nvSpPr>
        <p:spPr>
          <a:xfrm>
            <a:off x="3310128" y="4941552"/>
            <a:ext cx="2514600" cy="169277"/>
          </a:xfrm>
          <a:prstGeom prst="rect">
            <a:avLst/>
          </a:prstGeom>
          <a:noFill/>
        </p:spPr>
        <p:txBody>
          <a:bodyPr wrap="square" anchor="b" anchorCtr="0">
            <a:spAutoFit/>
          </a:bodyPr>
          <a:lstStyle/>
          <a:p>
            <a:pPr marL="0" marR="0" lvl="0" indent="0" algn="ctr" defTabSz="27432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0" i="0" u="none" strike="noStrike" kern="300" cap="none" spc="50" normalizeH="0" baseline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Calibri" charset="0"/>
                <a:cs typeface="Arial" panose="020B0604020202020204" pitchFamily="34" charset="0"/>
              </a:rPr>
              <a:t>Copyright © SAS Institute Inc. All rights reserved.</a:t>
            </a:r>
          </a:p>
        </p:txBody>
      </p:sp>
      <p:sp>
        <p:nvSpPr>
          <p:cNvPr id="29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6510270" y="226814"/>
            <a:ext cx="2633730" cy="369332"/>
          </a:xfrm>
        </p:spPr>
        <p:txBody>
          <a:bodyPr wrap="square" anchor="ctr">
            <a:spAutoFit/>
          </a:bodyPr>
          <a:lstStyle>
            <a:lvl1pPr marL="0" indent="0" algn="ctr" defTabSz="182880">
              <a:lnSpc>
                <a:spcPct val="100000"/>
              </a:lnSpc>
              <a:spcBef>
                <a:spcPts val="0"/>
              </a:spcBef>
              <a:buFont typeface="Arial" pitchFamily="34" charset="0"/>
              <a:buNone/>
              <a:defRPr sz="1800" b="0" cap="none" baseline="0"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latin typeface="+mj-lt"/>
              </a:defRPr>
            </a:lvl1pPr>
          </a:lstStyle>
          <a:p>
            <a:pPr lvl="0"/>
            <a:r>
              <a:rPr lang="en-US" dirty="0"/>
              <a:t>Click to Edit Industry</a:t>
            </a:r>
          </a:p>
        </p:txBody>
      </p:sp>
      <p:sp>
        <p:nvSpPr>
          <p:cNvPr id="30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6602878" y="776288"/>
            <a:ext cx="2448000" cy="2867308"/>
          </a:xfrm>
        </p:spPr>
        <p:txBody>
          <a:bodyPr wrap="square" anchor="t">
            <a:normAutofit/>
          </a:bodyPr>
          <a:lstStyle>
            <a:lvl1pPr marL="0" indent="-182880">
              <a:lnSpc>
                <a:spcPct val="85000"/>
              </a:lnSpc>
              <a:buFont typeface="Arial" pitchFamily="34" charset="0"/>
              <a:buNone/>
              <a:defRPr sz="1600" b="0" cap="none" baseline="0">
                <a:solidFill>
                  <a:schemeClr val="bg1">
                    <a:lumMod val="75000"/>
                  </a:schemeClr>
                </a:solidFill>
              </a:defRPr>
            </a:lvl1pPr>
            <a:lvl2pPr marL="0" indent="0">
              <a:buFontTx/>
              <a:buNone/>
              <a:defRPr/>
            </a:lvl2pPr>
            <a:lvl3pPr marL="182880" indent="0">
              <a:buFontTx/>
              <a:buNone/>
              <a:defRPr/>
            </a:lvl3pPr>
            <a:lvl4pPr marL="365760" indent="0">
              <a:buFontTx/>
              <a:buNone/>
              <a:defRPr/>
            </a:lvl4pPr>
            <a:lvl5pPr marL="548640" indent="0">
              <a:buFontTx/>
              <a:buNone/>
              <a:defRPr/>
            </a:lvl5pPr>
          </a:lstStyle>
          <a:p>
            <a:pPr lvl="0"/>
            <a:r>
              <a:rPr lang="en-US" dirty="0"/>
              <a:t>“Add a customer win quote here regarding “Expected Results” and/or how the organization has been using SAS in the past.</a:t>
            </a:r>
          </a:p>
          <a:p>
            <a:pPr lvl="0"/>
            <a:r>
              <a:rPr lang="en-US" dirty="0"/>
              <a:t>If the name and title are unavailable, add the company name only.”</a:t>
            </a:r>
          </a:p>
        </p:txBody>
      </p:sp>
      <p:sp>
        <p:nvSpPr>
          <p:cNvPr id="31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6598393" y="3649609"/>
            <a:ext cx="2450592" cy="286232"/>
          </a:xfrm>
        </p:spPr>
        <p:txBody>
          <a:bodyPr anchor="b" anchorCtr="0">
            <a:normAutofit/>
          </a:bodyPr>
          <a:lstStyle>
            <a:lvl1pPr marL="0" indent="0" algn="l">
              <a:lnSpc>
                <a:spcPct val="85000"/>
              </a:lnSpc>
              <a:buNone/>
              <a:defRPr sz="1400" b="0">
                <a:solidFill>
                  <a:schemeClr val="bg1"/>
                </a:solidFill>
                <a:effectLst/>
                <a:latin typeface="+mn-lt"/>
              </a:defRPr>
            </a:lvl1pPr>
          </a:lstStyle>
          <a:p>
            <a:pPr lvl="0"/>
            <a:r>
              <a:rPr lang="en-US" dirty="0"/>
              <a:t>Spokesperson’s Name</a:t>
            </a:r>
          </a:p>
        </p:txBody>
      </p:sp>
      <p:sp>
        <p:nvSpPr>
          <p:cNvPr id="32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6598393" y="3941853"/>
            <a:ext cx="2450592" cy="501885"/>
          </a:xfrm>
        </p:spPr>
        <p:txBody>
          <a:bodyPr wrap="square" anchor="t">
            <a:normAutofit/>
          </a:bodyPr>
          <a:lstStyle>
            <a:lvl1pPr marL="182880" indent="0" algn="l">
              <a:lnSpc>
                <a:spcPct val="85000"/>
              </a:lnSpc>
              <a:buNone/>
              <a:defRPr sz="1200">
                <a:solidFill>
                  <a:schemeClr val="bg1">
                    <a:lumMod val="85000"/>
                  </a:schemeClr>
                </a:solidFill>
                <a:effectLst/>
              </a:defRPr>
            </a:lvl1pPr>
          </a:lstStyle>
          <a:p>
            <a:pPr lvl="0"/>
            <a:r>
              <a:rPr lang="en-US" dirty="0"/>
              <a:t>Spokesperson’s Job Title</a:t>
            </a:r>
          </a:p>
        </p:txBody>
      </p:sp>
      <p:sp>
        <p:nvSpPr>
          <p:cNvPr id="33" name="Text Placeholder 7"/>
          <p:cNvSpPr>
            <a:spLocks noGrp="1"/>
          </p:cNvSpPr>
          <p:nvPr>
            <p:ph type="body" sz="quarter" idx="20" hasCustomPrompt="1"/>
          </p:nvPr>
        </p:nvSpPr>
        <p:spPr>
          <a:xfrm>
            <a:off x="6507280" y="4735984"/>
            <a:ext cx="1484986" cy="2921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2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Partner Name</a:t>
            </a:r>
          </a:p>
        </p:txBody>
      </p:sp>
    </p:spTree>
    <p:extLst/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AS - Main Customer Success Layout Blue Background">
    <p:bg>
      <p:bgPr>
        <a:gradFill>
          <a:gsLst>
            <a:gs pos="0">
              <a:srgbClr val="00517E"/>
            </a:gs>
            <a:gs pos="100000">
              <a:srgbClr val="04304B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 userDrawn="1"/>
        </p:nvSpPr>
        <p:spPr>
          <a:xfrm>
            <a:off x="6510268" y="0"/>
            <a:ext cx="2633732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192024"/>
            <a:ext cx="6510269" cy="429768"/>
          </a:xfrm>
        </p:spPr>
        <p:txBody>
          <a:bodyPr lIns="182880" rIns="182880"/>
          <a:lstStyle>
            <a:lvl1pPr algn="ctr">
              <a:defRPr sz="22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21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6510270" y="226814"/>
            <a:ext cx="2633730" cy="369332"/>
          </a:xfrm>
        </p:spPr>
        <p:txBody>
          <a:bodyPr wrap="square" anchor="ctr">
            <a:spAutoFit/>
          </a:bodyPr>
          <a:lstStyle>
            <a:lvl1pPr marL="0" indent="0" algn="ctr" defTabSz="182880">
              <a:lnSpc>
                <a:spcPct val="100000"/>
              </a:lnSpc>
              <a:spcBef>
                <a:spcPts val="0"/>
              </a:spcBef>
              <a:buFont typeface="Arial" pitchFamily="34" charset="0"/>
              <a:buNone/>
              <a:defRPr sz="1800" b="0" cap="none" baseline="0"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latin typeface="+mj-lt"/>
              </a:defRPr>
            </a:lvl1pPr>
          </a:lstStyle>
          <a:p>
            <a:pPr lvl="0"/>
            <a:r>
              <a:rPr lang="en-US" dirty="0"/>
              <a:t>Click to Edit Industry</a:t>
            </a:r>
          </a:p>
        </p:txBody>
      </p:sp>
      <p:sp>
        <p:nvSpPr>
          <p:cNvPr id="5" name="Content Placeholder 3"/>
          <p:cNvSpPr>
            <a:spLocks noGrp="1"/>
          </p:cNvSpPr>
          <p:nvPr>
            <p:ph sz="quarter" idx="15" hasCustomPrompt="1"/>
          </p:nvPr>
        </p:nvSpPr>
        <p:spPr>
          <a:xfrm>
            <a:off x="0" y="643345"/>
            <a:ext cx="6510270" cy="3977640"/>
          </a:xfrm>
        </p:spPr>
        <p:txBody>
          <a:bodyPr wrap="square" lIns="365760" rIns="274320" anchor="t">
            <a:normAutofit/>
          </a:bodyPr>
          <a:lstStyle>
            <a:lvl1pPr>
              <a:buClr>
                <a:schemeClr val="accent2"/>
              </a:buClr>
              <a:defRPr sz="2000" baseline="0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bg1">
                  <a:lumMod val="75000"/>
                </a:schemeClr>
              </a:buClr>
              <a:defRPr baseline="0">
                <a:solidFill>
                  <a:schemeClr val="bg1">
                    <a:lumMod val="75000"/>
                  </a:schemeClr>
                </a:solidFill>
                <a:latin typeface="+mn-lt"/>
              </a:defRPr>
            </a:lvl2pPr>
            <a:lvl3pPr>
              <a:buClr>
                <a:schemeClr val="bg1">
                  <a:lumMod val="75000"/>
                </a:schemeClr>
              </a:buClr>
              <a:defRPr baseline="0">
                <a:solidFill>
                  <a:schemeClr val="bg1">
                    <a:lumMod val="75000"/>
                  </a:schemeClr>
                </a:solidFill>
                <a:latin typeface="+mn-lt"/>
              </a:defRPr>
            </a:lvl3pPr>
            <a:lvl4pPr>
              <a:defRPr baseline="0">
                <a:latin typeface="+mj-lt"/>
              </a:defRPr>
            </a:lvl4pPr>
            <a:lvl5pPr>
              <a:defRPr baseline="0">
                <a:latin typeface="+mj-lt"/>
              </a:defRPr>
            </a:lvl5pPr>
          </a:lstStyle>
          <a:p>
            <a:pPr lvl="0"/>
            <a:r>
              <a:rPr lang="en-US" dirty="0"/>
              <a:t>Click to add text or click an icon to add other content types.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6602878" y="776288"/>
            <a:ext cx="2448000" cy="1869230"/>
          </a:xfrm>
        </p:spPr>
        <p:txBody>
          <a:bodyPr wrap="square" anchor="t">
            <a:spAutoFit/>
          </a:bodyPr>
          <a:lstStyle>
            <a:lvl1pPr marL="0" indent="-182880">
              <a:lnSpc>
                <a:spcPct val="85000"/>
              </a:lnSpc>
              <a:buFont typeface="Arial" pitchFamily="34" charset="0"/>
              <a:buNone/>
              <a:defRPr sz="1600" b="0" cap="none" baseline="0">
                <a:solidFill>
                  <a:schemeClr val="bg1">
                    <a:lumMod val="75000"/>
                  </a:schemeClr>
                </a:solidFill>
              </a:defRPr>
            </a:lvl1pPr>
            <a:lvl2pPr marL="0" indent="0">
              <a:buFontTx/>
              <a:buNone/>
              <a:defRPr/>
            </a:lvl2pPr>
            <a:lvl3pPr marL="182880" indent="0">
              <a:buFontTx/>
              <a:buNone/>
              <a:defRPr/>
            </a:lvl3pPr>
            <a:lvl4pPr marL="365760" indent="0">
              <a:buFontTx/>
              <a:buNone/>
              <a:defRPr/>
            </a:lvl4pPr>
            <a:lvl5pPr marL="548640" indent="0">
              <a:buFontTx/>
              <a:buNone/>
              <a:defRPr/>
            </a:lvl5pPr>
          </a:lstStyle>
          <a:p>
            <a:pPr lvl="0"/>
            <a:r>
              <a:rPr lang="en-US" dirty="0"/>
              <a:t>“Add a customer win quote here regarding “Expected Results” and/or how the organization has been using SAS in the past.</a:t>
            </a:r>
          </a:p>
          <a:p>
            <a:pPr lvl="0"/>
            <a:r>
              <a:rPr lang="en-US" dirty="0"/>
              <a:t>If the name and title are unavailable, add the company name only.”</a:t>
            </a:r>
          </a:p>
        </p:txBody>
      </p:sp>
      <p:sp>
        <p:nvSpPr>
          <p:cNvPr id="4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6598393" y="3649609"/>
            <a:ext cx="2450592" cy="286232"/>
          </a:xfrm>
        </p:spPr>
        <p:txBody>
          <a:bodyPr anchor="b" anchorCtr="0">
            <a:spAutoFit/>
          </a:bodyPr>
          <a:lstStyle>
            <a:lvl1pPr marL="0" indent="0" algn="l">
              <a:lnSpc>
                <a:spcPct val="85000"/>
              </a:lnSpc>
              <a:buNone/>
              <a:defRPr sz="1400" b="0">
                <a:solidFill>
                  <a:schemeClr val="bg1">
                    <a:lumMod val="75000"/>
                  </a:schemeClr>
                </a:solidFill>
                <a:effectLst/>
                <a:latin typeface="+mn-lt"/>
              </a:defRPr>
            </a:lvl1pPr>
          </a:lstStyle>
          <a:p>
            <a:pPr lvl="0"/>
            <a:r>
              <a:rPr lang="en-US" dirty="0"/>
              <a:t>Spokesperson’s Name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6598393" y="3941854"/>
            <a:ext cx="2450592" cy="258532"/>
          </a:xfrm>
        </p:spPr>
        <p:txBody>
          <a:bodyPr wrap="square" anchor="t">
            <a:spAutoFit/>
          </a:bodyPr>
          <a:lstStyle>
            <a:lvl1pPr marL="182880" indent="0" algn="l">
              <a:lnSpc>
                <a:spcPct val="85000"/>
              </a:lnSpc>
              <a:buNone/>
              <a:defRPr sz="1200">
                <a:solidFill>
                  <a:schemeClr val="bg1">
                    <a:lumMod val="75000"/>
                  </a:schemeClr>
                </a:solidFill>
                <a:effectLst/>
              </a:defRPr>
            </a:lvl1pPr>
          </a:lstStyle>
          <a:p>
            <a:pPr lvl="0"/>
            <a:r>
              <a:rPr lang="en-US" dirty="0"/>
              <a:t>Spokesperson’s Job Title</a:t>
            </a:r>
          </a:p>
        </p:txBody>
      </p:sp>
      <p:sp>
        <p:nvSpPr>
          <p:cNvPr id="3" name="Slide Number Placeholder 8"/>
          <p:cNvSpPr>
            <a:spLocks noGrp="1"/>
          </p:cNvSpPr>
          <p:nvPr>
            <p:ph type="sldNum" sz="quarter" idx="18"/>
          </p:nvPr>
        </p:nvSpPr>
        <p:spPr>
          <a:xfrm>
            <a:off x="0" y="4912668"/>
            <a:ext cx="914400" cy="230832"/>
          </a:xfrm>
        </p:spPr>
        <p:txBody>
          <a:bodyPr/>
          <a:lstStyle>
            <a:lvl1pPr algn="l">
              <a:defRPr/>
            </a:lvl1pPr>
          </a:lstStyle>
          <a:p>
            <a:fld id="{4976208B-6111-490B-8CEC-FFB249DB2100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23" name="Group 22"/>
          <p:cNvGrpSpPr/>
          <p:nvPr userDrawn="1"/>
        </p:nvGrpSpPr>
        <p:grpSpPr>
          <a:xfrm>
            <a:off x="8427835" y="4765184"/>
            <a:ext cx="526892" cy="220528"/>
            <a:chOff x="6145213" y="4384676"/>
            <a:chExt cx="1582738" cy="649287"/>
          </a:xfrm>
          <a:solidFill>
            <a:schemeClr val="bg1"/>
          </a:solidFill>
        </p:grpSpPr>
        <p:sp>
          <p:nvSpPr>
            <p:cNvPr id="24" name="Freeform 6"/>
            <p:cNvSpPr>
              <a:spLocks/>
            </p:cNvSpPr>
            <p:nvPr userDrawn="1"/>
          </p:nvSpPr>
          <p:spPr bwMode="auto">
            <a:xfrm>
              <a:off x="6640513" y="4454526"/>
              <a:ext cx="341313" cy="449263"/>
            </a:xfrm>
            <a:custGeom>
              <a:avLst/>
              <a:gdLst>
                <a:gd name="T0" fmla="*/ 485 w 859"/>
                <a:gd name="T1" fmla="*/ 5 h 1132"/>
                <a:gd name="T2" fmla="*/ 603 w 859"/>
                <a:gd name="T3" fmla="*/ 31 h 1132"/>
                <a:gd name="T4" fmla="*/ 699 w 859"/>
                <a:gd name="T5" fmla="*/ 82 h 1132"/>
                <a:gd name="T6" fmla="*/ 771 w 859"/>
                <a:gd name="T7" fmla="*/ 167 h 1132"/>
                <a:gd name="T8" fmla="*/ 810 w 859"/>
                <a:gd name="T9" fmla="*/ 290 h 1132"/>
                <a:gd name="T10" fmla="*/ 642 w 859"/>
                <a:gd name="T11" fmla="*/ 307 h 1132"/>
                <a:gd name="T12" fmla="*/ 606 w 859"/>
                <a:gd name="T13" fmla="*/ 231 h 1132"/>
                <a:gd name="T14" fmla="*/ 544 w 859"/>
                <a:gd name="T15" fmla="*/ 184 h 1132"/>
                <a:gd name="T16" fmla="*/ 467 w 859"/>
                <a:gd name="T17" fmla="*/ 162 h 1132"/>
                <a:gd name="T18" fmla="*/ 385 w 859"/>
                <a:gd name="T19" fmla="*/ 158 h 1132"/>
                <a:gd name="T20" fmla="*/ 304 w 859"/>
                <a:gd name="T21" fmla="*/ 172 h 1132"/>
                <a:gd name="T22" fmla="*/ 236 w 859"/>
                <a:gd name="T23" fmla="*/ 207 h 1132"/>
                <a:gd name="T24" fmla="*/ 200 w 859"/>
                <a:gd name="T25" fmla="*/ 268 h 1132"/>
                <a:gd name="T26" fmla="*/ 207 w 859"/>
                <a:gd name="T27" fmla="*/ 344 h 1132"/>
                <a:gd name="T28" fmla="*/ 256 w 859"/>
                <a:gd name="T29" fmla="*/ 397 h 1132"/>
                <a:gd name="T30" fmla="*/ 334 w 859"/>
                <a:gd name="T31" fmla="*/ 434 h 1132"/>
                <a:gd name="T32" fmla="*/ 428 w 859"/>
                <a:gd name="T33" fmla="*/ 460 h 1132"/>
                <a:gd name="T34" fmla="*/ 528 w 859"/>
                <a:gd name="T35" fmla="*/ 484 h 1132"/>
                <a:gd name="T36" fmla="*/ 634 w 859"/>
                <a:gd name="T37" fmla="*/ 513 h 1132"/>
                <a:gd name="T38" fmla="*/ 728 w 859"/>
                <a:gd name="T39" fmla="*/ 556 h 1132"/>
                <a:gd name="T40" fmla="*/ 804 w 859"/>
                <a:gd name="T41" fmla="*/ 620 h 1132"/>
                <a:gd name="T42" fmla="*/ 850 w 859"/>
                <a:gd name="T43" fmla="*/ 711 h 1132"/>
                <a:gd name="T44" fmla="*/ 857 w 859"/>
                <a:gd name="T45" fmla="*/ 838 h 1132"/>
                <a:gd name="T46" fmla="*/ 821 w 859"/>
                <a:gd name="T47" fmla="*/ 954 h 1132"/>
                <a:gd name="T48" fmla="*/ 750 w 859"/>
                <a:gd name="T49" fmla="*/ 1037 h 1132"/>
                <a:gd name="T50" fmla="*/ 655 w 859"/>
                <a:gd name="T51" fmla="*/ 1093 h 1132"/>
                <a:gd name="T52" fmla="*/ 545 w 859"/>
                <a:gd name="T53" fmla="*/ 1124 h 1132"/>
                <a:gd name="T54" fmla="*/ 428 w 859"/>
                <a:gd name="T55" fmla="*/ 1132 h 1132"/>
                <a:gd name="T56" fmla="*/ 297 w 859"/>
                <a:gd name="T57" fmla="*/ 1120 h 1132"/>
                <a:gd name="T58" fmla="*/ 182 w 859"/>
                <a:gd name="T59" fmla="*/ 1081 h 1132"/>
                <a:gd name="T60" fmla="*/ 89 w 859"/>
                <a:gd name="T61" fmla="*/ 1012 h 1132"/>
                <a:gd name="T62" fmla="*/ 26 w 859"/>
                <a:gd name="T63" fmla="*/ 908 h 1132"/>
                <a:gd name="T64" fmla="*/ 0 w 859"/>
                <a:gd name="T65" fmla="*/ 767 h 1132"/>
                <a:gd name="T66" fmla="*/ 178 w 859"/>
                <a:gd name="T67" fmla="*/ 838 h 1132"/>
                <a:gd name="T68" fmla="*/ 229 w 859"/>
                <a:gd name="T69" fmla="*/ 913 h 1132"/>
                <a:gd name="T70" fmla="*/ 308 w 859"/>
                <a:gd name="T71" fmla="*/ 957 h 1132"/>
                <a:gd name="T72" fmla="*/ 404 w 859"/>
                <a:gd name="T73" fmla="*/ 974 h 1132"/>
                <a:gd name="T74" fmla="*/ 488 w 859"/>
                <a:gd name="T75" fmla="*/ 974 h 1132"/>
                <a:gd name="T76" fmla="*/ 564 w 859"/>
                <a:gd name="T77" fmla="*/ 960 h 1132"/>
                <a:gd name="T78" fmla="*/ 630 w 859"/>
                <a:gd name="T79" fmla="*/ 927 h 1132"/>
                <a:gd name="T80" fmla="*/ 674 w 859"/>
                <a:gd name="T81" fmla="*/ 871 h 1132"/>
                <a:gd name="T82" fmla="*/ 681 w 859"/>
                <a:gd name="T83" fmla="*/ 787 h 1132"/>
                <a:gd name="T84" fmla="*/ 647 w 859"/>
                <a:gd name="T85" fmla="*/ 722 h 1132"/>
                <a:gd name="T86" fmla="*/ 580 w 859"/>
                <a:gd name="T87" fmla="*/ 677 h 1132"/>
                <a:gd name="T88" fmla="*/ 490 w 859"/>
                <a:gd name="T89" fmla="*/ 647 h 1132"/>
                <a:gd name="T90" fmla="*/ 387 w 859"/>
                <a:gd name="T91" fmla="*/ 622 h 1132"/>
                <a:gd name="T92" fmla="*/ 281 w 859"/>
                <a:gd name="T93" fmla="*/ 595 h 1132"/>
                <a:gd name="T94" fmla="*/ 183 w 859"/>
                <a:gd name="T95" fmla="*/ 558 h 1132"/>
                <a:gd name="T96" fmla="*/ 99 w 859"/>
                <a:gd name="T97" fmla="*/ 504 h 1132"/>
                <a:gd name="T98" fmla="*/ 42 w 859"/>
                <a:gd name="T99" fmla="*/ 423 h 1132"/>
                <a:gd name="T100" fmla="*/ 21 w 859"/>
                <a:gd name="T101" fmla="*/ 308 h 1132"/>
                <a:gd name="T102" fmla="*/ 43 w 859"/>
                <a:gd name="T103" fmla="*/ 193 h 1132"/>
                <a:gd name="T104" fmla="*/ 103 w 859"/>
                <a:gd name="T105" fmla="*/ 107 h 1132"/>
                <a:gd name="T106" fmla="*/ 190 w 859"/>
                <a:gd name="T107" fmla="*/ 46 h 1132"/>
                <a:gd name="T108" fmla="*/ 292 w 859"/>
                <a:gd name="T109" fmla="*/ 12 h 1132"/>
                <a:gd name="T110" fmla="*/ 399 w 859"/>
                <a:gd name="T111" fmla="*/ 0 h 1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859" h="1132">
                  <a:moveTo>
                    <a:pt x="399" y="0"/>
                  </a:moveTo>
                  <a:lnTo>
                    <a:pt x="443" y="2"/>
                  </a:lnTo>
                  <a:lnTo>
                    <a:pt x="485" y="5"/>
                  </a:lnTo>
                  <a:lnTo>
                    <a:pt x="527" y="11"/>
                  </a:lnTo>
                  <a:lnTo>
                    <a:pt x="566" y="20"/>
                  </a:lnTo>
                  <a:lnTo>
                    <a:pt x="603" y="31"/>
                  </a:lnTo>
                  <a:lnTo>
                    <a:pt x="637" y="44"/>
                  </a:lnTo>
                  <a:lnTo>
                    <a:pt x="670" y="62"/>
                  </a:lnTo>
                  <a:lnTo>
                    <a:pt x="699" y="82"/>
                  </a:lnTo>
                  <a:lnTo>
                    <a:pt x="726" y="107"/>
                  </a:lnTo>
                  <a:lnTo>
                    <a:pt x="750" y="134"/>
                  </a:lnTo>
                  <a:lnTo>
                    <a:pt x="771" y="167"/>
                  </a:lnTo>
                  <a:lnTo>
                    <a:pt x="787" y="203"/>
                  </a:lnTo>
                  <a:lnTo>
                    <a:pt x="800" y="244"/>
                  </a:lnTo>
                  <a:lnTo>
                    <a:pt x="810" y="290"/>
                  </a:lnTo>
                  <a:lnTo>
                    <a:pt x="815" y="339"/>
                  </a:lnTo>
                  <a:lnTo>
                    <a:pt x="648" y="339"/>
                  </a:lnTo>
                  <a:lnTo>
                    <a:pt x="642" y="307"/>
                  </a:lnTo>
                  <a:lnTo>
                    <a:pt x="634" y="278"/>
                  </a:lnTo>
                  <a:lnTo>
                    <a:pt x="621" y="254"/>
                  </a:lnTo>
                  <a:lnTo>
                    <a:pt x="606" y="231"/>
                  </a:lnTo>
                  <a:lnTo>
                    <a:pt x="587" y="213"/>
                  </a:lnTo>
                  <a:lnTo>
                    <a:pt x="567" y="197"/>
                  </a:lnTo>
                  <a:lnTo>
                    <a:pt x="544" y="184"/>
                  </a:lnTo>
                  <a:lnTo>
                    <a:pt x="519" y="174"/>
                  </a:lnTo>
                  <a:lnTo>
                    <a:pt x="494" y="167"/>
                  </a:lnTo>
                  <a:lnTo>
                    <a:pt x="467" y="162"/>
                  </a:lnTo>
                  <a:lnTo>
                    <a:pt x="440" y="158"/>
                  </a:lnTo>
                  <a:lnTo>
                    <a:pt x="412" y="157"/>
                  </a:lnTo>
                  <a:lnTo>
                    <a:pt x="385" y="158"/>
                  </a:lnTo>
                  <a:lnTo>
                    <a:pt x="358" y="161"/>
                  </a:lnTo>
                  <a:lnTo>
                    <a:pt x="330" y="166"/>
                  </a:lnTo>
                  <a:lnTo>
                    <a:pt x="304" y="172"/>
                  </a:lnTo>
                  <a:lnTo>
                    <a:pt x="279" y="180"/>
                  </a:lnTo>
                  <a:lnTo>
                    <a:pt x="257" y="192"/>
                  </a:lnTo>
                  <a:lnTo>
                    <a:pt x="236" y="207"/>
                  </a:lnTo>
                  <a:lnTo>
                    <a:pt x="221" y="224"/>
                  </a:lnTo>
                  <a:lnTo>
                    <a:pt x="208" y="244"/>
                  </a:lnTo>
                  <a:lnTo>
                    <a:pt x="200" y="268"/>
                  </a:lnTo>
                  <a:lnTo>
                    <a:pt x="198" y="296"/>
                  </a:lnTo>
                  <a:lnTo>
                    <a:pt x="200" y="321"/>
                  </a:lnTo>
                  <a:lnTo>
                    <a:pt x="207" y="344"/>
                  </a:lnTo>
                  <a:lnTo>
                    <a:pt x="219" y="365"/>
                  </a:lnTo>
                  <a:lnTo>
                    <a:pt x="236" y="382"/>
                  </a:lnTo>
                  <a:lnTo>
                    <a:pt x="256" y="397"/>
                  </a:lnTo>
                  <a:lnTo>
                    <a:pt x="279" y="411"/>
                  </a:lnTo>
                  <a:lnTo>
                    <a:pt x="304" y="423"/>
                  </a:lnTo>
                  <a:lnTo>
                    <a:pt x="334" y="434"/>
                  </a:lnTo>
                  <a:lnTo>
                    <a:pt x="363" y="443"/>
                  </a:lnTo>
                  <a:lnTo>
                    <a:pt x="395" y="452"/>
                  </a:lnTo>
                  <a:lnTo>
                    <a:pt x="428" y="460"/>
                  </a:lnTo>
                  <a:lnTo>
                    <a:pt x="461" y="467"/>
                  </a:lnTo>
                  <a:lnTo>
                    <a:pt x="495" y="476"/>
                  </a:lnTo>
                  <a:lnTo>
                    <a:pt x="528" y="484"/>
                  </a:lnTo>
                  <a:lnTo>
                    <a:pt x="564" y="493"/>
                  </a:lnTo>
                  <a:lnTo>
                    <a:pt x="600" y="502"/>
                  </a:lnTo>
                  <a:lnTo>
                    <a:pt x="634" y="513"/>
                  </a:lnTo>
                  <a:lnTo>
                    <a:pt x="666" y="527"/>
                  </a:lnTo>
                  <a:lnTo>
                    <a:pt x="698" y="540"/>
                  </a:lnTo>
                  <a:lnTo>
                    <a:pt x="728" y="556"/>
                  </a:lnTo>
                  <a:lnTo>
                    <a:pt x="756" y="575"/>
                  </a:lnTo>
                  <a:lnTo>
                    <a:pt x="782" y="595"/>
                  </a:lnTo>
                  <a:lnTo>
                    <a:pt x="804" y="620"/>
                  </a:lnTo>
                  <a:lnTo>
                    <a:pt x="823" y="646"/>
                  </a:lnTo>
                  <a:lnTo>
                    <a:pt x="838" y="676"/>
                  </a:lnTo>
                  <a:lnTo>
                    <a:pt x="850" y="711"/>
                  </a:lnTo>
                  <a:lnTo>
                    <a:pt x="857" y="750"/>
                  </a:lnTo>
                  <a:lnTo>
                    <a:pt x="859" y="792"/>
                  </a:lnTo>
                  <a:lnTo>
                    <a:pt x="857" y="838"/>
                  </a:lnTo>
                  <a:lnTo>
                    <a:pt x="849" y="880"/>
                  </a:lnTo>
                  <a:lnTo>
                    <a:pt x="838" y="919"/>
                  </a:lnTo>
                  <a:lnTo>
                    <a:pt x="821" y="954"/>
                  </a:lnTo>
                  <a:lnTo>
                    <a:pt x="801" y="985"/>
                  </a:lnTo>
                  <a:lnTo>
                    <a:pt x="777" y="1013"/>
                  </a:lnTo>
                  <a:lnTo>
                    <a:pt x="750" y="1037"/>
                  </a:lnTo>
                  <a:lnTo>
                    <a:pt x="721" y="1059"/>
                  </a:lnTo>
                  <a:lnTo>
                    <a:pt x="689" y="1077"/>
                  </a:lnTo>
                  <a:lnTo>
                    <a:pt x="655" y="1093"/>
                  </a:lnTo>
                  <a:lnTo>
                    <a:pt x="619" y="1106"/>
                  </a:lnTo>
                  <a:lnTo>
                    <a:pt x="583" y="1116"/>
                  </a:lnTo>
                  <a:lnTo>
                    <a:pt x="545" y="1124"/>
                  </a:lnTo>
                  <a:lnTo>
                    <a:pt x="506" y="1129"/>
                  </a:lnTo>
                  <a:lnTo>
                    <a:pt x="467" y="1132"/>
                  </a:lnTo>
                  <a:lnTo>
                    <a:pt x="428" y="1132"/>
                  </a:lnTo>
                  <a:lnTo>
                    <a:pt x="383" y="1131"/>
                  </a:lnTo>
                  <a:lnTo>
                    <a:pt x="340" y="1128"/>
                  </a:lnTo>
                  <a:lnTo>
                    <a:pt x="297" y="1120"/>
                  </a:lnTo>
                  <a:lnTo>
                    <a:pt x="257" y="1111"/>
                  </a:lnTo>
                  <a:lnTo>
                    <a:pt x="218" y="1097"/>
                  </a:lnTo>
                  <a:lnTo>
                    <a:pt x="182" y="1081"/>
                  </a:lnTo>
                  <a:lnTo>
                    <a:pt x="148" y="1061"/>
                  </a:lnTo>
                  <a:lnTo>
                    <a:pt x="117" y="1038"/>
                  </a:lnTo>
                  <a:lnTo>
                    <a:pt x="89" y="1012"/>
                  </a:lnTo>
                  <a:lnTo>
                    <a:pt x="65" y="980"/>
                  </a:lnTo>
                  <a:lnTo>
                    <a:pt x="43" y="947"/>
                  </a:lnTo>
                  <a:lnTo>
                    <a:pt x="26" y="908"/>
                  </a:lnTo>
                  <a:lnTo>
                    <a:pt x="13" y="865"/>
                  </a:lnTo>
                  <a:lnTo>
                    <a:pt x="4" y="819"/>
                  </a:lnTo>
                  <a:lnTo>
                    <a:pt x="0" y="767"/>
                  </a:lnTo>
                  <a:lnTo>
                    <a:pt x="166" y="767"/>
                  </a:lnTo>
                  <a:lnTo>
                    <a:pt x="170" y="804"/>
                  </a:lnTo>
                  <a:lnTo>
                    <a:pt x="178" y="838"/>
                  </a:lnTo>
                  <a:lnTo>
                    <a:pt x="191" y="867"/>
                  </a:lnTo>
                  <a:lnTo>
                    <a:pt x="208" y="891"/>
                  </a:lnTo>
                  <a:lnTo>
                    <a:pt x="229" y="913"/>
                  </a:lnTo>
                  <a:lnTo>
                    <a:pt x="253" y="931"/>
                  </a:lnTo>
                  <a:lnTo>
                    <a:pt x="279" y="945"/>
                  </a:lnTo>
                  <a:lnTo>
                    <a:pt x="308" y="957"/>
                  </a:lnTo>
                  <a:lnTo>
                    <a:pt x="338" y="966"/>
                  </a:lnTo>
                  <a:lnTo>
                    <a:pt x="371" y="972"/>
                  </a:lnTo>
                  <a:lnTo>
                    <a:pt x="404" y="974"/>
                  </a:lnTo>
                  <a:lnTo>
                    <a:pt x="438" y="976"/>
                  </a:lnTo>
                  <a:lnTo>
                    <a:pt x="462" y="976"/>
                  </a:lnTo>
                  <a:lnTo>
                    <a:pt x="488" y="974"/>
                  </a:lnTo>
                  <a:lnTo>
                    <a:pt x="513" y="971"/>
                  </a:lnTo>
                  <a:lnTo>
                    <a:pt x="539" y="966"/>
                  </a:lnTo>
                  <a:lnTo>
                    <a:pt x="564" y="960"/>
                  </a:lnTo>
                  <a:lnTo>
                    <a:pt x="589" y="951"/>
                  </a:lnTo>
                  <a:lnTo>
                    <a:pt x="610" y="941"/>
                  </a:lnTo>
                  <a:lnTo>
                    <a:pt x="630" y="927"/>
                  </a:lnTo>
                  <a:lnTo>
                    <a:pt x="648" y="912"/>
                  </a:lnTo>
                  <a:lnTo>
                    <a:pt x="663" y="892"/>
                  </a:lnTo>
                  <a:lnTo>
                    <a:pt x="674" y="871"/>
                  </a:lnTo>
                  <a:lnTo>
                    <a:pt x="681" y="844"/>
                  </a:lnTo>
                  <a:lnTo>
                    <a:pt x="683" y="815"/>
                  </a:lnTo>
                  <a:lnTo>
                    <a:pt x="681" y="787"/>
                  </a:lnTo>
                  <a:lnTo>
                    <a:pt x="674" y="762"/>
                  </a:lnTo>
                  <a:lnTo>
                    <a:pt x="661" y="740"/>
                  </a:lnTo>
                  <a:lnTo>
                    <a:pt x="647" y="722"/>
                  </a:lnTo>
                  <a:lnTo>
                    <a:pt x="627" y="705"/>
                  </a:lnTo>
                  <a:lnTo>
                    <a:pt x="606" y="691"/>
                  </a:lnTo>
                  <a:lnTo>
                    <a:pt x="580" y="677"/>
                  </a:lnTo>
                  <a:lnTo>
                    <a:pt x="552" y="667"/>
                  </a:lnTo>
                  <a:lnTo>
                    <a:pt x="522" y="656"/>
                  </a:lnTo>
                  <a:lnTo>
                    <a:pt x="490" y="647"/>
                  </a:lnTo>
                  <a:lnTo>
                    <a:pt x="457" y="639"/>
                  </a:lnTo>
                  <a:lnTo>
                    <a:pt x="422" y="630"/>
                  </a:lnTo>
                  <a:lnTo>
                    <a:pt x="387" y="622"/>
                  </a:lnTo>
                  <a:lnTo>
                    <a:pt x="352" y="613"/>
                  </a:lnTo>
                  <a:lnTo>
                    <a:pt x="317" y="605"/>
                  </a:lnTo>
                  <a:lnTo>
                    <a:pt x="281" y="595"/>
                  </a:lnTo>
                  <a:lnTo>
                    <a:pt x="247" y="585"/>
                  </a:lnTo>
                  <a:lnTo>
                    <a:pt x="215" y="572"/>
                  </a:lnTo>
                  <a:lnTo>
                    <a:pt x="183" y="558"/>
                  </a:lnTo>
                  <a:lnTo>
                    <a:pt x="153" y="542"/>
                  </a:lnTo>
                  <a:lnTo>
                    <a:pt x="125" y="524"/>
                  </a:lnTo>
                  <a:lnTo>
                    <a:pt x="99" y="504"/>
                  </a:lnTo>
                  <a:lnTo>
                    <a:pt x="77" y="480"/>
                  </a:lnTo>
                  <a:lnTo>
                    <a:pt x="58" y="453"/>
                  </a:lnTo>
                  <a:lnTo>
                    <a:pt x="42" y="423"/>
                  </a:lnTo>
                  <a:lnTo>
                    <a:pt x="31" y="389"/>
                  </a:lnTo>
                  <a:lnTo>
                    <a:pt x="24" y="350"/>
                  </a:lnTo>
                  <a:lnTo>
                    <a:pt x="21" y="308"/>
                  </a:lnTo>
                  <a:lnTo>
                    <a:pt x="24" y="267"/>
                  </a:lnTo>
                  <a:lnTo>
                    <a:pt x="31" y="228"/>
                  </a:lnTo>
                  <a:lnTo>
                    <a:pt x="43" y="193"/>
                  </a:lnTo>
                  <a:lnTo>
                    <a:pt x="60" y="161"/>
                  </a:lnTo>
                  <a:lnTo>
                    <a:pt x="80" y="132"/>
                  </a:lnTo>
                  <a:lnTo>
                    <a:pt x="103" y="107"/>
                  </a:lnTo>
                  <a:lnTo>
                    <a:pt x="130" y="84"/>
                  </a:lnTo>
                  <a:lnTo>
                    <a:pt x="159" y="63"/>
                  </a:lnTo>
                  <a:lnTo>
                    <a:pt x="190" y="46"/>
                  </a:lnTo>
                  <a:lnTo>
                    <a:pt x="223" y="32"/>
                  </a:lnTo>
                  <a:lnTo>
                    <a:pt x="257" y="21"/>
                  </a:lnTo>
                  <a:lnTo>
                    <a:pt x="292" y="12"/>
                  </a:lnTo>
                  <a:lnTo>
                    <a:pt x="327" y="6"/>
                  </a:lnTo>
                  <a:lnTo>
                    <a:pt x="364" y="2"/>
                  </a:lnTo>
                  <a:lnTo>
                    <a:pt x="39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7"/>
            <p:cNvSpPr>
              <a:spLocks noEditPoints="1"/>
            </p:cNvSpPr>
            <p:nvPr userDrawn="1"/>
          </p:nvSpPr>
          <p:spPr bwMode="auto">
            <a:xfrm>
              <a:off x="6994526" y="4454526"/>
              <a:ext cx="377825" cy="449263"/>
            </a:xfrm>
            <a:custGeom>
              <a:avLst/>
              <a:gdLst>
                <a:gd name="T0" fmla="*/ 629 w 951"/>
                <a:gd name="T1" fmla="*/ 576 h 1132"/>
                <a:gd name="T2" fmla="*/ 530 w 951"/>
                <a:gd name="T3" fmla="*/ 600 h 1132"/>
                <a:gd name="T4" fmla="*/ 417 w 951"/>
                <a:gd name="T5" fmla="*/ 616 h 1132"/>
                <a:gd name="T6" fmla="*/ 322 w 951"/>
                <a:gd name="T7" fmla="*/ 636 h 1132"/>
                <a:gd name="T8" fmla="*/ 247 w 951"/>
                <a:gd name="T9" fmla="*/ 670 h 1132"/>
                <a:gd name="T10" fmla="*/ 196 w 951"/>
                <a:gd name="T11" fmla="*/ 728 h 1132"/>
                <a:gd name="T12" fmla="*/ 176 w 951"/>
                <a:gd name="T13" fmla="*/ 817 h 1132"/>
                <a:gd name="T14" fmla="*/ 194 w 951"/>
                <a:gd name="T15" fmla="*/ 897 h 1132"/>
                <a:gd name="T16" fmla="*/ 245 w 951"/>
                <a:gd name="T17" fmla="*/ 947 h 1132"/>
                <a:gd name="T18" fmla="*/ 317 w 951"/>
                <a:gd name="T19" fmla="*/ 972 h 1132"/>
                <a:gd name="T20" fmla="*/ 417 w 951"/>
                <a:gd name="T21" fmla="*/ 974 h 1132"/>
                <a:gd name="T22" fmla="*/ 528 w 951"/>
                <a:gd name="T23" fmla="*/ 944 h 1132"/>
                <a:gd name="T24" fmla="*/ 609 w 951"/>
                <a:gd name="T25" fmla="*/ 890 h 1132"/>
                <a:gd name="T26" fmla="*/ 658 w 951"/>
                <a:gd name="T27" fmla="*/ 822 h 1132"/>
                <a:gd name="T28" fmla="*/ 679 w 951"/>
                <a:gd name="T29" fmla="*/ 753 h 1132"/>
                <a:gd name="T30" fmla="*/ 468 w 951"/>
                <a:gd name="T31" fmla="*/ 0 h 1132"/>
                <a:gd name="T32" fmla="*/ 570 w 951"/>
                <a:gd name="T33" fmla="*/ 6 h 1132"/>
                <a:gd name="T34" fmla="*/ 668 w 951"/>
                <a:gd name="T35" fmla="*/ 28 h 1132"/>
                <a:gd name="T36" fmla="*/ 752 w 951"/>
                <a:gd name="T37" fmla="*/ 72 h 1132"/>
                <a:gd name="T38" fmla="*/ 814 w 951"/>
                <a:gd name="T39" fmla="*/ 145 h 1132"/>
                <a:gd name="T40" fmla="*/ 845 w 951"/>
                <a:gd name="T41" fmla="*/ 253 h 1132"/>
                <a:gd name="T42" fmla="*/ 848 w 951"/>
                <a:gd name="T43" fmla="*/ 884 h 1132"/>
                <a:gd name="T44" fmla="*/ 854 w 951"/>
                <a:gd name="T45" fmla="*/ 947 h 1132"/>
                <a:gd name="T46" fmla="*/ 883 w 951"/>
                <a:gd name="T47" fmla="*/ 974 h 1132"/>
                <a:gd name="T48" fmla="*/ 932 w 951"/>
                <a:gd name="T49" fmla="*/ 972 h 1132"/>
                <a:gd name="T50" fmla="*/ 933 w 951"/>
                <a:gd name="T51" fmla="*/ 1114 h 1132"/>
                <a:gd name="T52" fmla="*/ 861 w 951"/>
                <a:gd name="T53" fmla="*/ 1131 h 1132"/>
                <a:gd name="T54" fmla="*/ 779 w 951"/>
                <a:gd name="T55" fmla="*/ 1125 h 1132"/>
                <a:gd name="T56" fmla="*/ 721 w 951"/>
                <a:gd name="T57" fmla="*/ 1083 h 1132"/>
                <a:gd name="T58" fmla="*/ 692 w 951"/>
                <a:gd name="T59" fmla="*/ 1002 h 1132"/>
                <a:gd name="T60" fmla="*/ 616 w 951"/>
                <a:gd name="T61" fmla="*/ 1041 h 1132"/>
                <a:gd name="T62" fmla="*/ 485 w 951"/>
                <a:gd name="T63" fmla="*/ 1111 h 1132"/>
                <a:gd name="T64" fmla="*/ 334 w 951"/>
                <a:gd name="T65" fmla="*/ 1132 h 1132"/>
                <a:gd name="T66" fmla="*/ 222 w 951"/>
                <a:gd name="T67" fmla="*/ 1120 h 1132"/>
                <a:gd name="T68" fmla="*/ 125 w 951"/>
                <a:gd name="T69" fmla="*/ 1082 h 1132"/>
                <a:gd name="T70" fmla="*/ 52 w 951"/>
                <a:gd name="T71" fmla="*/ 1013 h 1132"/>
                <a:gd name="T72" fmla="*/ 9 w 951"/>
                <a:gd name="T73" fmla="*/ 914 h 1132"/>
                <a:gd name="T74" fmla="*/ 1 w 951"/>
                <a:gd name="T75" fmla="*/ 784 h 1132"/>
                <a:gd name="T76" fmla="*/ 33 w 951"/>
                <a:gd name="T77" fmla="*/ 671 h 1132"/>
                <a:gd name="T78" fmla="*/ 94 w 951"/>
                <a:gd name="T79" fmla="*/ 594 h 1132"/>
                <a:gd name="T80" fmla="*/ 176 w 951"/>
                <a:gd name="T81" fmla="*/ 545 h 1132"/>
                <a:gd name="T82" fmla="*/ 273 w 951"/>
                <a:gd name="T83" fmla="*/ 512 h 1132"/>
                <a:gd name="T84" fmla="*/ 381 w 951"/>
                <a:gd name="T85" fmla="*/ 489 h 1132"/>
                <a:gd name="T86" fmla="*/ 491 w 951"/>
                <a:gd name="T87" fmla="*/ 472 h 1132"/>
                <a:gd name="T88" fmla="*/ 582 w 951"/>
                <a:gd name="T89" fmla="*/ 453 h 1132"/>
                <a:gd name="T90" fmla="*/ 647 w 951"/>
                <a:gd name="T91" fmla="*/ 422 h 1132"/>
                <a:gd name="T92" fmla="*/ 680 w 951"/>
                <a:gd name="T93" fmla="*/ 365 h 1132"/>
                <a:gd name="T94" fmla="*/ 675 w 951"/>
                <a:gd name="T95" fmla="*/ 276 h 1132"/>
                <a:gd name="T96" fmla="*/ 638 w 951"/>
                <a:gd name="T97" fmla="*/ 210 h 1132"/>
                <a:gd name="T98" fmla="*/ 578 w 951"/>
                <a:gd name="T99" fmla="*/ 175 h 1132"/>
                <a:gd name="T100" fmla="*/ 506 w 951"/>
                <a:gd name="T101" fmla="*/ 160 h 1132"/>
                <a:gd name="T102" fmla="*/ 423 w 951"/>
                <a:gd name="T103" fmla="*/ 158 h 1132"/>
                <a:gd name="T104" fmla="*/ 332 w 951"/>
                <a:gd name="T105" fmla="*/ 175 h 1132"/>
                <a:gd name="T106" fmla="*/ 261 w 951"/>
                <a:gd name="T107" fmla="*/ 218 h 1132"/>
                <a:gd name="T108" fmla="*/ 216 w 951"/>
                <a:gd name="T109" fmla="*/ 292 h 1132"/>
                <a:gd name="T110" fmla="*/ 39 w 951"/>
                <a:gd name="T111" fmla="*/ 362 h 1132"/>
                <a:gd name="T112" fmla="*/ 66 w 951"/>
                <a:gd name="T113" fmla="*/ 222 h 1132"/>
                <a:gd name="T114" fmla="*/ 129 w 951"/>
                <a:gd name="T115" fmla="*/ 120 h 1132"/>
                <a:gd name="T116" fmla="*/ 222 w 951"/>
                <a:gd name="T117" fmla="*/ 51 h 1132"/>
                <a:gd name="T118" fmla="*/ 338 w 951"/>
                <a:gd name="T119" fmla="*/ 12 h 1132"/>
                <a:gd name="T120" fmla="*/ 468 w 951"/>
                <a:gd name="T121" fmla="*/ 0 h 1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951" h="1132">
                  <a:moveTo>
                    <a:pt x="681" y="550"/>
                  </a:moveTo>
                  <a:lnTo>
                    <a:pt x="657" y="564"/>
                  </a:lnTo>
                  <a:lnTo>
                    <a:pt x="629" y="576"/>
                  </a:lnTo>
                  <a:lnTo>
                    <a:pt x="599" y="586"/>
                  </a:lnTo>
                  <a:lnTo>
                    <a:pt x="565" y="593"/>
                  </a:lnTo>
                  <a:lnTo>
                    <a:pt x="530" y="600"/>
                  </a:lnTo>
                  <a:lnTo>
                    <a:pt x="493" y="605"/>
                  </a:lnTo>
                  <a:lnTo>
                    <a:pt x="455" y="611"/>
                  </a:lnTo>
                  <a:lnTo>
                    <a:pt x="417" y="616"/>
                  </a:lnTo>
                  <a:lnTo>
                    <a:pt x="379" y="622"/>
                  </a:lnTo>
                  <a:lnTo>
                    <a:pt x="350" y="629"/>
                  </a:lnTo>
                  <a:lnTo>
                    <a:pt x="322" y="636"/>
                  </a:lnTo>
                  <a:lnTo>
                    <a:pt x="295" y="646"/>
                  </a:lnTo>
                  <a:lnTo>
                    <a:pt x="270" y="657"/>
                  </a:lnTo>
                  <a:lnTo>
                    <a:pt x="247" y="670"/>
                  </a:lnTo>
                  <a:lnTo>
                    <a:pt x="227" y="686"/>
                  </a:lnTo>
                  <a:lnTo>
                    <a:pt x="209" y="705"/>
                  </a:lnTo>
                  <a:lnTo>
                    <a:pt x="196" y="728"/>
                  </a:lnTo>
                  <a:lnTo>
                    <a:pt x="185" y="753"/>
                  </a:lnTo>
                  <a:lnTo>
                    <a:pt x="177" y="784"/>
                  </a:lnTo>
                  <a:lnTo>
                    <a:pt x="176" y="817"/>
                  </a:lnTo>
                  <a:lnTo>
                    <a:pt x="177" y="848"/>
                  </a:lnTo>
                  <a:lnTo>
                    <a:pt x="185" y="874"/>
                  </a:lnTo>
                  <a:lnTo>
                    <a:pt x="194" y="897"/>
                  </a:lnTo>
                  <a:lnTo>
                    <a:pt x="209" y="916"/>
                  </a:lnTo>
                  <a:lnTo>
                    <a:pt x="226" y="933"/>
                  </a:lnTo>
                  <a:lnTo>
                    <a:pt x="245" y="947"/>
                  </a:lnTo>
                  <a:lnTo>
                    <a:pt x="267" y="957"/>
                  </a:lnTo>
                  <a:lnTo>
                    <a:pt x="292" y="966"/>
                  </a:lnTo>
                  <a:lnTo>
                    <a:pt x="317" y="972"/>
                  </a:lnTo>
                  <a:lnTo>
                    <a:pt x="344" y="974"/>
                  </a:lnTo>
                  <a:lnTo>
                    <a:pt x="372" y="976"/>
                  </a:lnTo>
                  <a:lnTo>
                    <a:pt x="417" y="974"/>
                  </a:lnTo>
                  <a:lnTo>
                    <a:pt x="458" y="967"/>
                  </a:lnTo>
                  <a:lnTo>
                    <a:pt x="496" y="957"/>
                  </a:lnTo>
                  <a:lnTo>
                    <a:pt x="528" y="944"/>
                  </a:lnTo>
                  <a:lnTo>
                    <a:pt x="559" y="929"/>
                  </a:lnTo>
                  <a:lnTo>
                    <a:pt x="585" y="910"/>
                  </a:lnTo>
                  <a:lnTo>
                    <a:pt x="609" y="890"/>
                  </a:lnTo>
                  <a:lnTo>
                    <a:pt x="628" y="869"/>
                  </a:lnTo>
                  <a:lnTo>
                    <a:pt x="645" y="846"/>
                  </a:lnTo>
                  <a:lnTo>
                    <a:pt x="658" y="822"/>
                  </a:lnTo>
                  <a:lnTo>
                    <a:pt x="668" y="799"/>
                  </a:lnTo>
                  <a:lnTo>
                    <a:pt x="675" y="775"/>
                  </a:lnTo>
                  <a:lnTo>
                    <a:pt x="679" y="753"/>
                  </a:lnTo>
                  <a:lnTo>
                    <a:pt x="681" y="732"/>
                  </a:lnTo>
                  <a:lnTo>
                    <a:pt x="681" y="550"/>
                  </a:lnTo>
                  <a:close/>
                  <a:moveTo>
                    <a:pt x="468" y="0"/>
                  </a:moveTo>
                  <a:lnTo>
                    <a:pt x="502" y="2"/>
                  </a:lnTo>
                  <a:lnTo>
                    <a:pt x="536" y="3"/>
                  </a:lnTo>
                  <a:lnTo>
                    <a:pt x="570" y="6"/>
                  </a:lnTo>
                  <a:lnTo>
                    <a:pt x="604" y="11"/>
                  </a:lnTo>
                  <a:lnTo>
                    <a:pt x="636" y="18"/>
                  </a:lnTo>
                  <a:lnTo>
                    <a:pt x="668" y="28"/>
                  </a:lnTo>
                  <a:lnTo>
                    <a:pt x="697" y="40"/>
                  </a:lnTo>
                  <a:lnTo>
                    <a:pt x="725" y="55"/>
                  </a:lnTo>
                  <a:lnTo>
                    <a:pt x="752" y="72"/>
                  </a:lnTo>
                  <a:lnTo>
                    <a:pt x="775" y="93"/>
                  </a:lnTo>
                  <a:lnTo>
                    <a:pt x="796" y="117"/>
                  </a:lnTo>
                  <a:lnTo>
                    <a:pt x="814" y="145"/>
                  </a:lnTo>
                  <a:lnTo>
                    <a:pt x="828" y="177"/>
                  </a:lnTo>
                  <a:lnTo>
                    <a:pt x="838" y="213"/>
                  </a:lnTo>
                  <a:lnTo>
                    <a:pt x="845" y="253"/>
                  </a:lnTo>
                  <a:lnTo>
                    <a:pt x="848" y="298"/>
                  </a:lnTo>
                  <a:lnTo>
                    <a:pt x="848" y="855"/>
                  </a:lnTo>
                  <a:lnTo>
                    <a:pt x="848" y="884"/>
                  </a:lnTo>
                  <a:lnTo>
                    <a:pt x="848" y="909"/>
                  </a:lnTo>
                  <a:lnTo>
                    <a:pt x="850" y="930"/>
                  </a:lnTo>
                  <a:lnTo>
                    <a:pt x="854" y="947"/>
                  </a:lnTo>
                  <a:lnTo>
                    <a:pt x="860" y="960"/>
                  </a:lnTo>
                  <a:lnTo>
                    <a:pt x="870" y="968"/>
                  </a:lnTo>
                  <a:lnTo>
                    <a:pt x="883" y="974"/>
                  </a:lnTo>
                  <a:lnTo>
                    <a:pt x="900" y="976"/>
                  </a:lnTo>
                  <a:lnTo>
                    <a:pt x="915" y="976"/>
                  </a:lnTo>
                  <a:lnTo>
                    <a:pt x="932" y="972"/>
                  </a:lnTo>
                  <a:lnTo>
                    <a:pt x="951" y="966"/>
                  </a:lnTo>
                  <a:lnTo>
                    <a:pt x="951" y="1104"/>
                  </a:lnTo>
                  <a:lnTo>
                    <a:pt x="933" y="1114"/>
                  </a:lnTo>
                  <a:lnTo>
                    <a:pt x="911" y="1122"/>
                  </a:lnTo>
                  <a:lnTo>
                    <a:pt x="888" y="1128"/>
                  </a:lnTo>
                  <a:lnTo>
                    <a:pt x="861" y="1131"/>
                  </a:lnTo>
                  <a:lnTo>
                    <a:pt x="832" y="1132"/>
                  </a:lnTo>
                  <a:lnTo>
                    <a:pt x="804" y="1131"/>
                  </a:lnTo>
                  <a:lnTo>
                    <a:pt x="779" y="1125"/>
                  </a:lnTo>
                  <a:lnTo>
                    <a:pt x="757" y="1116"/>
                  </a:lnTo>
                  <a:lnTo>
                    <a:pt x="737" y="1101"/>
                  </a:lnTo>
                  <a:lnTo>
                    <a:pt x="721" y="1083"/>
                  </a:lnTo>
                  <a:lnTo>
                    <a:pt x="708" y="1061"/>
                  </a:lnTo>
                  <a:lnTo>
                    <a:pt x="698" y="1034"/>
                  </a:lnTo>
                  <a:lnTo>
                    <a:pt x="692" y="1002"/>
                  </a:lnTo>
                  <a:lnTo>
                    <a:pt x="691" y="966"/>
                  </a:lnTo>
                  <a:lnTo>
                    <a:pt x="655" y="1006"/>
                  </a:lnTo>
                  <a:lnTo>
                    <a:pt x="616" y="1041"/>
                  </a:lnTo>
                  <a:lnTo>
                    <a:pt x="575" y="1069"/>
                  </a:lnTo>
                  <a:lnTo>
                    <a:pt x="531" y="1093"/>
                  </a:lnTo>
                  <a:lnTo>
                    <a:pt x="485" y="1111"/>
                  </a:lnTo>
                  <a:lnTo>
                    <a:pt x="436" y="1123"/>
                  </a:lnTo>
                  <a:lnTo>
                    <a:pt x="386" y="1130"/>
                  </a:lnTo>
                  <a:lnTo>
                    <a:pt x="334" y="1132"/>
                  </a:lnTo>
                  <a:lnTo>
                    <a:pt x="295" y="1131"/>
                  </a:lnTo>
                  <a:lnTo>
                    <a:pt x="258" y="1128"/>
                  </a:lnTo>
                  <a:lnTo>
                    <a:pt x="222" y="1120"/>
                  </a:lnTo>
                  <a:lnTo>
                    <a:pt x="187" y="1111"/>
                  </a:lnTo>
                  <a:lnTo>
                    <a:pt x="155" y="1097"/>
                  </a:lnTo>
                  <a:lnTo>
                    <a:pt x="125" y="1082"/>
                  </a:lnTo>
                  <a:lnTo>
                    <a:pt x="98" y="1062"/>
                  </a:lnTo>
                  <a:lnTo>
                    <a:pt x="73" y="1040"/>
                  </a:lnTo>
                  <a:lnTo>
                    <a:pt x="52" y="1013"/>
                  </a:lnTo>
                  <a:lnTo>
                    <a:pt x="34" y="984"/>
                  </a:lnTo>
                  <a:lnTo>
                    <a:pt x="19" y="951"/>
                  </a:lnTo>
                  <a:lnTo>
                    <a:pt x="9" y="914"/>
                  </a:lnTo>
                  <a:lnTo>
                    <a:pt x="1" y="874"/>
                  </a:lnTo>
                  <a:lnTo>
                    <a:pt x="0" y="830"/>
                  </a:lnTo>
                  <a:lnTo>
                    <a:pt x="1" y="784"/>
                  </a:lnTo>
                  <a:lnTo>
                    <a:pt x="9" y="741"/>
                  </a:lnTo>
                  <a:lnTo>
                    <a:pt x="18" y="704"/>
                  </a:lnTo>
                  <a:lnTo>
                    <a:pt x="33" y="671"/>
                  </a:lnTo>
                  <a:lnTo>
                    <a:pt x="50" y="642"/>
                  </a:lnTo>
                  <a:lnTo>
                    <a:pt x="70" y="617"/>
                  </a:lnTo>
                  <a:lnTo>
                    <a:pt x="94" y="594"/>
                  </a:lnTo>
                  <a:lnTo>
                    <a:pt x="119" y="575"/>
                  </a:lnTo>
                  <a:lnTo>
                    <a:pt x="147" y="559"/>
                  </a:lnTo>
                  <a:lnTo>
                    <a:pt x="176" y="545"/>
                  </a:lnTo>
                  <a:lnTo>
                    <a:pt x="208" y="533"/>
                  </a:lnTo>
                  <a:lnTo>
                    <a:pt x="241" y="522"/>
                  </a:lnTo>
                  <a:lnTo>
                    <a:pt x="273" y="512"/>
                  </a:lnTo>
                  <a:lnTo>
                    <a:pt x="307" y="505"/>
                  </a:lnTo>
                  <a:lnTo>
                    <a:pt x="343" y="496"/>
                  </a:lnTo>
                  <a:lnTo>
                    <a:pt x="381" y="489"/>
                  </a:lnTo>
                  <a:lnTo>
                    <a:pt x="419" y="483"/>
                  </a:lnTo>
                  <a:lnTo>
                    <a:pt x="455" y="477"/>
                  </a:lnTo>
                  <a:lnTo>
                    <a:pt x="491" y="472"/>
                  </a:lnTo>
                  <a:lnTo>
                    <a:pt x="523" y="466"/>
                  </a:lnTo>
                  <a:lnTo>
                    <a:pt x="554" y="460"/>
                  </a:lnTo>
                  <a:lnTo>
                    <a:pt x="582" y="453"/>
                  </a:lnTo>
                  <a:lnTo>
                    <a:pt x="606" y="445"/>
                  </a:lnTo>
                  <a:lnTo>
                    <a:pt x="629" y="434"/>
                  </a:lnTo>
                  <a:lnTo>
                    <a:pt x="647" y="422"/>
                  </a:lnTo>
                  <a:lnTo>
                    <a:pt x="662" y="406"/>
                  </a:lnTo>
                  <a:lnTo>
                    <a:pt x="674" y="387"/>
                  </a:lnTo>
                  <a:lnTo>
                    <a:pt x="680" y="365"/>
                  </a:lnTo>
                  <a:lnTo>
                    <a:pt x="683" y="338"/>
                  </a:lnTo>
                  <a:lnTo>
                    <a:pt x="680" y="304"/>
                  </a:lnTo>
                  <a:lnTo>
                    <a:pt x="675" y="276"/>
                  </a:lnTo>
                  <a:lnTo>
                    <a:pt x="666" y="250"/>
                  </a:lnTo>
                  <a:lnTo>
                    <a:pt x="652" y="228"/>
                  </a:lnTo>
                  <a:lnTo>
                    <a:pt x="638" y="210"/>
                  </a:lnTo>
                  <a:lnTo>
                    <a:pt x="619" y="196"/>
                  </a:lnTo>
                  <a:lnTo>
                    <a:pt x="600" y="184"/>
                  </a:lnTo>
                  <a:lnTo>
                    <a:pt x="578" y="175"/>
                  </a:lnTo>
                  <a:lnTo>
                    <a:pt x="555" y="168"/>
                  </a:lnTo>
                  <a:lnTo>
                    <a:pt x="532" y="163"/>
                  </a:lnTo>
                  <a:lnTo>
                    <a:pt x="506" y="160"/>
                  </a:lnTo>
                  <a:lnTo>
                    <a:pt x="482" y="158"/>
                  </a:lnTo>
                  <a:lnTo>
                    <a:pt x="458" y="157"/>
                  </a:lnTo>
                  <a:lnTo>
                    <a:pt x="423" y="158"/>
                  </a:lnTo>
                  <a:lnTo>
                    <a:pt x="391" y="162"/>
                  </a:lnTo>
                  <a:lnTo>
                    <a:pt x="360" y="168"/>
                  </a:lnTo>
                  <a:lnTo>
                    <a:pt x="332" y="175"/>
                  </a:lnTo>
                  <a:lnTo>
                    <a:pt x="305" y="186"/>
                  </a:lnTo>
                  <a:lnTo>
                    <a:pt x="282" y="201"/>
                  </a:lnTo>
                  <a:lnTo>
                    <a:pt x="261" y="218"/>
                  </a:lnTo>
                  <a:lnTo>
                    <a:pt x="243" y="239"/>
                  </a:lnTo>
                  <a:lnTo>
                    <a:pt x="228" y="263"/>
                  </a:lnTo>
                  <a:lnTo>
                    <a:pt x="216" y="292"/>
                  </a:lnTo>
                  <a:lnTo>
                    <a:pt x="209" y="325"/>
                  </a:lnTo>
                  <a:lnTo>
                    <a:pt x="205" y="362"/>
                  </a:lnTo>
                  <a:lnTo>
                    <a:pt x="39" y="362"/>
                  </a:lnTo>
                  <a:lnTo>
                    <a:pt x="43" y="312"/>
                  </a:lnTo>
                  <a:lnTo>
                    <a:pt x="52" y="265"/>
                  </a:lnTo>
                  <a:lnTo>
                    <a:pt x="66" y="222"/>
                  </a:lnTo>
                  <a:lnTo>
                    <a:pt x="83" y="184"/>
                  </a:lnTo>
                  <a:lnTo>
                    <a:pt x="104" y="150"/>
                  </a:lnTo>
                  <a:lnTo>
                    <a:pt x="129" y="120"/>
                  </a:lnTo>
                  <a:lnTo>
                    <a:pt x="157" y="93"/>
                  </a:lnTo>
                  <a:lnTo>
                    <a:pt x="188" y="70"/>
                  </a:lnTo>
                  <a:lnTo>
                    <a:pt x="222" y="51"/>
                  </a:lnTo>
                  <a:lnTo>
                    <a:pt x="259" y="35"/>
                  </a:lnTo>
                  <a:lnTo>
                    <a:pt x="296" y="22"/>
                  </a:lnTo>
                  <a:lnTo>
                    <a:pt x="338" y="12"/>
                  </a:lnTo>
                  <a:lnTo>
                    <a:pt x="379" y="6"/>
                  </a:lnTo>
                  <a:lnTo>
                    <a:pt x="423" y="3"/>
                  </a:lnTo>
                  <a:lnTo>
                    <a:pt x="46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8"/>
            <p:cNvSpPr>
              <a:spLocks/>
            </p:cNvSpPr>
            <p:nvPr userDrawn="1"/>
          </p:nvSpPr>
          <p:spPr bwMode="auto">
            <a:xfrm>
              <a:off x="7367588" y="4454526"/>
              <a:ext cx="341313" cy="449263"/>
            </a:xfrm>
            <a:custGeom>
              <a:avLst/>
              <a:gdLst>
                <a:gd name="T0" fmla="*/ 486 w 860"/>
                <a:gd name="T1" fmla="*/ 5 h 1132"/>
                <a:gd name="T2" fmla="*/ 604 w 860"/>
                <a:gd name="T3" fmla="*/ 31 h 1132"/>
                <a:gd name="T4" fmla="*/ 701 w 860"/>
                <a:gd name="T5" fmla="*/ 82 h 1132"/>
                <a:gd name="T6" fmla="*/ 771 w 860"/>
                <a:gd name="T7" fmla="*/ 167 h 1132"/>
                <a:gd name="T8" fmla="*/ 810 w 860"/>
                <a:gd name="T9" fmla="*/ 290 h 1132"/>
                <a:gd name="T10" fmla="*/ 644 w 860"/>
                <a:gd name="T11" fmla="*/ 307 h 1132"/>
                <a:gd name="T12" fmla="*/ 606 w 860"/>
                <a:gd name="T13" fmla="*/ 231 h 1132"/>
                <a:gd name="T14" fmla="*/ 545 w 860"/>
                <a:gd name="T15" fmla="*/ 184 h 1132"/>
                <a:gd name="T16" fmla="*/ 467 w 860"/>
                <a:gd name="T17" fmla="*/ 162 h 1132"/>
                <a:gd name="T18" fmla="*/ 386 w 860"/>
                <a:gd name="T19" fmla="*/ 158 h 1132"/>
                <a:gd name="T20" fmla="*/ 305 w 860"/>
                <a:gd name="T21" fmla="*/ 172 h 1132"/>
                <a:gd name="T22" fmla="*/ 238 w 860"/>
                <a:gd name="T23" fmla="*/ 207 h 1132"/>
                <a:gd name="T24" fmla="*/ 200 w 860"/>
                <a:gd name="T25" fmla="*/ 268 h 1132"/>
                <a:gd name="T26" fmla="*/ 208 w 860"/>
                <a:gd name="T27" fmla="*/ 344 h 1132"/>
                <a:gd name="T28" fmla="*/ 256 w 860"/>
                <a:gd name="T29" fmla="*/ 397 h 1132"/>
                <a:gd name="T30" fmla="*/ 334 w 860"/>
                <a:gd name="T31" fmla="*/ 434 h 1132"/>
                <a:gd name="T32" fmla="*/ 429 w 860"/>
                <a:gd name="T33" fmla="*/ 460 h 1132"/>
                <a:gd name="T34" fmla="*/ 528 w 860"/>
                <a:gd name="T35" fmla="*/ 484 h 1132"/>
                <a:gd name="T36" fmla="*/ 634 w 860"/>
                <a:gd name="T37" fmla="*/ 513 h 1132"/>
                <a:gd name="T38" fmla="*/ 729 w 860"/>
                <a:gd name="T39" fmla="*/ 556 h 1132"/>
                <a:gd name="T40" fmla="*/ 804 w 860"/>
                <a:gd name="T41" fmla="*/ 620 h 1132"/>
                <a:gd name="T42" fmla="*/ 850 w 860"/>
                <a:gd name="T43" fmla="*/ 711 h 1132"/>
                <a:gd name="T44" fmla="*/ 857 w 860"/>
                <a:gd name="T45" fmla="*/ 838 h 1132"/>
                <a:gd name="T46" fmla="*/ 821 w 860"/>
                <a:gd name="T47" fmla="*/ 954 h 1132"/>
                <a:gd name="T48" fmla="*/ 750 w 860"/>
                <a:gd name="T49" fmla="*/ 1037 h 1132"/>
                <a:gd name="T50" fmla="*/ 656 w 860"/>
                <a:gd name="T51" fmla="*/ 1093 h 1132"/>
                <a:gd name="T52" fmla="*/ 545 w 860"/>
                <a:gd name="T53" fmla="*/ 1124 h 1132"/>
                <a:gd name="T54" fmla="*/ 429 w 860"/>
                <a:gd name="T55" fmla="*/ 1132 h 1132"/>
                <a:gd name="T56" fmla="*/ 299 w 860"/>
                <a:gd name="T57" fmla="*/ 1120 h 1132"/>
                <a:gd name="T58" fmla="*/ 182 w 860"/>
                <a:gd name="T59" fmla="*/ 1081 h 1132"/>
                <a:gd name="T60" fmla="*/ 90 w 860"/>
                <a:gd name="T61" fmla="*/ 1012 h 1132"/>
                <a:gd name="T62" fmla="*/ 27 w 860"/>
                <a:gd name="T63" fmla="*/ 908 h 1132"/>
                <a:gd name="T64" fmla="*/ 0 w 860"/>
                <a:gd name="T65" fmla="*/ 767 h 1132"/>
                <a:gd name="T66" fmla="*/ 180 w 860"/>
                <a:gd name="T67" fmla="*/ 838 h 1132"/>
                <a:gd name="T68" fmla="*/ 229 w 860"/>
                <a:gd name="T69" fmla="*/ 913 h 1132"/>
                <a:gd name="T70" fmla="*/ 308 w 860"/>
                <a:gd name="T71" fmla="*/ 957 h 1132"/>
                <a:gd name="T72" fmla="*/ 404 w 860"/>
                <a:gd name="T73" fmla="*/ 974 h 1132"/>
                <a:gd name="T74" fmla="*/ 488 w 860"/>
                <a:gd name="T75" fmla="*/ 974 h 1132"/>
                <a:gd name="T76" fmla="*/ 565 w 860"/>
                <a:gd name="T77" fmla="*/ 960 h 1132"/>
                <a:gd name="T78" fmla="*/ 631 w 860"/>
                <a:gd name="T79" fmla="*/ 927 h 1132"/>
                <a:gd name="T80" fmla="*/ 674 w 860"/>
                <a:gd name="T81" fmla="*/ 871 h 1132"/>
                <a:gd name="T82" fmla="*/ 681 w 860"/>
                <a:gd name="T83" fmla="*/ 787 h 1132"/>
                <a:gd name="T84" fmla="*/ 647 w 860"/>
                <a:gd name="T85" fmla="*/ 722 h 1132"/>
                <a:gd name="T86" fmla="*/ 580 w 860"/>
                <a:gd name="T87" fmla="*/ 677 h 1132"/>
                <a:gd name="T88" fmla="*/ 491 w 860"/>
                <a:gd name="T89" fmla="*/ 647 h 1132"/>
                <a:gd name="T90" fmla="*/ 389 w 860"/>
                <a:gd name="T91" fmla="*/ 622 h 1132"/>
                <a:gd name="T92" fmla="*/ 283 w 860"/>
                <a:gd name="T93" fmla="*/ 595 h 1132"/>
                <a:gd name="T94" fmla="*/ 183 w 860"/>
                <a:gd name="T95" fmla="*/ 558 h 1132"/>
                <a:gd name="T96" fmla="*/ 99 w 860"/>
                <a:gd name="T97" fmla="*/ 504 h 1132"/>
                <a:gd name="T98" fmla="*/ 42 w 860"/>
                <a:gd name="T99" fmla="*/ 423 h 1132"/>
                <a:gd name="T100" fmla="*/ 22 w 860"/>
                <a:gd name="T101" fmla="*/ 308 h 1132"/>
                <a:gd name="T102" fmla="*/ 44 w 860"/>
                <a:gd name="T103" fmla="*/ 193 h 1132"/>
                <a:gd name="T104" fmla="*/ 104 w 860"/>
                <a:gd name="T105" fmla="*/ 107 h 1132"/>
                <a:gd name="T106" fmla="*/ 191 w 860"/>
                <a:gd name="T107" fmla="*/ 46 h 1132"/>
                <a:gd name="T108" fmla="*/ 293 w 860"/>
                <a:gd name="T109" fmla="*/ 12 h 1132"/>
                <a:gd name="T110" fmla="*/ 399 w 860"/>
                <a:gd name="T111" fmla="*/ 0 h 1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860" h="1132">
                  <a:moveTo>
                    <a:pt x="399" y="0"/>
                  </a:moveTo>
                  <a:lnTo>
                    <a:pt x="443" y="2"/>
                  </a:lnTo>
                  <a:lnTo>
                    <a:pt x="486" y="5"/>
                  </a:lnTo>
                  <a:lnTo>
                    <a:pt x="527" y="11"/>
                  </a:lnTo>
                  <a:lnTo>
                    <a:pt x="566" y="20"/>
                  </a:lnTo>
                  <a:lnTo>
                    <a:pt x="604" y="31"/>
                  </a:lnTo>
                  <a:lnTo>
                    <a:pt x="639" y="44"/>
                  </a:lnTo>
                  <a:lnTo>
                    <a:pt x="670" y="62"/>
                  </a:lnTo>
                  <a:lnTo>
                    <a:pt x="701" y="82"/>
                  </a:lnTo>
                  <a:lnTo>
                    <a:pt x="727" y="107"/>
                  </a:lnTo>
                  <a:lnTo>
                    <a:pt x="750" y="134"/>
                  </a:lnTo>
                  <a:lnTo>
                    <a:pt x="771" y="167"/>
                  </a:lnTo>
                  <a:lnTo>
                    <a:pt x="788" y="203"/>
                  </a:lnTo>
                  <a:lnTo>
                    <a:pt x="800" y="244"/>
                  </a:lnTo>
                  <a:lnTo>
                    <a:pt x="810" y="290"/>
                  </a:lnTo>
                  <a:lnTo>
                    <a:pt x="815" y="339"/>
                  </a:lnTo>
                  <a:lnTo>
                    <a:pt x="648" y="339"/>
                  </a:lnTo>
                  <a:lnTo>
                    <a:pt x="644" y="307"/>
                  </a:lnTo>
                  <a:lnTo>
                    <a:pt x="634" y="278"/>
                  </a:lnTo>
                  <a:lnTo>
                    <a:pt x="622" y="254"/>
                  </a:lnTo>
                  <a:lnTo>
                    <a:pt x="606" y="231"/>
                  </a:lnTo>
                  <a:lnTo>
                    <a:pt x="588" y="213"/>
                  </a:lnTo>
                  <a:lnTo>
                    <a:pt x="567" y="197"/>
                  </a:lnTo>
                  <a:lnTo>
                    <a:pt x="545" y="184"/>
                  </a:lnTo>
                  <a:lnTo>
                    <a:pt x="520" y="174"/>
                  </a:lnTo>
                  <a:lnTo>
                    <a:pt x="494" y="167"/>
                  </a:lnTo>
                  <a:lnTo>
                    <a:pt x="467" y="162"/>
                  </a:lnTo>
                  <a:lnTo>
                    <a:pt x="441" y="158"/>
                  </a:lnTo>
                  <a:lnTo>
                    <a:pt x="413" y="157"/>
                  </a:lnTo>
                  <a:lnTo>
                    <a:pt x="386" y="158"/>
                  </a:lnTo>
                  <a:lnTo>
                    <a:pt x="358" y="161"/>
                  </a:lnTo>
                  <a:lnTo>
                    <a:pt x="330" y="166"/>
                  </a:lnTo>
                  <a:lnTo>
                    <a:pt x="305" y="172"/>
                  </a:lnTo>
                  <a:lnTo>
                    <a:pt x="279" y="180"/>
                  </a:lnTo>
                  <a:lnTo>
                    <a:pt x="257" y="192"/>
                  </a:lnTo>
                  <a:lnTo>
                    <a:pt x="238" y="207"/>
                  </a:lnTo>
                  <a:lnTo>
                    <a:pt x="221" y="224"/>
                  </a:lnTo>
                  <a:lnTo>
                    <a:pt x="209" y="244"/>
                  </a:lnTo>
                  <a:lnTo>
                    <a:pt x="200" y="268"/>
                  </a:lnTo>
                  <a:lnTo>
                    <a:pt x="198" y="296"/>
                  </a:lnTo>
                  <a:lnTo>
                    <a:pt x="200" y="321"/>
                  </a:lnTo>
                  <a:lnTo>
                    <a:pt x="208" y="344"/>
                  </a:lnTo>
                  <a:lnTo>
                    <a:pt x="220" y="365"/>
                  </a:lnTo>
                  <a:lnTo>
                    <a:pt x="237" y="382"/>
                  </a:lnTo>
                  <a:lnTo>
                    <a:pt x="256" y="397"/>
                  </a:lnTo>
                  <a:lnTo>
                    <a:pt x="279" y="411"/>
                  </a:lnTo>
                  <a:lnTo>
                    <a:pt x="305" y="423"/>
                  </a:lnTo>
                  <a:lnTo>
                    <a:pt x="334" y="434"/>
                  </a:lnTo>
                  <a:lnTo>
                    <a:pt x="364" y="443"/>
                  </a:lnTo>
                  <a:lnTo>
                    <a:pt x="396" y="452"/>
                  </a:lnTo>
                  <a:lnTo>
                    <a:pt x="429" y="460"/>
                  </a:lnTo>
                  <a:lnTo>
                    <a:pt x="461" y="467"/>
                  </a:lnTo>
                  <a:lnTo>
                    <a:pt x="495" y="476"/>
                  </a:lnTo>
                  <a:lnTo>
                    <a:pt x="528" y="484"/>
                  </a:lnTo>
                  <a:lnTo>
                    <a:pt x="565" y="493"/>
                  </a:lnTo>
                  <a:lnTo>
                    <a:pt x="600" y="502"/>
                  </a:lnTo>
                  <a:lnTo>
                    <a:pt x="634" y="513"/>
                  </a:lnTo>
                  <a:lnTo>
                    <a:pt x="667" y="527"/>
                  </a:lnTo>
                  <a:lnTo>
                    <a:pt x="699" y="540"/>
                  </a:lnTo>
                  <a:lnTo>
                    <a:pt x="729" y="556"/>
                  </a:lnTo>
                  <a:lnTo>
                    <a:pt x="757" y="575"/>
                  </a:lnTo>
                  <a:lnTo>
                    <a:pt x="782" y="595"/>
                  </a:lnTo>
                  <a:lnTo>
                    <a:pt x="804" y="620"/>
                  </a:lnTo>
                  <a:lnTo>
                    <a:pt x="823" y="646"/>
                  </a:lnTo>
                  <a:lnTo>
                    <a:pt x="839" y="676"/>
                  </a:lnTo>
                  <a:lnTo>
                    <a:pt x="850" y="711"/>
                  </a:lnTo>
                  <a:lnTo>
                    <a:pt x="857" y="750"/>
                  </a:lnTo>
                  <a:lnTo>
                    <a:pt x="860" y="792"/>
                  </a:lnTo>
                  <a:lnTo>
                    <a:pt x="857" y="838"/>
                  </a:lnTo>
                  <a:lnTo>
                    <a:pt x="850" y="880"/>
                  </a:lnTo>
                  <a:lnTo>
                    <a:pt x="838" y="919"/>
                  </a:lnTo>
                  <a:lnTo>
                    <a:pt x="821" y="954"/>
                  </a:lnTo>
                  <a:lnTo>
                    <a:pt x="801" y="985"/>
                  </a:lnTo>
                  <a:lnTo>
                    <a:pt x="777" y="1013"/>
                  </a:lnTo>
                  <a:lnTo>
                    <a:pt x="750" y="1037"/>
                  </a:lnTo>
                  <a:lnTo>
                    <a:pt x="721" y="1059"/>
                  </a:lnTo>
                  <a:lnTo>
                    <a:pt x="690" y="1077"/>
                  </a:lnTo>
                  <a:lnTo>
                    <a:pt x="656" y="1093"/>
                  </a:lnTo>
                  <a:lnTo>
                    <a:pt x="621" y="1106"/>
                  </a:lnTo>
                  <a:lnTo>
                    <a:pt x="583" y="1116"/>
                  </a:lnTo>
                  <a:lnTo>
                    <a:pt x="545" y="1124"/>
                  </a:lnTo>
                  <a:lnTo>
                    <a:pt x="506" y="1129"/>
                  </a:lnTo>
                  <a:lnTo>
                    <a:pt x="467" y="1132"/>
                  </a:lnTo>
                  <a:lnTo>
                    <a:pt x="429" y="1132"/>
                  </a:lnTo>
                  <a:lnTo>
                    <a:pt x="384" y="1131"/>
                  </a:lnTo>
                  <a:lnTo>
                    <a:pt x="340" y="1128"/>
                  </a:lnTo>
                  <a:lnTo>
                    <a:pt x="299" y="1120"/>
                  </a:lnTo>
                  <a:lnTo>
                    <a:pt x="257" y="1111"/>
                  </a:lnTo>
                  <a:lnTo>
                    <a:pt x="218" y="1097"/>
                  </a:lnTo>
                  <a:lnTo>
                    <a:pt x="182" y="1081"/>
                  </a:lnTo>
                  <a:lnTo>
                    <a:pt x="149" y="1061"/>
                  </a:lnTo>
                  <a:lnTo>
                    <a:pt x="118" y="1038"/>
                  </a:lnTo>
                  <a:lnTo>
                    <a:pt x="90" y="1012"/>
                  </a:lnTo>
                  <a:lnTo>
                    <a:pt x="65" y="980"/>
                  </a:lnTo>
                  <a:lnTo>
                    <a:pt x="44" y="947"/>
                  </a:lnTo>
                  <a:lnTo>
                    <a:pt x="27" y="908"/>
                  </a:lnTo>
                  <a:lnTo>
                    <a:pt x="13" y="865"/>
                  </a:lnTo>
                  <a:lnTo>
                    <a:pt x="5" y="819"/>
                  </a:lnTo>
                  <a:lnTo>
                    <a:pt x="0" y="767"/>
                  </a:lnTo>
                  <a:lnTo>
                    <a:pt x="166" y="767"/>
                  </a:lnTo>
                  <a:lnTo>
                    <a:pt x="171" y="804"/>
                  </a:lnTo>
                  <a:lnTo>
                    <a:pt x="180" y="838"/>
                  </a:lnTo>
                  <a:lnTo>
                    <a:pt x="192" y="867"/>
                  </a:lnTo>
                  <a:lnTo>
                    <a:pt x="209" y="891"/>
                  </a:lnTo>
                  <a:lnTo>
                    <a:pt x="229" y="913"/>
                  </a:lnTo>
                  <a:lnTo>
                    <a:pt x="254" y="931"/>
                  </a:lnTo>
                  <a:lnTo>
                    <a:pt x="279" y="945"/>
                  </a:lnTo>
                  <a:lnTo>
                    <a:pt x="308" y="957"/>
                  </a:lnTo>
                  <a:lnTo>
                    <a:pt x="339" y="966"/>
                  </a:lnTo>
                  <a:lnTo>
                    <a:pt x="372" y="972"/>
                  </a:lnTo>
                  <a:lnTo>
                    <a:pt x="404" y="974"/>
                  </a:lnTo>
                  <a:lnTo>
                    <a:pt x="438" y="976"/>
                  </a:lnTo>
                  <a:lnTo>
                    <a:pt x="463" y="976"/>
                  </a:lnTo>
                  <a:lnTo>
                    <a:pt x="488" y="974"/>
                  </a:lnTo>
                  <a:lnTo>
                    <a:pt x="515" y="971"/>
                  </a:lnTo>
                  <a:lnTo>
                    <a:pt x="540" y="966"/>
                  </a:lnTo>
                  <a:lnTo>
                    <a:pt x="565" y="960"/>
                  </a:lnTo>
                  <a:lnTo>
                    <a:pt x="589" y="951"/>
                  </a:lnTo>
                  <a:lnTo>
                    <a:pt x="611" y="941"/>
                  </a:lnTo>
                  <a:lnTo>
                    <a:pt x="631" y="927"/>
                  </a:lnTo>
                  <a:lnTo>
                    <a:pt x="648" y="912"/>
                  </a:lnTo>
                  <a:lnTo>
                    <a:pt x="663" y="892"/>
                  </a:lnTo>
                  <a:lnTo>
                    <a:pt x="674" y="871"/>
                  </a:lnTo>
                  <a:lnTo>
                    <a:pt x="681" y="844"/>
                  </a:lnTo>
                  <a:lnTo>
                    <a:pt x="684" y="815"/>
                  </a:lnTo>
                  <a:lnTo>
                    <a:pt x="681" y="787"/>
                  </a:lnTo>
                  <a:lnTo>
                    <a:pt x="674" y="762"/>
                  </a:lnTo>
                  <a:lnTo>
                    <a:pt x="662" y="740"/>
                  </a:lnTo>
                  <a:lnTo>
                    <a:pt x="647" y="722"/>
                  </a:lnTo>
                  <a:lnTo>
                    <a:pt x="628" y="705"/>
                  </a:lnTo>
                  <a:lnTo>
                    <a:pt x="606" y="691"/>
                  </a:lnTo>
                  <a:lnTo>
                    <a:pt x="580" y="677"/>
                  </a:lnTo>
                  <a:lnTo>
                    <a:pt x="552" y="667"/>
                  </a:lnTo>
                  <a:lnTo>
                    <a:pt x="523" y="656"/>
                  </a:lnTo>
                  <a:lnTo>
                    <a:pt x="491" y="647"/>
                  </a:lnTo>
                  <a:lnTo>
                    <a:pt x="458" y="639"/>
                  </a:lnTo>
                  <a:lnTo>
                    <a:pt x="424" y="630"/>
                  </a:lnTo>
                  <a:lnTo>
                    <a:pt x="389" y="622"/>
                  </a:lnTo>
                  <a:lnTo>
                    <a:pt x="352" y="613"/>
                  </a:lnTo>
                  <a:lnTo>
                    <a:pt x="317" y="605"/>
                  </a:lnTo>
                  <a:lnTo>
                    <a:pt x="283" y="595"/>
                  </a:lnTo>
                  <a:lnTo>
                    <a:pt x="248" y="585"/>
                  </a:lnTo>
                  <a:lnTo>
                    <a:pt x="215" y="572"/>
                  </a:lnTo>
                  <a:lnTo>
                    <a:pt x="183" y="558"/>
                  </a:lnTo>
                  <a:lnTo>
                    <a:pt x="153" y="542"/>
                  </a:lnTo>
                  <a:lnTo>
                    <a:pt x="125" y="524"/>
                  </a:lnTo>
                  <a:lnTo>
                    <a:pt x="99" y="504"/>
                  </a:lnTo>
                  <a:lnTo>
                    <a:pt x="78" y="480"/>
                  </a:lnTo>
                  <a:lnTo>
                    <a:pt x="58" y="453"/>
                  </a:lnTo>
                  <a:lnTo>
                    <a:pt x="42" y="423"/>
                  </a:lnTo>
                  <a:lnTo>
                    <a:pt x="31" y="389"/>
                  </a:lnTo>
                  <a:lnTo>
                    <a:pt x="24" y="350"/>
                  </a:lnTo>
                  <a:lnTo>
                    <a:pt x="22" y="308"/>
                  </a:lnTo>
                  <a:lnTo>
                    <a:pt x="24" y="267"/>
                  </a:lnTo>
                  <a:lnTo>
                    <a:pt x="31" y="228"/>
                  </a:lnTo>
                  <a:lnTo>
                    <a:pt x="44" y="193"/>
                  </a:lnTo>
                  <a:lnTo>
                    <a:pt x="61" y="161"/>
                  </a:lnTo>
                  <a:lnTo>
                    <a:pt x="80" y="132"/>
                  </a:lnTo>
                  <a:lnTo>
                    <a:pt x="104" y="107"/>
                  </a:lnTo>
                  <a:lnTo>
                    <a:pt x="130" y="84"/>
                  </a:lnTo>
                  <a:lnTo>
                    <a:pt x="159" y="63"/>
                  </a:lnTo>
                  <a:lnTo>
                    <a:pt x="191" y="46"/>
                  </a:lnTo>
                  <a:lnTo>
                    <a:pt x="223" y="32"/>
                  </a:lnTo>
                  <a:lnTo>
                    <a:pt x="257" y="21"/>
                  </a:lnTo>
                  <a:lnTo>
                    <a:pt x="293" y="12"/>
                  </a:lnTo>
                  <a:lnTo>
                    <a:pt x="328" y="6"/>
                  </a:lnTo>
                  <a:lnTo>
                    <a:pt x="364" y="2"/>
                  </a:lnTo>
                  <a:lnTo>
                    <a:pt x="39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9"/>
            <p:cNvSpPr>
              <a:spLocks/>
            </p:cNvSpPr>
            <p:nvPr userDrawn="1"/>
          </p:nvSpPr>
          <p:spPr bwMode="auto">
            <a:xfrm>
              <a:off x="6146801" y="4554538"/>
              <a:ext cx="434975" cy="479425"/>
            </a:xfrm>
            <a:custGeom>
              <a:avLst/>
              <a:gdLst>
                <a:gd name="T0" fmla="*/ 621 w 1095"/>
                <a:gd name="T1" fmla="*/ 1 h 1208"/>
                <a:gd name="T2" fmla="*/ 664 w 1095"/>
                <a:gd name="T3" fmla="*/ 18 h 1208"/>
                <a:gd name="T4" fmla="*/ 709 w 1095"/>
                <a:gd name="T5" fmla="*/ 67 h 1208"/>
                <a:gd name="T6" fmla="*/ 947 w 1095"/>
                <a:gd name="T7" fmla="*/ 353 h 1208"/>
                <a:gd name="T8" fmla="*/ 1027 w 1095"/>
                <a:gd name="T9" fmla="*/ 469 h 1208"/>
                <a:gd name="T10" fmla="*/ 1076 w 1095"/>
                <a:gd name="T11" fmla="*/ 580 h 1208"/>
                <a:gd name="T12" fmla="*/ 1095 w 1095"/>
                <a:gd name="T13" fmla="*/ 687 h 1208"/>
                <a:gd name="T14" fmla="*/ 1090 w 1095"/>
                <a:gd name="T15" fmla="*/ 786 h 1208"/>
                <a:gd name="T16" fmla="*/ 1064 w 1095"/>
                <a:gd name="T17" fmla="*/ 877 h 1208"/>
                <a:gd name="T18" fmla="*/ 1020 w 1095"/>
                <a:gd name="T19" fmla="*/ 959 h 1208"/>
                <a:gd name="T20" fmla="*/ 962 w 1095"/>
                <a:gd name="T21" fmla="*/ 1032 h 1208"/>
                <a:gd name="T22" fmla="*/ 892 w 1095"/>
                <a:gd name="T23" fmla="*/ 1093 h 1208"/>
                <a:gd name="T24" fmla="*/ 817 w 1095"/>
                <a:gd name="T25" fmla="*/ 1142 h 1208"/>
                <a:gd name="T26" fmla="*/ 738 w 1095"/>
                <a:gd name="T27" fmla="*/ 1177 h 1208"/>
                <a:gd name="T28" fmla="*/ 630 w 1095"/>
                <a:gd name="T29" fmla="*/ 1202 h 1208"/>
                <a:gd name="T30" fmla="*/ 498 w 1095"/>
                <a:gd name="T31" fmla="*/ 1207 h 1208"/>
                <a:gd name="T32" fmla="*/ 374 w 1095"/>
                <a:gd name="T33" fmla="*/ 1187 h 1208"/>
                <a:gd name="T34" fmla="*/ 261 w 1095"/>
                <a:gd name="T35" fmla="*/ 1144 h 1208"/>
                <a:gd name="T36" fmla="*/ 162 w 1095"/>
                <a:gd name="T37" fmla="*/ 1080 h 1208"/>
                <a:gd name="T38" fmla="*/ 82 w 1095"/>
                <a:gd name="T39" fmla="*/ 998 h 1208"/>
                <a:gd name="T40" fmla="*/ 22 w 1095"/>
                <a:gd name="T41" fmla="*/ 901 h 1208"/>
                <a:gd name="T42" fmla="*/ 25 w 1095"/>
                <a:gd name="T43" fmla="*/ 883 h 1208"/>
                <a:gd name="T44" fmla="*/ 90 w 1095"/>
                <a:gd name="T45" fmla="*/ 940 h 1208"/>
                <a:gd name="T46" fmla="*/ 170 w 1095"/>
                <a:gd name="T47" fmla="*/ 982 h 1208"/>
                <a:gd name="T48" fmla="*/ 258 w 1095"/>
                <a:gd name="T49" fmla="*/ 1009 h 1208"/>
                <a:gd name="T50" fmla="*/ 353 w 1095"/>
                <a:gd name="T51" fmla="*/ 1020 h 1208"/>
                <a:gd name="T52" fmla="*/ 447 w 1095"/>
                <a:gd name="T53" fmla="*/ 1015 h 1208"/>
                <a:gd name="T54" fmla="*/ 534 w 1095"/>
                <a:gd name="T55" fmla="*/ 994 h 1208"/>
                <a:gd name="T56" fmla="*/ 612 w 1095"/>
                <a:gd name="T57" fmla="*/ 958 h 1208"/>
                <a:gd name="T58" fmla="*/ 694 w 1095"/>
                <a:gd name="T59" fmla="*/ 894 h 1208"/>
                <a:gd name="T60" fmla="*/ 756 w 1095"/>
                <a:gd name="T61" fmla="*/ 821 h 1208"/>
                <a:gd name="T62" fmla="*/ 796 w 1095"/>
                <a:gd name="T63" fmla="*/ 738 h 1208"/>
                <a:gd name="T64" fmla="*/ 811 w 1095"/>
                <a:gd name="T65" fmla="*/ 652 h 1208"/>
                <a:gd name="T66" fmla="*/ 800 w 1095"/>
                <a:gd name="T67" fmla="*/ 563 h 1208"/>
                <a:gd name="T68" fmla="*/ 761 w 1095"/>
                <a:gd name="T69" fmla="*/ 478 h 1208"/>
                <a:gd name="T70" fmla="*/ 728 w 1095"/>
                <a:gd name="T71" fmla="*/ 433 h 1208"/>
                <a:gd name="T72" fmla="*/ 714 w 1095"/>
                <a:gd name="T73" fmla="*/ 415 h 1208"/>
                <a:gd name="T74" fmla="*/ 687 w 1095"/>
                <a:gd name="T75" fmla="*/ 382 h 1208"/>
                <a:gd name="T76" fmla="*/ 651 w 1095"/>
                <a:gd name="T77" fmla="*/ 340 h 1208"/>
                <a:gd name="T78" fmla="*/ 609 w 1095"/>
                <a:gd name="T79" fmla="*/ 291 h 1208"/>
                <a:gd name="T80" fmla="*/ 567 w 1095"/>
                <a:gd name="T81" fmla="*/ 239 h 1208"/>
                <a:gd name="T82" fmla="*/ 524 w 1095"/>
                <a:gd name="T83" fmla="*/ 188 h 1208"/>
                <a:gd name="T84" fmla="*/ 521 w 1095"/>
                <a:gd name="T85" fmla="*/ 184 h 1208"/>
                <a:gd name="T86" fmla="*/ 515 w 1095"/>
                <a:gd name="T87" fmla="*/ 177 h 1208"/>
                <a:gd name="T88" fmla="*/ 512 w 1095"/>
                <a:gd name="T89" fmla="*/ 175 h 1208"/>
                <a:gd name="T90" fmla="*/ 492 w 1095"/>
                <a:gd name="T91" fmla="*/ 131 h 1208"/>
                <a:gd name="T92" fmla="*/ 494 w 1095"/>
                <a:gd name="T93" fmla="*/ 87 h 1208"/>
                <a:gd name="T94" fmla="*/ 517 w 1095"/>
                <a:gd name="T95" fmla="*/ 44 h 1208"/>
                <a:gd name="T96" fmla="*/ 555 w 1095"/>
                <a:gd name="T97" fmla="*/ 13 h 1208"/>
                <a:gd name="T98" fmla="*/ 600 w 1095"/>
                <a:gd name="T99" fmla="*/ 0 h 1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95" h="1208">
                  <a:moveTo>
                    <a:pt x="600" y="0"/>
                  </a:moveTo>
                  <a:lnTo>
                    <a:pt x="621" y="1"/>
                  </a:lnTo>
                  <a:lnTo>
                    <a:pt x="643" y="7"/>
                  </a:lnTo>
                  <a:lnTo>
                    <a:pt x="664" y="18"/>
                  </a:lnTo>
                  <a:lnTo>
                    <a:pt x="682" y="35"/>
                  </a:lnTo>
                  <a:lnTo>
                    <a:pt x="709" y="67"/>
                  </a:lnTo>
                  <a:lnTo>
                    <a:pt x="694" y="50"/>
                  </a:lnTo>
                  <a:lnTo>
                    <a:pt x="947" y="353"/>
                  </a:lnTo>
                  <a:lnTo>
                    <a:pt x="991" y="411"/>
                  </a:lnTo>
                  <a:lnTo>
                    <a:pt x="1027" y="469"/>
                  </a:lnTo>
                  <a:lnTo>
                    <a:pt x="1055" y="525"/>
                  </a:lnTo>
                  <a:lnTo>
                    <a:pt x="1076" y="580"/>
                  </a:lnTo>
                  <a:lnTo>
                    <a:pt x="1088" y="633"/>
                  </a:lnTo>
                  <a:lnTo>
                    <a:pt x="1095" y="687"/>
                  </a:lnTo>
                  <a:lnTo>
                    <a:pt x="1095" y="737"/>
                  </a:lnTo>
                  <a:lnTo>
                    <a:pt x="1090" y="786"/>
                  </a:lnTo>
                  <a:lnTo>
                    <a:pt x="1079" y="833"/>
                  </a:lnTo>
                  <a:lnTo>
                    <a:pt x="1064" y="877"/>
                  </a:lnTo>
                  <a:lnTo>
                    <a:pt x="1044" y="920"/>
                  </a:lnTo>
                  <a:lnTo>
                    <a:pt x="1020" y="959"/>
                  </a:lnTo>
                  <a:lnTo>
                    <a:pt x="992" y="998"/>
                  </a:lnTo>
                  <a:lnTo>
                    <a:pt x="962" y="1032"/>
                  </a:lnTo>
                  <a:lnTo>
                    <a:pt x="929" y="1064"/>
                  </a:lnTo>
                  <a:lnTo>
                    <a:pt x="892" y="1093"/>
                  </a:lnTo>
                  <a:lnTo>
                    <a:pt x="856" y="1119"/>
                  </a:lnTo>
                  <a:lnTo>
                    <a:pt x="817" y="1142"/>
                  </a:lnTo>
                  <a:lnTo>
                    <a:pt x="778" y="1161"/>
                  </a:lnTo>
                  <a:lnTo>
                    <a:pt x="738" y="1177"/>
                  </a:lnTo>
                  <a:lnTo>
                    <a:pt x="698" y="1189"/>
                  </a:lnTo>
                  <a:lnTo>
                    <a:pt x="630" y="1202"/>
                  </a:lnTo>
                  <a:lnTo>
                    <a:pt x="563" y="1208"/>
                  </a:lnTo>
                  <a:lnTo>
                    <a:pt x="498" y="1207"/>
                  </a:lnTo>
                  <a:lnTo>
                    <a:pt x="434" y="1201"/>
                  </a:lnTo>
                  <a:lnTo>
                    <a:pt x="374" y="1187"/>
                  </a:lnTo>
                  <a:lnTo>
                    <a:pt x="315" y="1168"/>
                  </a:lnTo>
                  <a:lnTo>
                    <a:pt x="261" y="1144"/>
                  </a:lnTo>
                  <a:lnTo>
                    <a:pt x="210" y="1114"/>
                  </a:lnTo>
                  <a:lnTo>
                    <a:pt x="162" y="1080"/>
                  </a:lnTo>
                  <a:lnTo>
                    <a:pt x="120" y="1040"/>
                  </a:lnTo>
                  <a:lnTo>
                    <a:pt x="82" y="998"/>
                  </a:lnTo>
                  <a:lnTo>
                    <a:pt x="49" y="951"/>
                  </a:lnTo>
                  <a:lnTo>
                    <a:pt x="22" y="901"/>
                  </a:lnTo>
                  <a:lnTo>
                    <a:pt x="0" y="848"/>
                  </a:lnTo>
                  <a:lnTo>
                    <a:pt x="25" y="883"/>
                  </a:lnTo>
                  <a:lnTo>
                    <a:pt x="56" y="913"/>
                  </a:lnTo>
                  <a:lnTo>
                    <a:pt x="90" y="940"/>
                  </a:lnTo>
                  <a:lnTo>
                    <a:pt x="128" y="963"/>
                  </a:lnTo>
                  <a:lnTo>
                    <a:pt x="170" y="982"/>
                  </a:lnTo>
                  <a:lnTo>
                    <a:pt x="213" y="997"/>
                  </a:lnTo>
                  <a:lnTo>
                    <a:pt x="258" y="1009"/>
                  </a:lnTo>
                  <a:lnTo>
                    <a:pt x="306" y="1016"/>
                  </a:lnTo>
                  <a:lnTo>
                    <a:pt x="353" y="1020"/>
                  </a:lnTo>
                  <a:lnTo>
                    <a:pt x="399" y="1019"/>
                  </a:lnTo>
                  <a:lnTo>
                    <a:pt x="447" y="1015"/>
                  </a:lnTo>
                  <a:lnTo>
                    <a:pt x="492" y="1006"/>
                  </a:lnTo>
                  <a:lnTo>
                    <a:pt x="534" y="994"/>
                  </a:lnTo>
                  <a:lnTo>
                    <a:pt x="575" y="979"/>
                  </a:lnTo>
                  <a:lnTo>
                    <a:pt x="612" y="958"/>
                  </a:lnTo>
                  <a:lnTo>
                    <a:pt x="655" y="928"/>
                  </a:lnTo>
                  <a:lnTo>
                    <a:pt x="694" y="894"/>
                  </a:lnTo>
                  <a:lnTo>
                    <a:pt x="728" y="858"/>
                  </a:lnTo>
                  <a:lnTo>
                    <a:pt x="756" y="821"/>
                  </a:lnTo>
                  <a:lnTo>
                    <a:pt x="779" y="780"/>
                  </a:lnTo>
                  <a:lnTo>
                    <a:pt x="796" y="738"/>
                  </a:lnTo>
                  <a:lnTo>
                    <a:pt x="806" y="695"/>
                  </a:lnTo>
                  <a:lnTo>
                    <a:pt x="811" y="652"/>
                  </a:lnTo>
                  <a:lnTo>
                    <a:pt x="809" y="608"/>
                  </a:lnTo>
                  <a:lnTo>
                    <a:pt x="800" y="563"/>
                  </a:lnTo>
                  <a:lnTo>
                    <a:pt x="784" y="520"/>
                  </a:lnTo>
                  <a:lnTo>
                    <a:pt x="761" y="478"/>
                  </a:lnTo>
                  <a:lnTo>
                    <a:pt x="731" y="436"/>
                  </a:lnTo>
                  <a:lnTo>
                    <a:pt x="728" y="433"/>
                  </a:lnTo>
                  <a:lnTo>
                    <a:pt x="724" y="426"/>
                  </a:lnTo>
                  <a:lnTo>
                    <a:pt x="714" y="415"/>
                  </a:lnTo>
                  <a:lnTo>
                    <a:pt x="702" y="401"/>
                  </a:lnTo>
                  <a:lnTo>
                    <a:pt x="687" y="382"/>
                  </a:lnTo>
                  <a:lnTo>
                    <a:pt x="670" y="363"/>
                  </a:lnTo>
                  <a:lnTo>
                    <a:pt x="651" y="340"/>
                  </a:lnTo>
                  <a:lnTo>
                    <a:pt x="631" y="316"/>
                  </a:lnTo>
                  <a:lnTo>
                    <a:pt x="609" y="291"/>
                  </a:lnTo>
                  <a:lnTo>
                    <a:pt x="589" y="265"/>
                  </a:lnTo>
                  <a:lnTo>
                    <a:pt x="567" y="239"/>
                  </a:lnTo>
                  <a:lnTo>
                    <a:pt x="545" y="213"/>
                  </a:lnTo>
                  <a:lnTo>
                    <a:pt x="524" y="188"/>
                  </a:lnTo>
                  <a:lnTo>
                    <a:pt x="526" y="189"/>
                  </a:lnTo>
                  <a:lnTo>
                    <a:pt x="521" y="184"/>
                  </a:lnTo>
                  <a:lnTo>
                    <a:pt x="517" y="180"/>
                  </a:lnTo>
                  <a:lnTo>
                    <a:pt x="515" y="177"/>
                  </a:lnTo>
                  <a:lnTo>
                    <a:pt x="513" y="175"/>
                  </a:lnTo>
                  <a:lnTo>
                    <a:pt x="512" y="175"/>
                  </a:lnTo>
                  <a:lnTo>
                    <a:pt x="499" y="154"/>
                  </a:lnTo>
                  <a:lnTo>
                    <a:pt x="492" y="131"/>
                  </a:lnTo>
                  <a:lnTo>
                    <a:pt x="490" y="110"/>
                  </a:lnTo>
                  <a:lnTo>
                    <a:pt x="494" y="87"/>
                  </a:lnTo>
                  <a:lnTo>
                    <a:pt x="502" y="65"/>
                  </a:lnTo>
                  <a:lnTo>
                    <a:pt x="517" y="44"/>
                  </a:lnTo>
                  <a:lnTo>
                    <a:pt x="534" y="28"/>
                  </a:lnTo>
                  <a:lnTo>
                    <a:pt x="555" y="13"/>
                  </a:lnTo>
                  <a:lnTo>
                    <a:pt x="577" y="5"/>
                  </a:lnTo>
                  <a:lnTo>
                    <a:pt x="60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10"/>
            <p:cNvSpPr>
              <a:spLocks/>
            </p:cNvSpPr>
            <p:nvPr userDrawn="1"/>
          </p:nvSpPr>
          <p:spPr bwMode="auto">
            <a:xfrm>
              <a:off x="6145213" y="4384676"/>
              <a:ext cx="434975" cy="476250"/>
            </a:xfrm>
            <a:custGeom>
              <a:avLst/>
              <a:gdLst>
                <a:gd name="T0" fmla="*/ 599 w 1096"/>
                <a:gd name="T1" fmla="*/ 0 h 1202"/>
                <a:gd name="T2" fmla="*/ 723 w 1096"/>
                <a:gd name="T3" fmla="*/ 21 h 1202"/>
                <a:gd name="T4" fmla="*/ 834 w 1096"/>
                <a:gd name="T5" fmla="*/ 64 h 1202"/>
                <a:gd name="T6" fmla="*/ 933 w 1096"/>
                <a:gd name="T7" fmla="*/ 128 h 1202"/>
                <a:gd name="T8" fmla="*/ 1014 w 1096"/>
                <a:gd name="T9" fmla="*/ 210 h 1202"/>
                <a:gd name="T10" fmla="*/ 1075 w 1096"/>
                <a:gd name="T11" fmla="*/ 307 h 1202"/>
                <a:gd name="T12" fmla="*/ 1071 w 1096"/>
                <a:gd name="T13" fmla="*/ 325 h 1202"/>
                <a:gd name="T14" fmla="*/ 1007 w 1096"/>
                <a:gd name="T15" fmla="*/ 268 h 1202"/>
                <a:gd name="T16" fmla="*/ 927 w 1096"/>
                <a:gd name="T17" fmla="*/ 226 h 1202"/>
                <a:gd name="T18" fmla="*/ 838 w 1096"/>
                <a:gd name="T19" fmla="*/ 199 h 1202"/>
                <a:gd name="T20" fmla="*/ 743 w 1096"/>
                <a:gd name="T21" fmla="*/ 188 h 1202"/>
                <a:gd name="T22" fmla="*/ 650 w 1096"/>
                <a:gd name="T23" fmla="*/ 193 h 1202"/>
                <a:gd name="T24" fmla="*/ 561 w 1096"/>
                <a:gd name="T25" fmla="*/ 214 h 1202"/>
                <a:gd name="T26" fmla="*/ 483 w 1096"/>
                <a:gd name="T27" fmla="*/ 249 h 1202"/>
                <a:gd name="T28" fmla="*/ 401 w 1096"/>
                <a:gd name="T29" fmla="*/ 313 h 1202"/>
                <a:gd name="T30" fmla="*/ 339 w 1096"/>
                <a:gd name="T31" fmla="*/ 388 h 1202"/>
                <a:gd name="T32" fmla="*/ 300 w 1096"/>
                <a:gd name="T33" fmla="*/ 470 h 1202"/>
                <a:gd name="T34" fmla="*/ 285 w 1096"/>
                <a:gd name="T35" fmla="*/ 555 h 1202"/>
                <a:gd name="T36" fmla="*/ 296 w 1096"/>
                <a:gd name="T37" fmla="*/ 643 h 1202"/>
                <a:gd name="T38" fmla="*/ 335 w 1096"/>
                <a:gd name="T39" fmla="*/ 730 h 1202"/>
                <a:gd name="T40" fmla="*/ 367 w 1096"/>
                <a:gd name="T41" fmla="*/ 775 h 1202"/>
                <a:gd name="T42" fmla="*/ 383 w 1096"/>
                <a:gd name="T43" fmla="*/ 793 h 1202"/>
                <a:gd name="T44" fmla="*/ 411 w 1096"/>
                <a:gd name="T45" fmla="*/ 827 h 1202"/>
                <a:gd name="T46" fmla="*/ 447 w 1096"/>
                <a:gd name="T47" fmla="*/ 870 h 1202"/>
                <a:gd name="T48" fmla="*/ 489 w 1096"/>
                <a:gd name="T49" fmla="*/ 921 h 1202"/>
                <a:gd name="T50" fmla="*/ 534 w 1096"/>
                <a:gd name="T51" fmla="*/ 974 h 1202"/>
                <a:gd name="T52" fmla="*/ 523 w 1096"/>
                <a:gd name="T53" fmla="*/ 962 h 1202"/>
                <a:gd name="T54" fmla="*/ 551 w 1096"/>
                <a:gd name="T55" fmla="*/ 996 h 1202"/>
                <a:gd name="T56" fmla="*/ 571 w 1096"/>
                <a:gd name="T57" fmla="*/ 1020 h 1202"/>
                <a:gd name="T58" fmla="*/ 578 w 1096"/>
                <a:gd name="T59" fmla="*/ 1028 h 1202"/>
                <a:gd name="T60" fmla="*/ 599 w 1096"/>
                <a:gd name="T61" fmla="*/ 1071 h 1202"/>
                <a:gd name="T62" fmla="*/ 596 w 1096"/>
                <a:gd name="T63" fmla="*/ 1115 h 1202"/>
                <a:gd name="T64" fmla="*/ 574 w 1096"/>
                <a:gd name="T65" fmla="*/ 1158 h 1202"/>
                <a:gd name="T66" fmla="*/ 536 w 1096"/>
                <a:gd name="T67" fmla="*/ 1189 h 1202"/>
                <a:gd name="T68" fmla="*/ 491 w 1096"/>
                <a:gd name="T69" fmla="*/ 1202 h 1202"/>
                <a:gd name="T70" fmla="*/ 447 w 1096"/>
                <a:gd name="T71" fmla="*/ 1196 h 1202"/>
                <a:gd name="T72" fmla="*/ 409 w 1096"/>
                <a:gd name="T73" fmla="*/ 1168 h 1202"/>
                <a:gd name="T74" fmla="*/ 390 w 1096"/>
                <a:gd name="T75" fmla="*/ 1143 h 1202"/>
                <a:gd name="T76" fmla="*/ 104 w 1096"/>
                <a:gd name="T77" fmla="*/ 796 h 1202"/>
                <a:gd name="T78" fmla="*/ 41 w 1096"/>
                <a:gd name="T79" fmla="*/ 682 h 1202"/>
                <a:gd name="T80" fmla="*/ 7 w 1096"/>
                <a:gd name="T81" fmla="*/ 573 h 1202"/>
                <a:gd name="T82" fmla="*/ 0 w 1096"/>
                <a:gd name="T83" fmla="*/ 471 h 1202"/>
                <a:gd name="T84" fmla="*/ 17 w 1096"/>
                <a:gd name="T85" fmla="*/ 375 h 1202"/>
                <a:gd name="T86" fmla="*/ 52 w 1096"/>
                <a:gd name="T87" fmla="*/ 287 h 1202"/>
                <a:gd name="T88" fmla="*/ 103 w 1096"/>
                <a:gd name="T89" fmla="*/ 210 h 1202"/>
                <a:gd name="T90" fmla="*/ 168 w 1096"/>
                <a:gd name="T91" fmla="*/ 144 h 1202"/>
                <a:gd name="T92" fmla="*/ 240 w 1096"/>
                <a:gd name="T93" fmla="*/ 88 h 1202"/>
                <a:gd name="T94" fmla="*/ 318 w 1096"/>
                <a:gd name="T95" fmla="*/ 47 h 1202"/>
                <a:gd name="T96" fmla="*/ 398 w 1096"/>
                <a:gd name="T97" fmla="*/ 19 h 1202"/>
                <a:gd name="T98" fmla="*/ 533 w 1096"/>
                <a:gd name="T99" fmla="*/ 0 h 1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96" h="1202">
                  <a:moveTo>
                    <a:pt x="533" y="0"/>
                  </a:moveTo>
                  <a:lnTo>
                    <a:pt x="599" y="0"/>
                  </a:lnTo>
                  <a:lnTo>
                    <a:pt x="662" y="7"/>
                  </a:lnTo>
                  <a:lnTo>
                    <a:pt x="723" y="21"/>
                  </a:lnTo>
                  <a:lnTo>
                    <a:pt x="780" y="40"/>
                  </a:lnTo>
                  <a:lnTo>
                    <a:pt x="834" y="64"/>
                  </a:lnTo>
                  <a:lnTo>
                    <a:pt x="887" y="94"/>
                  </a:lnTo>
                  <a:lnTo>
                    <a:pt x="933" y="128"/>
                  </a:lnTo>
                  <a:lnTo>
                    <a:pt x="976" y="167"/>
                  </a:lnTo>
                  <a:lnTo>
                    <a:pt x="1014" y="210"/>
                  </a:lnTo>
                  <a:lnTo>
                    <a:pt x="1047" y="256"/>
                  </a:lnTo>
                  <a:lnTo>
                    <a:pt x="1075" y="307"/>
                  </a:lnTo>
                  <a:lnTo>
                    <a:pt x="1096" y="360"/>
                  </a:lnTo>
                  <a:lnTo>
                    <a:pt x="1071" y="325"/>
                  </a:lnTo>
                  <a:lnTo>
                    <a:pt x="1041" y="295"/>
                  </a:lnTo>
                  <a:lnTo>
                    <a:pt x="1007" y="268"/>
                  </a:lnTo>
                  <a:lnTo>
                    <a:pt x="968" y="245"/>
                  </a:lnTo>
                  <a:lnTo>
                    <a:pt x="927" y="226"/>
                  </a:lnTo>
                  <a:lnTo>
                    <a:pt x="883" y="210"/>
                  </a:lnTo>
                  <a:lnTo>
                    <a:pt x="838" y="199"/>
                  </a:lnTo>
                  <a:lnTo>
                    <a:pt x="791" y="192"/>
                  </a:lnTo>
                  <a:lnTo>
                    <a:pt x="743" y="188"/>
                  </a:lnTo>
                  <a:lnTo>
                    <a:pt x="696" y="188"/>
                  </a:lnTo>
                  <a:lnTo>
                    <a:pt x="650" y="193"/>
                  </a:lnTo>
                  <a:lnTo>
                    <a:pt x="605" y="202"/>
                  </a:lnTo>
                  <a:lnTo>
                    <a:pt x="561" y="214"/>
                  </a:lnTo>
                  <a:lnTo>
                    <a:pt x="521" y="229"/>
                  </a:lnTo>
                  <a:lnTo>
                    <a:pt x="483" y="249"/>
                  </a:lnTo>
                  <a:lnTo>
                    <a:pt x="440" y="280"/>
                  </a:lnTo>
                  <a:lnTo>
                    <a:pt x="401" y="313"/>
                  </a:lnTo>
                  <a:lnTo>
                    <a:pt x="368" y="349"/>
                  </a:lnTo>
                  <a:lnTo>
                    <a:pt x="339" y="388"/>
                  </a:lnTo>
                  <a:lnTo>
                    <a:pt x="317" y="427"/>
                  </a:lnTo>
                  <a:lnTo>
                    <a:pt x="300" y="470"/>
                  </a:lnTo>
                  <a:lnTo>
                    <a:pt x="289" y="512"/>
                  </a:lnTo>
                  <a:lnTo>
                    <a:pt x="285" y="555"/>
                  </a:lnTo>
                  <a:lnTo>
                    <a:pt x="287" y="600"/>
                  </a:lnTo>
                  <a:lnTo>
                    <a:pt x="296" y="643"/>
                  </a:lnTo>
                  <a:lnTo>
                    <a:pt x="312" y="687"/>
                  </a:lnTo>
                  <a:lnTo>
                    <a:pt x="335" y="730"/>
                  </a:lnTo>
                  <a:lnTo>
                    <a:pt x="366" y="773"/>
                  </a:lnTo>
                  <a:lnTo>
                    <a:pt x="367" y="775"/>
                  </a:lnTo>
                  <a:lnTo>
                    <a:pt x="373" y="782"/>
                  </a:lnTo>
                  <a:lnTo>
                    <a:pt x="383" y="793"/>
                  </a:lnTo>
                  <a:lnTo>
                    <a:pt x="396" y="809"/>
                  </a:lnTo>
                  <a:lnTo>
                    <a:pt x="411" y="827"/>
                  </a:lnTo>
                  <a:lnTo>
                    <a:pt x="429" y="847"/>
                  </a:lnTo>
                  <a:lnTo>
                    <a:pt x="447" y="870"/>
                  </a:lnTo>
                  <a:lnTo>
                    <a:pt x="468" y="896"/>
                  </a:lnTo>
                  <a:lnTo>
                    <a:pt x="489" y="921"/>
                  </a:lnTo>
                  <a:lnTo>
                    <a:pt x="511" y="948"/>
                  </a:lnTo>
                  <a:lnTo>
                    <a:pt x="534" y="974"/>
                  </a:lnTo>
                  <a:lnTo>
                    <a:pt x="556" y="999"/>
                  </a:lnTo>
                  <a:lnTo>
                    <a:pt x="523" y="962"/>
                  </a:lnTo>
                  <a:lnTo>
                    <a:pt x="538" y="980"/>
                  </a:lnTo>
                  <a:lnTo>
                    <a:pt x="551" y="996"/>
                  </a:lnTo>
                  <a:lnTo>
                    <a:pt x="562" y="1009"/>
                  </a:lnTo>
                  <a:lnTo>
                    <a:pt x="571" y="1020"/>
                  </a:lnTo>
                  <a:lnTo>
                    <a:pt x="577" y="1026"/>
                  </a:lnTo>
                  <a:lnTo>
                    <a:pt x="578" y="1028"/>
                  </a:lnTo>
                  <a:lnTo>
                    <a:pt x="591" y="1049"/>
                  </a:lnTo>
                  <a:lnTo>
                    <a:pt x="599" y="1071"/>
                  </a:lnTo>
                  <a:lnTo>
                    <a:pt x="600" y="1094"/>
                  </a:lnTo>
                  <a:lnTo>
                    <a:pt x="596" y="1115"/>
                  </a:lnTo>
                  <a:lnTo>
                    <a:pt x="588" y="1137"/>
                  </a:lnTo>
                  <a:lnTo>
                    <a:pt x="574" y="1158"/>
                  </a:lnTo>
                  <a:lnTo>
                    <a:pt x="556" y="1176"/>
                  </a:lnTo>
                  <a:lnTo>
                    <a:pt x="536" y="1189"/>
                  </a:lnTo>
                  <a:lnTo>
                    <a:pt x="514" y="1199"/>
                  </a:lnTo>
                  <a:lnTo>
                    <a:pt x="491" y="1202"/>
                  </a:lnTo>
                  <a:lnTo>
                    <a:pt x="469" y="1202"/>
                  </a:lnTo>
                  <a:lnTo>
                    <a:pt x="447" y="1196"/>
                  </a:lnTo>
                  <a:lnTo>
                    <a:pt x="428" y="1184"/>
                  </a:lnTo>
                  <a:lnTo>
                    <a:pt x="409" y="1168"/>
                  </a:lnTo>
                  <a:lnTo>
                    <a:pt x="352" y="1098"/>
                  </a:lnTo>
                  <a:lnTo>
                    <a:pt x="390" y="1143"/>
                  </a:lnTo>
                  <a:lnTo>
                    <a:pt x="149" y="855"/>
                  </a:lnTo>
                  <a:lnTo>
                    <a:pt x="104" y="796"/>
                  </a:lnTo>
                  <a:lnTo>
                    <a:pt x="69" y="739"/>
                  </a:lnTo>
                  <a:lnTo>
                    <a:pt x="41" y="682"/>
                  </a:lnTo>
                  <a:lnTo>
                    <a:pt x="21" y="628"/>
                  </a:lnTo>
                  <a:lnTo>
                    <a:pt x="7" y="573"/>
                  </a:lnTo>
                  <a:lnTo>
                    <a:pt x="1" y="522"/>
                  </a:lnTo>
                  <a:lnTo>
                    <a:pt x="0" y="471"/>
                  </a:lnTo>
                  <a:lnTo>
                    <a:pt x="6" y="421"/>
                  </a:lnTo>
                  <a:lnTo>
                    <a:pt x="17" y="375"/>
                  </a:lnTo>
                  <a:lnTo>
                    <a:pt x="33" y="331"/>
                  </a:lnTo>
                  <a:lnTo>
                    <a:pt x="52" y="287"/>
                  </a:lnTo>
                  <a:lnTo>
                    <a:pt x="77" y="248"/>
                  </a:lnTo>
                  <a:lnTo>
                    <a:pt x="103" y="210"/>
                  </a:lnTo>
                  <a:lnTo>
                    <a:pt x="135" y="175"/>
                  </a:lnTo>
                  <a:lnTo>
                    <a:pt x="168" y="144"/>
                  </a:lnTo>
                  <a:lnTo>
                    <a:pt x="203" y="115"/>
                  </a:lnTo>
                  <a:lnTo>
                    <a:pt x="240" y="88"/>
                  </a:lnTo>
                  <a:lnTo>
                    <a:pt x="279" y="65"/>
                  </a:lnTo>
                  <a:lnTo>
                    <a:pt x="318" y="47"/>
                  </a:lnTo>
                  <a:lnTo>
                    <a:pt x="358" y="31"/>
                  </a:lnTo>
                  <a:lnTo>
                    <a:pt x="398" y="19"/>
                  </a:lnTo>
                  <a:lnTo>
                    <a:pt x="466" y="6"/>
                  </a:lnTo>
                  <a:lnTo>
                    <a:pt x="53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11"/>
            <p:cNvSpPr>
              <a:spLocks noEditPoints="1"/>
            </p:cNvSpPr>
            <p:nvPr userDrawn="1"/>
          </p:nvSpPr>
          <p:spPr bwMode="auto">
            <a:xfrm>
              <a:off x="7675563" y="4867276"/>
              <a:ext cx="52388" cy="50800"/>
            </a:xfrm>
            <a:custGeom>
              <a:avLst/>
              <a:gdLst>
                <a:gd name="T0" fmla="*/ 51 w 130"/>
                <a:gd name="T1" fmla="*/ 60 h 128"/>
                <a:gd name="T2" fmla="*/ 70 w 130"/>
                <a:gd name="T3" fmla="*/ 60 h 128"/>
                <a:gd name="T4" fmla="*/ 77 w 130"/>
                <a:gd name="T5" fmla="*/ 59 h 128"/>
                <a:gd name="T6" fmla="*/ 82 w 130"/>
                <a:gd name="T7" fmla="*/ 55 h 128"/>
                <a:gd name="T8" fmla="*/ 83 w 130"/>
                <a:gd name="T9" fmla="*/ 48 h 128"/>
                <a:gd name="T10" fmla="*/ 82 w 130"/>
                <a:gd name="T11" fmla="*/ 42 h 128"/>
                <a:gd name="T12" fmla="*/ 77 w 130"/>
                <a:gd name="T13" fmla="*/ 38 h 128"/>
                <a:gd name="T14" fmla="*/ 71 w 130"/>
                <a:gd name="T15" fmla="*/ 37 h 128"/>
                <a:gd name="T16" fmla="*/ 51 w 130"/>
                <a:gd name="T17" fmla="*/ 37 h 128"/>
                <a:gd name="T18" fmla="*/ 68 w 130"/>
                <a:gd name="T19" fmla="*/ 28 h 128"/>
                <a:gd name="T20" fmla="*/ 89 w 130"/>
                <a:gd name="T21" fmla="*/ 32 h 128"/>
                <a:gd name="T22" fmla="*/ 95 w 130"/>
                <a:gd name="T23" fmla="*/ 48 h 128"/>
                <a:gd name="T24" fmla="*/ 90 w 130"/>
                <a:gd name="T25" fmla="*/ 63 h 128"/>
                <a:gd name="T26" fmla="*/ 76 w 130"/>
                <a:gd name="T27" fmla="*/ 69 h 128"/>
                <a:gd name="T28" fmla="*/ 84 w 130"/>
                <a:gd name="T29" fmla="*/ 101 h 128"/>
                <a:gd name="T30" fmla="*/ 51 w 130"/>
                <a:gd name="T31" fmla="*/ 69 h 128"/>
                <a:gd name="T32" fmla="*/ 40 w 130"/>
                <a:gd name="T33" fmla="*/ 101 h 128"/>
                <a:gd name="T34" fmla="*/ 66 w 130"/>
                <a:gd name="T35" fmla="*/ 11 h 128"/>
                <a:gd name="T36" fmla="*/ 34 w 130"/>
                <a:gd name="T37" fmla="*/ 20 h 128"/>
                <a:gd name="T38" fmla="*/ 16 w 130"/>
                <a:gd name="T39" fmla="*/ 47 h 128"/>
                <a:gd name="T40" fmla="*/ 16 w 130"/>
                <a:gd name="T41" fmla="*/ 82 h 128"/>
                <a:gd name="T42" fmla="*/ 34 w 130"/>
                <a:gd name="T43" fmla="*/ 107 h 128"/>
                <a:gd name="T44" fmla="*/ 66 w 130"/>
                <a:gd name="T45" fmla="*/ 117 h 128"/>
                <a:gd name="T46" fmla="*/ 96 w 130"/>
                <a:gd name="T47" fmla="*/ 107 h 128"/>
                <a:gd name="T48" fmla="*/ 115 w 130"/>
                <a:gd name="T49" fmla="*/ 82 h 128"/>
                <a:gd name="T50" fmla="*/ 115 w 130"/>
                <a:gd name="T51" fmla="*/ 47 h 128"/>
                <a:gd name="T52" fmla="*/ 96 w 130"/>
                <a:gd name="T53" fmla="*/ 20 h 128"/>
                <a:gd name="T54" fmla="*/ 66 w 130"/>
                <a:gd name="T55" fmla="*/ 11 h 128"/>
                <a:gd name="T56" fmla="*/ 85 w 130"/>
                <a:gd name="T57" fmla="*/ 3 h 128"/>
                <a:gd name="T58" fmla="*/ 118 w 130"/>
                <a:gd name="T59" fmla="*/ 25 h 128"/>
                <a:gd name="T60" fmla="*/ 130 w 130"/>
                <a:gd name="T61" fmla="*/ 64 h 128"/>
                <a:gd name="T62" fmla="*/ 118 w 130"/>
                <a:gd name="T63" fmla="*/ 102 h 128"/>
                <a:gd name="T64" fmla="*/ 85 w 130"/>
                <a:gd name="T65" fmla="*/ 125 h 128"/>
                <a:gd name="T66" fmla="*/ 45 w 130"/>
                <a:gd name="T67" fmla="*/ 125 h 128"/>
                <a:gd name="T68" fmla="*/ 13 w 130"/>
                <a:gd name="T69" fmla="*/ 102 h 128"/>
                <a:gd name="T70" fmla="*/ 0 w 130"/>
                <a:gd name="T71" fmla="*/ 64 h 128"/>
                <a:gd name="T72" fmla="*/ 13 w 130"/>
                <a:gd name="T73" fmla="*/ 25 h 128"/>
                <a:gd name="T74" fmla="*/ 45 w 130"/>
                <a:gd name="T75" fmla="*/ 3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0" h="128">
                  <a:moveTo>
                    <a:pt x="51" y="37"/>
                  </a:moveTo>
                  <a:lnTo>
                    <a:pt x="51" y="60"/>
                  </a:lnTo>
                  <a:lnTo>
                    <a:pt x="66" y="60"/>
                  </a:lnTo>
                  <a:lnTo>
                    <a:pt x="70" y="60"/>
                  </a:lnTo>
                  <a:lnTo>
                    <a:pt x="73" y="59"/>
                  </a:lnTo>
                  <a:lnTo>
                    <a:pt x="77" y="59"/>
                  </a:lnTo>
                  <a:lnTo>
                    <a:pt x="79" y="56"/>
                  </a:lnTo>
                  <a:lnTo>
                    <a:pt x="82" y="55"/>
                  </a:lnTo>
                  <a:lnTo>
                    <a:pt x="83" y="52"/>
                  </a:lnTo>
                  <a:lnTo>
                    <a:pt x="83" y="48"/>
                  </a:lnTo>
                  <a:lnTo>
                    <a:pt x="83" y="44"/>
                  </a:lnTo>
                  <a:lnTo>
                    <a:pt x="82" y="42"/>
                  </a:lnTo>
                  <a:lnTo>
                    <a:pt x="79" y="40"/>
                  </a:lnTo>
                  <a:lnTo>
                    <a:pt x="77" y="38"/>
                  </a:lnTo>
                  <a:lnTo>
                    <a:pt x="73" y="37"/>
                  </a:lnTo>
                  <a:lnTo>
                    <a:pt x="71" y="37"/>
                  </a:lnTo>
                  <a:lnTo>
                    <a:pt x="67" y="37"/>
                  </a:lnTo>
                  <a:lnTo>
                    <a:pt x="51" y="37"/>
                  </a:lnTo>
                  <a:close/>
                  <a:moveTo>
                    <a:pt x="40" y="28"/>
                  </a:moveTo>
                  <a:lnTo>
                    <a:pt x="68" y="28"/>
                  </a:lnTo>
                  <a:lnTo>
                    <a:pt x="81" y="29"/>
                  </a:lnTo>
                  <a:lnTo>
                    <a:pt x="89" y="32"/>
                  </a:lnTo>
                  <a:lnTo>
                    <a:pt x="94" y="38"/>
                  </a:lnTo>
                  <a:lnTo>
                    <a:pt x="95" y="48"/>
                  </a:lnTo>
                  <a:lnTo>
                    <a:pt x="94" y="56"/>
                  </a:lnTo>
                  <a:lnTo>
                    <a:pt x="90" y="63"/>
                  </a:lnTo>
                  <a:lnTo>
                    <a:pt x="83" y="66"/>
                  </a:lnTo>
                  <a:lnTo>
                    <a:pt x="76" y="69"/>
                  </a:lnTo>
                  <a:lnTo>
                    <a:pt x="98" y="101"/>
                  </a:lnTo>
                  <a:lnTo>
                    <a:pt x="84" y="101"/>
                  </a:lnTo>
                  <a:lnTo>
                    <a:pt x="65" y="69"/>
                  </a:lnTo>
                  <a:lnTo>
                    <a:pt x="51" y="69"/>
                  </a:lnTo>
                  <a:lnTo>
                    <a:pt x="51" y="101"/>
                  </a:lnTo>
                  <a:lnTo>
                    <a:pt x="40" y="101"/>
                  </a:lnTo>
                  <a:lnTo>
                    <a:pt x="40" y="28"/>
                  </a:lnTo>
                  <a:close/>
                  <a:moveTo>
                    <a:pt x="66" y="11"/>
                  </a:moveTo>
                  <a:lnTo>
                    <a:pt x="49" y="13"/>
                  </a:lnTo>
                  <a:lnTo>
                    <a:pt x="34" y="20"/>
                  </a:lnTo>
                  <a:lnTo>
                    <a:pt x="23" y="32"/>
                  </a:lnTo>
                  <a:lnTo>
                    <a:pt x="16" y="47"/>
                  </a:lnTo>
                  <a:lnTo>
                    <a:pt x="14" y="64"/>
                  </a:lnTo>
                  <a:lnTo>
                    <a:pt x="16" y="82"/>
                  </a:lnTo>
                  <a:lnTo>
                    <a:pt x="23" y="96"/>
                  </a:lnTo>
                  <a:lnTo>
                    <a:pt x="34" y="107"/>
                  </a:lnTo>
                  <a:lnTo>
                    <a:pt x="49" y="114"/>
                  </a:lnTo>
                  <a:lnTo>
                    <a:pt x="66" y="117"/>
                  </a:lnTo>
                  <a:lnTo>
                    <a:pt x="82" y="114"/>
                  </a:lnTo>
                  <a:lnTo>
                    <a:pt x="96" y="107"/>
                  </a:lnTo>
                  <a:lnTo>
                    <a:pt x="107" y="96"/>
                  </a:lnTo>
                  <a:lnTo>
                    <a:pt x="115" y="82"/>
                  </a:lnTo>
                  <a:lnTo>
                    <a:pt x="118" y="64"/>
                  </a:lnTo>
                  <a:lnTo>
                    <a:pt x="115" y="47"/>
                  </a:lnTo>
                  <a:lnTo>
                    <a:pt x="107" y="32"/>
                  </a:lnTo>
                  <a:lnTo>
                    <a:pt x="96" y="20"/>
                  </a:lnTo>
                  <a:lnTo>
                    <a:pt x="82" y="13"/>
                  </a:lnTo>
                  <a:lnTo>
                    <a:pt x="66" y="11"/>
                  </a:lnTo>
                  <a:close/>
                  <a:moveTo>
                    <a:pt x="66" y="0"/>
                  </a:moveTo>
                  <a:lnTo>
                    <a:pt x="85" y="3"/>
                  </a:lnTo>
                  <a:lnTo>
                    <a:pt x="104" y="12"/>
                  </a:lnTo>
                  <a:lnTo>
                    <a:pt x="118" y="25"/>
                  </a:lnTo>
                  <a:lnTo>
                    <a:pt x="127" y="43"/>
                  </a:lnTo>
                  <a:lnTo>
                    <a:pt x="130" y="64"/>
                  </a:lnTo>
                  <a:lnTo>
                    <a:pt x="127" y="84"/>
                  </a:lnTo>
                  <a:lnTo>
                    <a:pt x="118" y="102"/>
                  </a:lnTo>
                  <a:lnTo>
                    <a:pt x="104" y="116"/>
                  </a:lnTo>
                  <a:lnTo>
                    <a:pt x="85" y="125"/>
                  </a:lnTo>
                  <a:lnTo>
                    <a:pt x="66" y="128"/>
                  </a:lnTo>
                  <a:lnTo>
                    <a:pt x="45" y="125"/>
                  </a:lnTo>
                  <a:lnTo>
                    <a:pt x="27" y="116"/>
                  </a:lnTo>
                  <a:lnTo>
                    <a:pt x="13" y="102"/>
                  </a:lnTo>
                  <a:lnTo>
                    <a:pt x="4" y="84"/>
                  </a:lnTo>
                  <a:lnTo>
                    <a:pt x="0" y="64"/>
                  </a:lnTo>
                  <a:lnTo>
                    <a:pt x="4" y="43"/>
                  </a:lnTo>
                  <a:lnTo>
                    <a:pt x="13" y="25"/>
                  </a:lnTo>
                  <a:lnTo>
                    <a:pt x="27" y="12"/>
                  </a:lnTo>
                  <a:lnTo>
                    <a:pt x="45" y="3"/>
                  </a:lnTo>
                  <a:lnTo>
                    <a:pt x="6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12"/>
            <p:cNvSpPr>
              <a:spLocks noEditPoints="1"/>
            </p:cNvSpPr>
            <p:nvPr userDrawn="1"/>
          </p:nvSpPr>
          <p:spPr bwMode="auto">
            <a:xfrm>
              <a:off x="6591301" y="4867276"/>
              <a:ext cx="52388" cy="50800"/>
            </a:xfrm>
            <a:custGeom>
              <a:avLst/>
              <a:gdLst>
                <a:gd name="T0" fmla="*/ 51 w 130"/>
                <a:gd name="T1" fmla="*/ 60 h 128"/>
                <a:gd name="T2" fmla="*/ 69 w 130"/>
                <a:gd name="T3" fmla="*/ 60 h 128"/>
                <a:gd name="T4" fmla="*/ 75 w 130"/>
                <a:gd name="T5" fmla="*/ 59 h 128"/>
                <a:gd name="T6" fmla="*/ 81 w 130"/>
                <a:gd name="T7" fmla="*/ 55 h 128"/>
                <a:gd name="T8" fmla="*/ 82 w 130"/>
                <a:gd name="T9" fmla="*/ 48 h 128"/>
                <a:gd name="T10" fmla="*/ 81 w 130"/>
                <a:gd name="T11" fmla="*/ 42 h 128"/>
                <a:gd name="T12" fmla="*/ 76 w 130"/>
                <a:gd name="T13" fmla="*/ 38 h 128"/>
                <a:gd name="T14" fmla="*/ 70 w 130"/>
                <a:gd name="T15" fmla="*/ 37 h 128"/>
                <a:gd name="T16" fmla="*/ 51 w 130"/>
                <a:gd name="T17" fmla="*/ 37 h 128"/>
                <a:gd name="T18" fmla="*/ 68 w 130"/>
                <a:gd name="T19" fmla="*/ 28 h 128"/>
                <a:gd name="T20" fmla="*/ 88 w 130"/>
                <a:gd name="T21" fmla="*/ 32 h 128"/>
                <a:gd name="T22" fmla="*/ 94 w 130"/>
                <a:gd name="T23" fmla="*/ 48 h 128"/>
                <a:gd name="T24" fmla="*/ 88 w 130"/>
                <a:gd name="T25" fmla="*/ 63 h 128"/>
                <a:gd name="T26" fmla="*/ 75 w 130"/>
                <a:gd name="T27" fmla="*/ 69 h 128"/>
                <a:gd name="T28" fmla="*/ 83 w 130"/>
                <a:gd name="T29" fmla="*/ 101 h 128"/>
                <a:gd name="T30" fmla="*/ 51 w 130"/>
                <a:gd name="T31" fmla="*/ 69 h 128"/>
                <a:gd name="T32" fmla="*/ 40 w 130"/>
                <a:gd name="T33" fmla="*/ 101 h 128"/>
                <a:gd name="T34" fmla="*/ 64 w 130"/>
                <a:gd name="T35" fmla="*/ 11 h 128"/>
                <a:gd name="T36" fmla="*/ 34 w 130"/>
                <a:gd name="T37" fmla="*/ 20 h 128"/>
                <a:gd name="T38" fmla="*/ 14 w 130"/>
                <a:gd name="T39" fmla="*/ 47 h 128"/>
                <a:gd name="T40" fmla="*/ 14 w 130"/>
                <a:gd name="T41" fmla="*/ 82 h 128"/>
                <a:gd name="T42" fmla="*/ 34 w 130"/>
                <a:gd name="T43" fmla="*/ 107 h 128"/>
                <a:gd name="T44" fmla="*/ 64 w 130"/>
                <a:gd name="T45" fmla="*/ 117 h 128"/>
                <a:gd name="T46" fmla="*/ 96 w 130"/>
                <a:gd name="T47" fmla="*/ 107 h 128"/>
                <a:gd name="T48" fmla="*/ 114 w 130"/>
                <a:gd name="T49" fmla="*/ 82 h 128"/>
                <a:gd name="T50" fmla="*/ 114 w 130"/>
                <a:gd name="T51" fmla="*/ 47 h 128"/>
                <a:gd name="T52" fmla="*/ 96 w 130"/>
                <a:gd name="T53" fmla="*/ 20 h 128"/>
                <a:gd name="T54" fmla="*/ 64 w 130"/>
                <a:gd name="T55" fmla="*/ 11 h 128"/>
                <a:gd name="T56" fmla="*/ 85 w 130"/>
                <a:gd name="T57" fmla="*/ 3 h 128"/>
                <a:gd name="T58" fmla="*/ 117 w 130"/>
                <a:gd name="T59" fmla="*/ 25 h 128"/>
                <a:gd name="T60" fmla="*/ 130 w 130"/>
                <a:gd name="T61" fmla="*/ 64 h 128"/>
                <a:gd name="T62" fmla="*/ 117 w 130"/>
                <a:gd name="T63" fmla="*/ 102 h 128"/>
                <a:gd name="T64" fmla="*/ 85 w 130"/>
                <a:gd name="T65" fmla="*/ 125 h 128"/>
                <a:gd name="T66" fmla="*/ 45 w 130"/>
                <a:gd name="T67" fmla="*/ 125 h 128"/>
                <a:gd name="T68" fmla="*/ 12 w 130"/>
                <a:gd name="T69" fmla="*/ 102 h 128"/>
                <a:gd name="T70" fmla="*/ 0 w 130"/>
                <a:gd name="T71" fmla="*/ 64 h 128"/>
                <a:gd name="T72" fmla="*/ 12 w 130"/>
                <a:gd name="T73" fmla="*/ 25 h 128"/>
                <a:gd name="T74" fmla="*/ 45 w 130"/>
                <a:gd name="T75" fmla="*/ 3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0" h="128">
                  <a:moveTo>
                    <a:pt x="51" y="37"/>
                  </a:moveTo>
                  <a:lnTo>
                    <a:pt x="51" y="60"/>
                  </a:lnTo>
                  <a:lnTo>
                    <a:pt x="64" y="60"/>
                  </a:lnTo>
                  <a:lnTo>
                    <a:pt x="69" y="60"/>
                  </a:lnTo>
                  <a:lnTo>
                    <a:pt x="73" y="59"/>
                  </a:lnTo>
                  <a:lnTo>
                    <a:pt x="75" y="59"/>
                  </a:lnTo>
                  <a:lnTo>
                    <a:pt x="79" y="56"/>
                  </a:lnTo>
                  <a:lnTo>
                    <a:pt x="81" y="55"/>
                  </a:lnTo>
                  <a:lnTo>
                    <a:pt x="82" y="52"/>
                  </a:lnTo>
                  <a:lnTo>
                    <a:pt x="82" y="48"/>
                  </a:lnTo>
                  <a:lnTo>
                    <a:pt x="82" y="44"/>
                  </a:lnTo>
                  <a:lnTo>
                    <a:pt x="81" y="42"/>
                  </a:lnTo>
                  <a:lnTo>
                    <a:pt x="79" y="40"/>
                  </a:lnTo>
                  <a:lnTo>
                    <a:pt x="76" y="38"/>
                  </a:lnTo>
                  <a:lnTo>
                    <a:pt x="73" y="37"/>
                  </a:lnTo>
                  <a:lnTo>
                    <a:pt x="70" y="37"/>
                  </a:lnTo>
                  <a:lnTo>
                    <a:pt x="66" y="37"/>
                  </a:lnTo>
                  <a:lnTo>
                    <a:pt x="51" y="37"/>
                  </a:lnTo>
                  <a:close/>
                  <a:moveTo>
                    <a:pt x="40" y="28"/>
                  </a:moveTo>
                  <a:lnTo>
                    <a:pt x="68" y="28"/>
                  </a:lnTo>
                  <a:lnTo>
                    <a:pt x="80" y="29"/>
                  </a:lnTo>
                  <a:lnTo>
                    <a:pt x="88" y="32"/>
                  </a:lnTo>
                  <a:lnTo>
                    <a:pt x="93" y="38"/>
                  </a:lnTo>
                  <a:lnTo>
                    <a:pt x="94" y="48"/>
                  </a:lnTo>
                  <a:lnTo>
                    <a:pt x="93" y="56"/>
                  </a:lnTo>
                  <a:lnTo>
                    <a:pt x="88" y="63"/>
                  </a:lnTo>
                  <a:lnTo>
                    <a:pt x="82" y="66"/>
                  </a:lnTo>
                  <a:lnTo>
                    <a:pt x="75" y="69"/>
                  </a:lnTo>
                  <a:lnTo>
                    <a:pt x="96" y="101"/>
                  </a:lnTo>
                  <a:lnTo>
                    <a:pt x="83" y="101"/>
                  </a:lnTo>
                  <a:lnTo>
                    <a:pt x="64" y="69"/>
                  </a:lnTo>
                  <a:lnTo>
                    <a:pt x="51" y="69"/>
                  </a:lnTo>
                  <a:lnTo>
                    <a:pt x="51" y="101"/>
                  </a:lnTo>
                  <a:lnTo>
                    <a:pt x="40" y="101"/>
                  </a:lnTo>
                  <a:lnTo>
                    <a:pt x="40" y="28"/>
                  </a:lnTo>
                  <a:close/>
                  <a:moveTo>
                    <a:pt x="64" y="11"/>
                  </a:moveTo>
                  <a:lnTo>
                    <a:pt x="48" y="13"/>
                  </a:lnTo>
                  <a:lnTo>
                    <a:pt x="34" y="20"/>
                  </a:lnTo>
                  <a:lnTo>
                    <a:pt x="22" y="32"/>
                  </a:lnTo>
                  <a:lnTo>
                    <a:pt x="14" y="47"/>
                  </a:lnTo>
                  <a:lnTo>
                    <a:pt x="12" y="64"/>
                  </a:lnTo>
                  <a:lnTo>
                    <a:pt x="14" y="82"/>
                  </a:lnTo>
                  <a:lnTo>
                    <a:pt x="22" y="96"/>
                  </a:lnTo>
                  <a:lnTo>
                    <a:pt x="34" y="107"/>
                  </a:lnTo>
                  <a:lnTo>
                    <a:pt x="48" y="114"/>
                  </a:lnTo>
                  <a:lnTo>
                    <a:pt x="64" y="117"/>
                  </a:lnTo>
                  <a:lnTo>
                    <a:pt x="81" y="114"/>
                  </a:lnTo>
                  <a:lnTo>
                    <a:pt x="96" y="107"/>
                  </a:lnTo>
                  <a:lnTo>
                    <a:pt x="107" y="96"/>
                  </a:lnTo>
                  <a:lnTo>
                    <a:pt x="114" y="82"/>
                  </a:lnTo>
                  <a:lnTo>
                    <a:pt x="116" y="64"/>
                  </a:lnTo>
                  <a:lnTo>
                    <a:pt x="114" y="47"/>
                  </a:lnTo>
                  <a:lnTo>
                    <a:pt x="107" y="32"/>
                  </a:lnTo>
                  <a:lnTo>
                    <a:pt x="96" y="20"/>
                  </a:lnTo>
                  <a:lnTo>
                    <a:pt x="81" y="13"/>
                  </a:lnTo>
                  <a:lnTo>
                    <a:pt x="64" y="11"/>
                  </a:lnTo>
                  <a:close/>
                  <a:moveTo>
                    <a:pt x="64" y="0"/>
                  </a:moveTo>
                  <a:lnTo>
                    <a:pt x="85" y="3"/>
                  </a:lnTo>
                  <a:lnTo>
                    <a:pt x="103" y="12"/>
                  </a:lnTo>
                  <a:lnTo>
                    <a:pt x="117" y="25"/>
                  </a:lnTo>
                  <a:lnTo>
                    <a:pt x="126" y="43"/>
                  </a:lnTo>
                  <a:lnTo>
                    <a:pt x="130" y="64"/>
                  </a:lnTo>
                  <a:lnTo>
                    <a:pt x="126" y="84"/>
                  </a:lnTo>
                  <a:lnTo>
                    <a:pt x="117" y="102"/>
                  </a:lnTo>
                  <a:lnTo>
                    <a:pt x="103" y="116"/>
                  </a:lnTo>
                  <a:lnTo>
                    <a:pt x="85" y="125"/>
                  </a:lnTo>
                  <a:lnTo>
                    <a:pt x="64" y="128"/>
                  </a:lnTo>
                  <a:lnTo>
                    <a:pt x="45" y="125"/>
                  </a:lnTo>
                  <a:lnTo>
                    <a:pt x="26" y="116"/>
                  </a:lnTo>
                  <a:lnTo>
                    <a:pt x="12" y="102"/>
                  </a:lnTo>
                  <a:lnTo>
                    <a:pt x="2" y="84"/>
                  </a:lnTo>
                  <a:lnTo>
                    <a:pt x="0" y="64"/>
                  </a:lnTo>
                  <a:lnTo>
                    <a:pt x="2" y="43"/>
                  </a:lnTo>
                  <a:lnTo>
                    <a:pt x="12" y="25"/>
                  </a:lnTo>
                  <a:lnTo>
                    <a:pt x="26" y="12"/>
                  </a:lnTo>
                  <a:lnTo>
                    <a:pt x="45" y="3"/>
                  </a:lnTo>
                  <a:lnTo>
                    <a:pt x="6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0" name="TextBox 4"/>
          <p:cNvSpPr txBox="1"/>
          <p:nvPr userDrawn="1"/>
        </p:nvSpPr>
        <p:spPr>
          <a:xfrm>
            <a:off x="3310128" y="4941552"/>
            <a:ext cx="2514600" cy="169277"/>
          </a:xfrm>
          <a:prstGeom prst="rect">
            <a:avLst/>
          </a:prstGeom>
          <a:noFill/>
        </p:spPr>
        <p:txBody>
          <a:bodyPr wrap="square" anchor="b" anchorCtr="0">
            <a:spAutoFit/>
          </a:bodyPr>
          <a:lstStyle/>
          <a:p>
            <a:pPr marL="0" marR="0" lvl="0" indent="0" algn="ctr" defTabSz="27432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0" i="0" u="none" strike="noStrike" kern="300" cap="none" spc="50" normalizeH="0" baseline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Calibri" charset="0"/>
                <a:cs typeface="Arial" panose="020B0604020202020204" pitchFamily="34" charset="0"/>
              </a:rPr>
              <a:t>Copyright © SAS Institute Inc. All rights reserved.</a:t>
            </a:r>
          </a:p>
        </p:txBody>
      </p:sp>
      <p:sp>
        <p:nvSpPr>
          <p:cNvPr id="22" name="TextBox 21"/>
          <p:cNvSpPr txBox="1"/>
          <p:nvPr userDrawn="1"/>
        </p:nvSpPr>
        <p:spPr>
          <a:xfrm>
            <a:off x="3440649" y="4714956"/>
            <a:ext cx="2276795" cy="230832"/>
          </a:xfrm>
          <a:prstGeom prst="rect">
            <a:avLst/>
          </a:prstGeom>
          <a:noFill/>
        </p:spPr>
        <p:txBody>
          <a:bodyPr wrap="square" lIns="45720" r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For One-to-One Customer Use Only</a:t>
            </a:r>
          </a:p>
        </p:txBody>
      </p:sp>
    </p:spTree>
    <p:extLst/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AS - Section Header - Dark Blue">
    <p:bg>
      <p:bgPr>
        <a:gradFill>
          <a:gsLst>
            <a:gs pos="0">
              <a:srgbClr val="00517E"/>
            </a:gs>
            <a:gs pos="100000">
              <a:srgbClr val="04304B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1802998"/>
            <a:ext cx="9144000" cy="584775"/>
          </a:xfrm>
        </p:spPr>
        <p:txBody>
          <a:bodyPr anchor="b" anchorCtr="0">
            <a:spAutoFit/>
          </a:bodyPr>
          <a:lstStyle>
            <a:lvl1pPr algn="ctr">
              <a:defRPr sz="32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383824"/>
            <a:ext cx="9144000" cy="353943"/>
          </a:xfrm>
        </p:spPr>
        <p:txBody>
          <a:bodyPr anchor="t">
            <a:spAutoFit/>
          </a:bodyPr>
          <a:lstStyle>
            <a:lvl1pPr marL="0" indent="-182880" algn="ctr">
              <a:lnSpc>
                <a:spcPct val="85000"/>
              </a:lnSpc>
              <a:spcBef>
                <a:spcPts val="800"/>
              </a:spcBef>
              <a:buFont typeface="Arial" pitchFamily="34" charset="0"/>
              <a:buNone/>
              <a:defRPr sz="2000" b="0" i="0" cap="none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4976208B-6111-490B-8CEC-FFB249DB210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Box 4"/>
          <p:cNvSpPr txBox="1"/>
          <p:nvPr/>
        </p:nvSpPr>
        <p:spPr>
          <a:xfrm>
            <a:off x="3310128" y="4941552"/>
            <a:ext cx="2514600" cy="169277"/>
          </a:xfrm>
          <a:prstGeom prst="rect">
            <a:avLst/>
          </a:prstGeom>
          <a:noFill/>
        </p:spPr>
        <p:txBody>
          <a:bodyPr wrap="square" anchor="b" anchorCtr="0">
            <a:spAutoFit/>
          </a:bodyPr>
          <a:lstStyle/>
          <a:p>
            <a:pPr marL="0" marR="0" lvl="0" indent="0" algn="ctr" defTabSz="274313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0" i="0" u="none" strike="noStrike" kern="300" cap="none" spc="50" normalizeH="0" baseline="0" noProof="0" dirty="0">
                <a:ln>
                  <a:noFill/>
                </a:ln>
                <a:solidFill>
                  <a:srgbClr val="08649C"/>
                </a:solidFill>
                <a:effectLst/>
                <a:uLnTx/>
                <a:uFillTx/>
                <a:latin typeface="+mn-lt"/>
                <a:ea typeface="Calibri" charset="0"/>
                <a:cs typeface="Arial" panose="020B0604020202020204" pitchFamily="34" charset="0"/>
              </a:rPr>
              <a:t>Copyright © SAS Institute Inc. All rights reserved.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6352" y="0"/>
            <a:ext cx="2111297" cy="1101684"/>
          </a:xfrm>
          <a:prstGeom prst="rect">
            <a:avLst/>
          </a:prstGeom>
        </p:spPr>
      </p:pic>
      <p:grpSp>
        <p:nvGrpSpPr>
          <p:cNvPr id="8" name="Group 7"/>
          <p:cNvGrpSpPr/>
          <p:nvPr userDrawn="1"/>
        </p:nvGrpSpPr>
        <p:grpSpPr>
          <a:xfrm>
            <a:off x="8427835" y="4765184"/>
            <a:ext cx="526892" cy="220528"/>
            <a:chOff x="6145213" y="4384676"/>
            <a:chExt cx="1582738" cy="649287"/>
          </a:xfrm>
          <a:solidFill>
            <a:schemeClr val="bg1"/>
          </a:solidFill>
        </p:grpSpPr>
        <p:sp>
          <p:nvSpPr>
            <p:cNvPr id="11" name="Freeform 6"/>
            <p:cNvSpPr>
              <a:spLocks/>
            </p:cNvSpPr>
            <p:nvPr userDrawn="1"/>
          </p:nvSpPr>
          <p:spPr bwMode="auto">
            <a:xfrm>
              <a:off x="6640513" y="4454526"/>
              <a:ext cx="341313" cy="449263"/>
            </a:xfrm>
            <a:custGeom>
              <a:avLst/>
              <a:gdLst>
                <a:gd name="T0" fmla="*/ 485 w 859"/>
                <a:gd name="T1" fmla="*/ 5 h 1132"/>
                <a:gd name="T2" fmla="*/ 603 w 859"/>
                <a:gd name="T3" fmla="*/ 31 h 1132"/>
                <a:gd name="T4" fmla="*/ 699 w 859"/>
                <a:gd name="T5" fmla="*/ 82 h 1132"/>
                <a:gd name="T6" fmla="*/ 771 w 859"/>
                <a:gd name="T7" fmla="*/ 167 h 1132"/>
                <a:gd name="T8" fmla="*/ 810 w 859"/>
                <a:gd name="T9" fmla="*/ 290 h 1132"/>
                <a:gd name="T10" fmla="*/ 642 w 859"/>
                <a:gd name="T11" fmla="*/ 307 h 1132"/>
                <a:gd name="T12" fmla="*/ 606 w 859"/>
                <a:gd name="T13" fmla="*/ 231 h 1132"/>
                <a:gd name="T14" fmla="*/ 544 w 859"/>
                <a:gd name="T15" fmla="*/ 184 h 1132"/>
                <a:gd name="T16" fmla="*/ 467 w 859"/>
                <a:gd name="T17" fmla="*/ 162 h 1132"/>
                <a:gd name="T18" fmla="*/ 385 w 859"/>
                <a:gd name="T19" fmla="*/ 158 h 1132"/>
                <a:gd name="T20" fmla="*/ 304 w 859"/>
                <a:gd name="T21" fmla="*/ 172 h 1132"/>
                <a:gd name="T22" fmla="*/ 236 w 859"/>
                <a:gd name="T23" fmla="*/ 207 h 1132"/>
                <a:gd name="T24" fmla="*/ 200 w 859"/>
                <a:gd name="T25" fmla="*/ 268 h 1132"/>
                <a:gd name="T26" fmla="*/ 207 w 859"/>
                <a:gd name="T27" fmla="*/ 344 h 1132"/>
                <a:gd name="T28" fmla="*/ 256 w 859"/>
                <a:gd name="T29" fmla="*/ 397 h 1132"/>
                <a:gd name="T30" fmla="*/ 334 w 859"/>
                <a:gd name="T31" fmla="*/ 434 h 1132"/>
                <a:gd name="T32" fmla="*/ 428 w 859"/>
                <a:gd name="T33" fmla="*/ 460 h 1132"/>
                <a:gd name="T34" fmla="*/ 528 w 859"/>
                <a:gd name="T35" fmla="*/ 484 h 1132"/>
                <a:gd name="T36" fmla="*/ 634 w 859"/>
                <a:gd name="T37" fmla="*/ 513 h 1132"/>
                <a:gd name="T38" fmla="*/ 728 w 859"/>
                <a:gd name="T39" fmla="*/ 556 h 1132"/>
                <a:gd name="T40" fmla="*/ 804 w 859"/>
                <a:gd name="T41" fmla="*/ 620 h 1132"/>
                <a:gd name="T42" fmla="*/ 850 w 859"/>
                <a:gd name="T43" fmla="*/ 711 h 1132"/>
                <a:gd name="T44" fmla="*/ 857 w 859"/>
                <a:gd name="T45" fmla="*/ 838 h 1132"/>
                <a:gd name="T46" fmla="*/ 821 w 859"/>
                <a:gd name="T47" fmla="*/ 954 h 1132"/>
                <a:gd name="T48" fmla="*/ 750 w 859"/>
                <a:gd name="T49" fmla="*/ 1037 h 1132"/>
                <a:gd name="T50" fmla="*/ 655 w 859"/>
                <a:gd name="T51" fmla="*/ 1093 h 1132"/>
                <a:gd name="T52" fmla="*/ 545 w 859"/>
                <a:gd name="T53" fmla="*/ 1124 h 1132"/>
                <a:gd name="T54" fmla="*/ 428 w 859"/>
                <a:gd name="T55" fmla="*/ 1132 h 1132"/>
                <a:gd name="T56" fmla="*/ 297 w 859"/>
                <a:gd name="T57" fmla="*/ 1120 h 1132"/>
                <a:gd name="T58" fmla="*/ 182 w 859"/>
                <a:gd name="T59" fmla="*/ 1081 h 1132"/>
                <a:gd name="T60" fmla="*/ 89 w 859"/>
                <a:gd name="T61" fmla="*/ 1012 h 1132"/>
                <a:gd name="T62" fmla="*/ 26 w 859"/>
                <a:gd name="T63" fmla="*/ 908 h 1132"/>
                <a:gd name="T64" fmla="*/ 0 w 859"/>
                <a:gd name="T65" fmla="*/ 767 h 1132"/>
                <a:gd name="T66" fmla="*/ 178 w 859"/>
                <a:gd name="T67" fmla="*/ 838 h 1132"/>
                <a:gd name="T68" fmla="*/ 229 w 859"/>
                <a:gd name="T69" fmla="*/ 913 h 1132"/>
                <a:gd name="T70" fmla="*/ 308 w 859"/>
                <a:gd name="T71" fmla="*/ 957 h 1132"/>
                <a:gd name="T72" fmla="*/ 404 w 859"/>
                <a:gd name="T73" fmla="*/ 974 h 1132"/>
                <a:gd name="T74" fmla="*/ 488 w 859"/>
                <a:gd name="T75" fmla="*/ 974 h 1132"/>
                <a:gd name="T76" fmla="*/ 564 w 859"/>
                <a:gd name="T77" fmla="*/ 960 h 1132"/>
                <a:gd name="T78" fmla="*/ 630 w 859"/>
                <a:gd name="T79" fmla="*/ 927 h 1132"/>
                <a:gd name="T80" fmla="*/ 674 w 859"/>
                <a:gd name="T81" fmla="*/ 871 h 1132"/>
                <a:gd name="T82" fmla="*/ 681 w 859"/>
                <a:gd name="T83" fmla="*/ 787 h 1132"/>
                <a:gd name="T84" fmla="*/ 647 w 859"/>
                <a:gd name="T85" fmla="*/ 722 h 1132"/>
                <a:gd name="T86" fmla="*/ 580 w 859"/>
                <a:gd name="T87" fmla="*/ 677 h 1132"/>
                <a:gd name="T88" fmla="*/ 490 w 859"/>
                <a:gd name="T89" fmla="*/ 647 h 1132"/>
                <a:gd name="T90" fmla="*/ 387 w 859"/>
                <a:gd name="T91" fmla="*/ 622 h 1132"/>
                <a:gd name="T92" fmla="*/ 281 w 859"/>
                <a:gd name="T93" fmla="*/ 595 h 1132"/>
                <a:gd name="T94" fmla="*/ 183 w 859"/>
                <a:gd name="T95" fmla="*/ 558 h 1132"/>
                <a:gd name="T96" fmla="*/ 99 w 859"/>
                <a:gd name="T97" fmla="*/ 504 h 1132"/>
                <a:gd name="T98" fmla="*/ 42 w 859"/>
                <a:gd name="T99" fmla="*/ 423 h 1132"/>
                <a:gd name="T100" fmla="*/ 21 w 859"/>
                <a:gd name="T101" fmla="*/ 308 h 1132"/>
                <a:gd name="T102" fmla="*/ 43 w 859"/>
                <a:gd name="T103" fmla="*/ 193 h 1132"/>
                <a:gd name="T104" fmla="*/ 103 w 859"/>
                <a:gd name="T105" fmla="*/ 107 h 1132"/>
                <a:gd name="T106" fmla="*/ 190 w 859"/>
                <a:gd name="T107" fmla="*/ 46 h 1132"/>
                <a:gd name="T108" fmla="*/ 292 w 859"/>
                <a:gd name="T109" fmla="*/ 12 h 1132"/>
                <a:gd name="T110" fmla="*/ 399 w 859"/>
                <a:gd name="T111" fmla="*/ 0 h 1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859" h="1132">
                  <a:moveTo>
                    <a:pt x="399" y="0"/>
                  </a:moveTo>
                  <a:lnTo>
                    <a:pt x="443" y="2"/>
                  </a:lnTo>
                  <a:lnTo>
                    <a:pt x="485" y="5"/>
                  </a:lnTo>
                  <a:lnTo>
                    <a:pt x="527" y="11"/>
                  </a:lnTo>
                  <a:lnTo>
                    <a:pt x="566" y="20"/>
                  </a:lnTo>
                  <a:lnTo>
                    <a:pt x="603" y="31"/>
                  </a:lnTo>
                  <a:lnTo>
                    <a:pt x="637" y="44"/>
                  </a:lnTo>
                  <a:lnTo>
                    <a:pt x="670" y="62"/>
                  </a:lnTo>
                  <a:lnTo>
                    <a:pt x="699" y="82"/>
                  </a:lnTo>
                  <a:lnTo>
                    <a:pt x="726" y="107"/>
                  </a:lnTo>
                  <a:lnTo>
                    <a:pt x="750" y="134"/>
                  </a:lnTo>
                  <a:lnTo>
                    <a:pt x="771" y="167"/>
                  </a:lnTo>
                  <a:lnTo>
                    <a:pt x="787" y="203"/>
                  </a:lnTo>
                  <a:lnTo>
                    <a:pt x="800" y="244"/>
                  </a:lnTo>
                  <a:lnTo>
                    <a:pt x="810" y="290"/>
                  </a:lnTo>
                  <a:lnTo>
                    <a:pt x="815" y="339"/>
                  </a:lnTo>
                  <a:lnTo>
                    <a:pt x="648" y="339"/>
                  </a:lnTo>
                  <a:lnTo>
                    <a:pt x="642" y="307"/>
                  </a:lnTo>
                  <a:lnTo>
                    <a:pt x="634" y="278"/>
                  </a:lnTo>
                  <a:lnTo>
                    <a:pt x="621" y="254"/>
                  </a:lnTo>
                  <a:lnTo>
                    <a:pt x="606" y="231"/>
                  </a:lnTo>
                  <a:lnTo>
                    <a:pt x="587" y="213"/>
                  </a:lnTo>
                  <a:lnTo>
                    <a:pt x="567" y="197"/>
                  </a:lnTo>
                  <a:lnTo>
                    <a:pt x="544" y="184"/>
                  </a:lnTo>
                  <a:lnTo>
                    <a:pt x="519" y="174"/>
                  </a:lnTo>
                  <a:lnTo>
                    <a:pt x="494" y="167"/>
                  </a:lnTo>
                  <a:lnTo>
                    <a:pt x="467" y="162"/>
                  </a:lnTo>
                  <a:lnTo>
                    <a:pt x="440" y="158"/>
                  </a:lnTo>
                  <a:lnTo>
                    <a:pt x="412" y="157"/>
                  </a:lnTo>
                  <a:lnTo>
                    <a:pt x="385" y="158"/>
                  </a:lnTo>
                  <a:lnTo>
                    <a:pt x="358" y="161"/>
                  </a:lnTo>
                  <a:lnTo>
                    <a:pt x="330" y="166"/>
                  </a:lnTo>
                  <a:lnTo>
                    <a:pt x="304" y="172"/>
                  </a:lnTo>
                  <a:lnTo>
                    <a:pt x="279" y="180"/>
                  </a:lnTo>
                  <a:lnTo>
                    <a:pt x="257" y="192"/>
                  </a:lnTo>
                  <a:lnTo>
                    <a:pt x="236" y="207"/>
                  </a:lnTo>
                  <a:lnTo>
                    <a:pt x="221" y="224"/>
                  </a:lnTo>
                  <a:lnTo>
                    <a:pt x="208" y="244"/>
                  </a:lnTo>
                  <a:lnTo>
                    <a:pt x="200" y="268"/>
                  </a:lnTo>
                  <a:lnTo>
                    <a:pt x="198" y="296"/>
                  </a:lnTo>
                  <a:lnTo>
                    <a:pt x="200" y="321"/>
                  </a:lnTo>
                  <a:lnTo>
                    <a:pt x="207" y="344"/>
                  </a:lnTo>
                  <a:lnTo>
                    <a:pt x="219" y="365"/>
                  </a:lnTo>
                  <a:lnTo>
                    <a:pt x="236" y="382"/>
                  </a:lnTo>
                  <a:lnTo>
                    <a:pt x="256" y="397"/>
                  </a:lnTo>
                  <a:lnTo>
                    <a:pt x="279" y="411"/>
                  </a:lnTo>
                  <a:lnTo>
                    <a:pt x="304" y="423"/>
                  </a:lnTo>
                  <a:lnTo>
                    <a:pt x="334" y="434"/>
                  </a:lnTo>
                  <a:lnTo>
                    <a:pt x="363" y="443"/>
                  </a:lnTo>
                  <a:lnTo>
                    <a:pt x="395" y="452"/>
                  </a:lnTo>
                  <a:lnTo>
                    <a:pt x="428" y="460"/>
                  </a:lnTo>
                  <a:lnTo>
                    <a:pt x="461" y="467"/>
                  </a:lnTo>
                  <a:lnTo>
                    <a:pt x="495" y="476"/>
                  </a:lnTo>
                  <a:lnTo>
                    <a:pt x="528" y="484"/>
                  </a:lnTo>
                  <a:lnTo>
                    <a:pt x="564" y="493"/>
                  </a:lnTo>
                  <a:lnTo>
                    <a:pt x="600" y="502"/>
                  </a:lnTo>
                  <a:lnTo>
                    <a:pt x="634" y="513"/>
                  </a:lnTo>
                  <a:lnTo>
                    <a:pt x="666" y="527"/>
                  </a:lnTo>
                  <a:lnTo>
                    <a:pt x="698" y="540"/>
                  </a:lnTo>
                  <a:lnTo>
                    <a:pt x="728" y="556"/>
                  </a:lnTo>
                  <a:lnTo>
                    <a:pt x="756" y="575"/>
                  </a:lnTo>
                  <a:lnTo>
                    <a:pt x="782" y="595"/>
                  </a:lnTo>
                  <a:lnTo>
                    <a:pt x="804" y="620"/>
                  </a:lnTo>
                  <a:lnTo>
                    <a:pt x="823" y="646"/>
                  </a:lnTo>
                  <a:lnTo>
                    <a:pt x="838" y="676"/>
                  </a:lnTo>
                  <a:lnTo>
                    <a:pt x="850" y="711"/>
                  </a:lnTo>
                  <a:lnTo>
                    <a:pt x="857" y="750"/>
                  </a:lnTo>
                  <a:lnTo>
                    <a:pt x="859" y="792"/>
                  </a:lnTo>
                  <a:lnTo>
                    <a:pt x="857" y="838"/>
                  </a:lnTo>
                  <a:lnTo>
                    <a:pt x="849" y="880"/>
                  </a:lnTo>
                  <a:lnTo>
                    <a:pt x="838" y="919"/>
                  </a:lnTo>
                  <a:lnTo>
                    <a:pt x="821" y="954"/>
                  </a:lnTo>
                  <a:lnTo>
                    <a:pt x="801" y="985"/>
                  </a:lnTo>
                  <a:lnTo>
                    <a:pt x="777" y="1013"/>
                  </a:lnTo>
                  <a:lnTo>
                    <a:pt x="750" y="1037"/>
                  </a:lnTo>
                  <a:lnTo>
                    <a:pt x="721" y="1059"/>
                  </a:lnTo>
                  <a:lnTo>
                    <a:pt x="689" y="1077"/>
                  </a:lnTo>
                  <a:lnTo>
                    <a:pt x="655" y="1093"/>
                  </a:lnTo>
                  <a:lnTo>
                    <a:pt x="619" y="1106"/>
                  </a:lnTo>
                  <a:lnTo>
                    <a:pt x="583" y="1116"/>
                  </a:lnTo>
                  <a:lnTo>
                    <a:pt x="545" y="1124"/>
                  </a:lnTo>
                  <a:lnTo>
                    <a:pt x="506" y="1129"/>
                  </a:lnTo>
                  <a:lnTo>
                    <a:pt x="467" y="1132"/>
                  </a:lnTo>
                  <a:lnTo>
                    <a:pt x="428" y="1132"/>
                  </a:lnTo>
                  <a:lnTo>
                    <a:pt x="383" y="1131"/>
                  </a:lnTo>
                  <a:lnTo>
                    <a:pt x="340" y="1128"/>
                  </a:lnTo>
                  <a:lnTo>
                    <a:pt x="297" y="1120"/>
                  </a:lnTo>
                  <a:lnTo>
                    <a:pt x="257" y="1111"/>
                  </a:lnTo>
                  <a:lnTo>
                    <a:pt x="218" y="1097"/>
                  </a:lnTo>
                  <a:lnTo>
                    <a:pt x="182" y="1081"/>
                  </a:lnTo>
                  <a:lnTo>
                    <a:pt x="148" y="1061"/>
                  </a:lnTo>
                  <a:lnTo>
                    <a:pt x="117" y="1038"/>
                  </a:lnTo>
                  <a:lnTo>
                    <a:pt x="89" y="1012"/>
                  </a:lnTo>
                  <a:lnTo>
                    <a:pt x="65" y="980"/>
                  </a:lnTo>
                  <a:lnTo>
                    <a:pt x="43" y="947"/>
                  </a:lnTo>
                  <a:lnTo>
                    <a:pt x="26" y="908"/>
                  </a:lnTo>
                  <a:lnTo>
                    <a:pt x="13" y="865"/>
                  </a:lnTo>
                  <a:lnTo>
                    <a:pt x="4" y="819"/>
                  </a:lnTo>
                  <a:lnTo>
                    <a:pt x="0" y="767"/>
                  </a:lnTo>
                  <a:lnTo>
                    <a:pt x="166" y="767"/>
                  </a:lnTo>
                  <a:lnTo>
                    <a:pt x="170" y="804"/>
                  </a:lnTo>
                  <a:lnTo>
                    <a:pt x="178" y="838"/>
                  </a:lnTo>
                  <a:lnTo>
                    <a:pt x="191" y="867"/>
                  </a:lnTo>
                  <a:lnTo>
                    <a:pt x="208" y="891"/>
                  </a:lnTo>
                  <a:lnTo>
                    <a:pt x="229" y="913"/>
                  </a:lnTo>
                  <a:lnTo>
                    <a:pt x="253" y="931"/>
                  </a:lnTo>
                  <a:lnTo>
                    <a:pt x="279" y="945"/>
                  </a:lnTo>
                  <a:lnTo>
                    <a:pt x="308" y="957"/>
                  </a:lnTo>
                  <a:lnTo>
                    <a:pt x="338" y="966"/>
                  </a:lnTo>
                  <a:lnTo>
                    <a:pt x="371" y="972"/>
                  </a:lnTo>
                  <a:lnTo>
                    <a:pt x="404" y="974"/>
                  </a:lnTo>
                  <a:lnTo>
                    <a:pt x="438" y="976"/>
                  </a:lnTo>
                  <a:lnTo>
                    <a:pt x="462" y="976"/>
                  </a:lnTo>
                  <a:lnTo>
                    <a:pt x="488" y="974"/>
                  </a:lnTo>
                  <a:lnTo>
                    <a:pt x="513" y="971"/>
                  </a:lnTo>
                  <a:lnTo>
                    <a:pt x="539" y="966"/>
                  </a:lnTo>
                  <a:lnTo>
                    <a:pt x="564" y="960"/>
                  </a:lnTo>
                  <a:lnTo>
                    <a:pt x="589" y="951"/>
                  </a:lnTo>
                  <a:lnTo>
                    <a:pt x="610" y="941"/>
                  </a:lnTo>
                  <a:lnTo>
                    <a:pt x="630" y="927"/>
                  </a:lnTo>
                  <a:lnTo>
                    <a:pt x="648" y="912"/>
                  </a:lnTo>
                  <a:lnTo>
                    <a:pt x="663" y="892"/>
                  </a:lnTo>
                  <a:lnTo>
                    <a:pt x="674" y="871"/>
                  </a:lnTo>
                  <a:lnTo>
                    <a:pt x="681" y="844"/>
                  </a:lnTo>
                  <a:lnTo>
                    <a:pt x="683" y="815"/>
                  </a:lnTo>
                  <a:lnTo>
                    <a:pt x="681" y="787"/>
                  </a:lnTo>
                  <a:lnTo>
                    <a:pt x="674" y="762"/>
                  </a:lnTo>
                  <a:lnTo>
                    <a:pt x="661" y="740"/>
                  </a:lnTo>
                  <a:lnTo>
                    <a:pt x="647" y="722"/>
                  </a:lnTo>
                  <a:lnTo>
                    <a:pt x="627" y="705"/>
                  </a:lnTo>
                  <a:lnTo>
                    <a:pt x="606" y="691"/>
                  </a:lnTo>
                  <a:lnTo>
                    <a:pt x="580" y="677"/>
                  </a:lnTo>
                  <a:lnTo>
                    <a:pt x="552" y="667"/>
                  </a:lnTo>
                  <a:lnTo>
                    <a:pt x="522" y="656"/>
                  </a:lnTo>
                  <a:lnTo>
                    <a:pt x="490" y="647"/>
                  </a:lnTo>
                  <a:lnTo>
                    <a:pt x="457" y="639"/>
                  </a:lnTo>
                  <a:lnTo>
                    <a:pt x="422" y="630"/>
                  </a:lnTo>
                  <a:lnTo>
                    <a:pt x="387" y="622"/>
                  </a:lnTo>
                  <a:lnTo>
                    <a:pt x="352" y="613"/>
                  </a:lnTo>
                  <a:lnTo>
                    <a:pt x="317" y="605"/>
                  </a:lnTo>
                  <a:lnTo>
                    <a:pt x="281" y="595"/>
                  </a:lnTo>
                  <a:lnTo>
                    <a:pt x="247" y="585"/>
                  </a:lnTo>
                  <a:lnTo>
                    <a:pt x="215" y="572"/>
                  </a:lnTo>
                  <a:lnTo>
                    <a:pt x="183" y="558"/>
                  </a:lnTo>
                  <a:lnTo>
                    <a:pt x="153" y="542"/>
                  </a:lnTo>
                  <a:lnTo>
                    <a:pt x="125" y="524"/>
                  </a:lnTo>
                  <a:lnTo>
                    <a:pt x="99" y="504"/>
                  </a:lnTo>
                  <a:lnTo>
                    <a:pt x="77" y="480"/>
                  </a:lnTo>
                  <a:lnTo>
                    <a:pt x="58" y="453"/>
                  </a:lnTo>
                  <a:lnTo>
                    <a:pt x="42" y="423"/>
                  </a:lnTo>
                  <a:lnTo>
                    <a:pt x="31" y="389"/>
                  </a:lnTo>
                  <a:lnTo>
                    <a:pt x="24" y="350"/>
                  </a:lnTo>
                  <a:lnTo>
                    <a:pt x="21" y="308"/>
                  </a:lnTo>
                  <a:lnTo>
                    <a:pt x="24" y="267"/>
                  </a:lnTo>
                  <a:lnTo>
                    <a:pt x="31" y="228"/>
                  </a:lnTo>
                  <a:lnTo>
                    <a:pt x="43" y="193"/>
                  </a:lnTo>
                  <a:lnTo>
                    <a:pt x="60" y="161"/>
                  </a:lnTo>
                  <a:lnTo>
                    <a:pt x="80" y="132"/>
                  </a:lnTo>
                  <a:lnTo>
                    <a:pt x="103" y="107"/>
                  </a:lnTo>
                  <a:lnTo>
                    <a:pt x="130" y="84"/>
                  </a:lnTo>
                  <a:lnTo>
                    <a:pt x="159" y="63"/>
                  </a:lnTo>
                  <a:lnTo>
                    <a:pt x="190" y="46"/>
                  </a:lnTo>
                  <a:lnTo>
                    <a:pt x="223" y="32"/>
                  </a:lnTo>
                  <a:lnTo>
                    <a:pt x="257" y="21"/>
                  </a:lnTo>
                  <a:lnTo>
                    <a:pt x="292" y="12"/>
                  </a:lnTo>
                  <a:lnTo>
                    <a:pt x="327" y="6"/>
                  </a:lnTo>
                  <a:lnTo>
                    <a:pt x="364" y="2"/>
                  </a:lnTo>
                  <a:lnTo>
                    <a:pt x="39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7"/>
            <p:cNvSpPr>
              <a:spLocks noEditPoints="1"/>
            </p:cNvSpPr>
            <p:nvPr userDrawn="1"/>
          </p:nvSpPr>
          <p:spPr bwMode="auto">
            <a:xfrm>
              <a:off x="6994526" y="4454526"/>
              <a:ext cx="377825" cy="449263"/>
            </a:xfrm>
            <a:custGeom>
              <a:avLst/>
              <a:gdLst>
                <a:gd name="T0" fmla="*/ 629 w 951"/>
                <a:gd name="T1" fmla="*/ 576 h 1132"/>
                <a:gd name="T2" fmla="*/ 530 w 951"/>
                <a:gd name="T3" fmla="*/ 600 h 1132"/>
                <a:gd name="T4" fmla="*/ 417 w 951"/>
                <a:gd name="T5" fmla="*/ 616 h 1132"/>
                <a:gd name="T6" fmla="*/ 322 w 951"/>
                <a:gd name="T7" fmla="*/ 636 h 1132"/>
                <a:gd name="T8" fmla="*/ 247 w 951"/>
                <a:gd name="T9" fmla="*/ 670 h 1132"/>
                <a:gd name="T10" fmla="*/ 196 w 951"/>
                <a:gd name="T11" fmla="*/ 728 h 1132"/>
                <a:gd name="T12" fmla="*/ 176 w 951"/>
                <a:gd name="T13" fmla="*/ 817 h 1132"/>
                <a:gd name="T14" fmla="*/ 194 w 951"/>
                <a:gd name="T15" fmla="*/ 897 h 1132"/>
                <a:gd name="T16" fmla="*/ 245 w 951"/>
                <a:gd name="T17" fmla="*/ 947 h 1132"/>
                <a:gd name="T18" fmla="*/ 317 w 951"/>
                <a:gd name="T19" fmla="*/ 972 h 1132"/>
                <a:gd name="T20" fmla="*/ 417 w 951"/>
                <a:gd name="T21" fmla="*/ 974 h 1132"/>
                <a:gd name="T22" fmla="*/ 528 w 951"/>
                <a:gd name="T23" fmla="*/ 944 h 1132"/>
                <a:gd name="T24" fmla="*/ 609 w 951"/>
                <a:gd name="T25" fmla="*/ 890 h 1132"/>
                <a:gd name="T26" fmla="*/ 658 w 951"/>
                <a:gd name="T27" fmla="*/ 822 h 1132"/>
                <a:gd name="T28" fmla="*/ 679 w 951"/>
                <a:gd name="T29" fmla="*/ 753 h 1132"/>
                <a:gd name="T30" fmla="*/ 468 w 951"/>
                <a:gd name="T31" fmla="*/ 0 h 1132"/>
                <a:gd name="T32" fmla="*/ 570 w 951"/>
                <a:gd name="T33" fmla="*/ 6 h 1132"/>
                <a:gd name="T34" fmla="*/ 668 w 951"/>
                <a:gd name="T35" fmla="*/ 28 h 1132"/>
                <a:gd name="T36" fmla="*/ 752 w 951"/>
                <a:gd name="T37" fmla="*/ 72 h 1132"/>
                <a:gd name="T38" fmla="*/ 814 w 951"/>
                <a:gd name="T39" fmla="*/ 145 h 1132"/>
                <a:gd name="T40" fmla="*/ 845 w 951"/>
                <a:gd name="T41" fmla="*/ 253 h 1132"/>
                <a:gd name="T42" fmla="*/ 848 w 951"/>
                <a:gd name="T43" fmla="*/ 884 h 1132"/>
                <a:gd name="T44" fmla="*/ 854 w 951"/>
                <a:gd name="T45" fmla="*/ 947 h 1132"/>
                <a:gd name="T46" fmla="*/ 883 w 951"/>
                <a:gd name="T47" fmla="*/ 974 h 1132"/>
                <a:gd name="T48" fmla="*/ 932 w 951"/>
                <a:gd name="T49" fmla="*/ 972 h 1132"/>
                <a:gd name="T50" fmla="*/ 933 w 951"/>
                <a:gd name="T51" fmla="*/ 1114 h 1132"/>
                <a:gd name="T52" fmla="*/ 861 w 951"/>
                <a:gd name="T53" fmla="*/ 1131 h 1132"/>
                <a:gd name="T54" fmla="*/ 779 w 951"/>
                <a:gd name="T55" fmla="*/ 1125 h 1132"/>
                <a:gd name="T56" fmla="*/ 721 w 951"/>
                <a:gd name="T57" fmla="*/ 1083 h 1132"/>
                <a:gd name="T58" fmla="*/ 692 w 951"/>
                <a:gd name="T59" fmla="*/ 1002 h 1132"/>
                <a:gd name="T60" fmla="*/ 616 w 951"/>
                <a:gd name="T61" fmla="*/ 1041 h 1132"/>
                <a:gd name="T62" fmla="*/ 485 w 951"/>
                <a:gd name="T63" fmla="*/ 1111 h 1132"/>
                <a:gd name="T64" fmla="*/ 334 w 951"/>
                <a:gd name="T65" fmla="*/ 1132 h 1132"/>
                <a:gd name="T66" fmla="*/ 222 w 951"/>
                <a:gd name="T67" fmla="*/ 1120 h 1132"/>
                <a:gd name="T68" fmla="*/ 125 w 951"/>
                <a:gd name="T69" fmla="*/ 1082 h 1132"/>
                <a:gd name="T70" fmla="*/ 52 w 951"/>
                <a:gd name="T71" fmla="*/ 1013 h 1132"/>
                <a:gd name="T72" fmla="*/ 9 w 951"/>
                <a:gd name="T73" fmla="*/ 914 h 1132"/>
                <a:gd name="T74" fmla="*/ 1 w 951"/>
                <a:gd name="T75" fmla="*/ 784 h 1132"/>
                <a:gd name="T76" fmla="*/ 33 w 951"/>
                <a:gd name="T77" fmla="*/ 671 h 1132"/>
                <a:gd name="T78" fmla="*/ 94 w 951"/>
                <a:gd name="T79" fmla="*/ 594 h 1132"/>
                <a:gd name="T80" fmla="*/ 176 w 951"/>
                <a:gd name="T81" fmla="*/ 545 h 1132"/>
                <a:gd name="T82" fmla="*/ 273 w 951"/>
                <a:gd name="T83" fmla="*/ 512 h 1132"/>
                <a:gd name="T84" fmla="*/ 381 w 951"/>
                <a:gd name="T85" fmla="*/ 489 h 1132"/>
                <a:gd name="T86" fmla="*/ 491 w 951"/>
                <a:gd name="T87" fmla="*/ 472 h 1132"/>
                <a:gd name="T88" fmla="*/ 582 w 951"/>
                <a:gd name="T89" fmla="*/ 453 h 1132"/>
                <a:gd name="T90" fmla="*/ 647 w 951"/>
                <a:gd name="T91" fmla="*/ 422 h 1132"/>
                <a:gd name="T92" fmla="*/ 680 w 951"/>
                <a:gd name="T93" fmla="*/ 365 h 1132"/>
                <a:gd name="T94" fmla="*/ 675 w 951"/>
                <a:gd name="T95" fmla="*/ 276 h 1132"/>
                <a:gd name="T96" fmla="*/ 638 w 951"/>
                <a:gd name="T97" fmla="*/ 210 h 1132"/>
                <a:gd name="T98" fmla="*/ 578 w 951"/>
                <a:gd name="T99" fmla="*/ 175 h 1132"/>
                <a:gd name="T100" fmla="*/ 506 w 951"/>
                <a:gd name="T101" fmla="*/ 160 h 1132"/>
                <a:gd name="T102" fmla="*/ 423 w 951"/>
                <a:gd name="T103" fmla="*/ 158 h 1132"/>
                <a:gd name="T104" fmla="*/ 332 w 951"/>
                <a:gd name="T105" fmla="*/ 175 h 1132"/>
                <a:gd name="T106" fmla="*/ 261 w 951"/>
                <a:gd name="T107" fmla="*/ 218 h 1132"/>
                <a:gd name="T108" fmla="*/ 216 w 951"/>
                <a:gd name="T109" fmla="*/ 292 h 1132"/>
                <a:gd name="T110" fmla="*/ 39 w 951"/>
                <a:gd name="T111" fmla="*/ 362 h 1132"/>
                <a:gd name="T112" fmla="*/ 66 w 951"/>
                <a:gd name="T113" fmla="*/ 222 h 1132"/>
                <a:gd name="T114" fmla="*/ 129 w 951"/>
                <a:gd name="T115" fmla="*/ 120 h 1132"/>
                <a:gd name="T116" fmla="*/ 222 w 951"/>
                <a:gd name="T117" fmla="*/ 51 h 1132"/>
                <a:gd name="T118" fmla="*/ 338 w 951"/>
                <a:gd name="T119" fmla="*/ 12 h 1132"/>
                <a:gd name="T120" fmla="*/ 468 w 951"/>
                <a:gd name="T121" fmla="*/ 0 h 1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951" h="1132">
                  <a:moveTo>
                    <a:pt x="681" y="550"/>
                  </a:moveTo>
                  <a:lnTo>
                    <a:pt x="657" y="564"/>
                  </a:lnTo>
                  <a:lnTo>
                    <a:pt x="629" y="576"/>
                  </a:lnTo>
                  <a:lnTo>
                    <a:pt x="599" y="586"/>
                  </a:lnTo>
                  <a:lnTo>
                    <a:pt x="565" y="593"/>
                  </a:lnTo>
                  <a:lnTo>
                    <a:pt x="530" y="600"/>
                  </a:lnTo>
                  <a:lnTo>
                    <a:pt x="493" y="605"/>
                  </a:lnTo>
                  <a:lnTo>
                    <a:pt x="455" y="611"/>
                  </a:lnTo>
                  <a:lnTo>
                    <a:pt x="417" y="616"/>
                  </a:lnTo>
                  <a:lnTo>
                    <a:pt x="379" y="622"/>
                  </a:lnTo>
                  <a:lnTo>
                    <a:pt x="350" y="629"/>
                  </a:lnTo>
                  <a:lnTo>
                    <a:pt x="322" y="636"/>
                  </a:lnTo>
                  <a:lnTo>
                    <a:pt x="295" y="646"/>
                  </a:lnTo>
                  <a:lnTo>
                    <a:pt x="270" y="657"/>
                  </a:lnTo>
                  <a:lnTo>
                    <a:pt x="247" y="670"/>
                  </a:lnTo>
                  <a:lnTo>
                    <a:pt x="227" y="686"/>
                  </a:lnTo>
                  <a:lnTo>
                    <a:pt x="209" y="705"/>
                  </a:lnTo>
                  <a:lnTo>
                    <a:pt x="196" y="728"/>
                  </a:lnTo>
                  <a:lnTo>
                    <a:pt x="185" y="753"/>
                  </a:lnTo>
                  <a:lnTo>
                    <a:pt x="177" y="784"/>
                  </a:lnTo>
                  <a:lnTo>
                    <a:pt x="176" y="817"/>
                  </a:lnTo>
                  <a:lnTo>
                    <a:pt x="177" y="848"/>
                  </a:lnTo>
                  <a:lnTo>
                    <a:pt x="185" y="874"/>
                  </a:lnTo>
                  <a:lnTo>
                    <a:pt x="194" y="897"/>
                  </a:lnTo>
                  <a:lnTo>
                    <a:pt x="209" y="916"/>
                  </a:lnTo>
                  <a:lnTo>
                    <a:pt x="226" y="933"/>
                  </a:lnTo>
                  <a:lnTo>
                    <a:pt x="245" y="947"/>
                  </a:lnTo>
                  <a:lnTo>
                    <a:pt x="267" y="957"/>
                  </a:lnTo>
                  <a:lnTo>
                    <a:pt x="292" y="966"/>
                  </a:lnTo>
                  <a:lnTo>
                    <a:pt x="317" y="972"/>
                  </a:lnTo>
                  <a:lnTo>
                    <a:pt x="344" y="974"/>
                  </a:lnTo>
                  <a:lnTo>
                    <a:pt x="372" y="976"/>
                  </a:lnTo>
                  <a:lnTo>
                    <a:pt x="417" y="974"/>
                  </a:lnTo>
                  <a:lnTo>
                    <a:pt x="458" y="967"/>
                  </a:lnTo>
                  <a:lnTo>
                    <a:pt x="496" y="957"/>
                  </a:lnTo>
                  <a:lnTo>
                    <a:pt x="528" y="944"/>
                  </a:lnTo>
                  <a:lnTo>
                    <a:pt x="559" y="929"/>
                  </a:lnTo>
                  <a:lnTo>
                    <a:pt x="585" y="910"/>
                  </a:lnTo>
                  <a:lnTo>
                    <a:pt x="609" y="890"/>
                  </a:lnTo>
                  <a:lnTo>
                    <a:pt x="628" y="869"/>
                  </a:lnTo>
                  <a:lnTo>
                    <a:pt x="645" y="846"/>
                  </a:lnTo>
                  <a:lnTo>
                    <a:pt x="658" y="822"/>
                  </a:lnTo>
                  <a:lnTo>
                    <a:pt x="668" y="799"/>
                  </a:lnTo>
                  <a:lnTo>
                    <a:pt x="675" y="775"/>
                  </a:lnTo>
                  <a:lnTo>
                    <a:pt x="679" y="753"/>
                  </a:lnTo>
                  <a:lnTo>
                    <a:pt x="681" y="732"/>
                  </a:lnTo>
                  <a:lnTo>
                    <a:pt x="681" y="550"/>
                  </a:lnTo>
                  <a:close/>
                  <a:moveTo>
                    <a:pt x="468" y="0"/>
                  </a:moveTo>
                  <a:lnTo>
                    <a:pt x="502" y="2"/>
                  </a:lnTo>
                  <a:lnTo>
                    <a:pt x="536" y="3"/>
                  </a:lnTo>
                  <a:lnTo>
                    <a:pt x="570" y="6"/>
                  </a:lnTo>
                  <a:lnTo>
                    <a:pt x="604" y="11"/>
                  </a:lnTo>
                  <a:lnTo>
                    <a:pt x="636" y="18"/>
                  </a:lnTo>
                  <a:lnTo>
                    <a:pt x="668" y="28"/>
                  </a:lnTo>
                  <a:lnTo>
                    <a:pt x="697" y="40"/>
                  </a:lnTo>
                  <a:lnTo>
                    <a:pt x="725" y="55"/>
                  </a:lnTo>
                  <a:lnTo>
                    <a:pt x="752" y="72"/>
                  </a:lnTo>
                  <a:lnTo>
                    <a:pt x="775" y="93"/>
                  </a:lnTo>
                  <a:lnTo>
                    <a:pt x="796" y="117"/>
                  </a:lnTo>
                  <a:lnTo>
                    <a:pt x="814" y="145"/>
                  </a:lnTo>
                  <a:lnTo>
                    <a:pt x="828" y="177"/>
                  </a:lnTo>
                  <a:lnTo>
                    <a:pt x="838" y="213"/>
                  </a:lnTo>
                  <a:lnTo>
                    <a:pt x="845" y="253"/>
                  </a:lnTo>
                  <a:lnTo>
                    <a:pt x="848" y="298"/>
                  </a:lnTo>
                  <a:lnTo>
                    <a:pt x="848" y="855"/>
                  </a:lnTo>
                  <a:lnTo>
                    <a:pt x="848" y="884"/>
                  </a:lnTo>
                  <a:lnTo>
                    <a:pt x="848" y="909"/>
                  </a:lnTo>
                  <a:lnTo>
                    <a:pt x="850" y="930"/>
                  </a:lnTo>
                  <a:lnTo>
                    <a:pt x="854" y="947"/>
                  </a:lnTo>
                  <a:lnTo>
                    <a:pt x="860" y="960"/>
                  </a:lnTo>
                  <a:lnTo>
                    <a:pt x="870" y="968"/>
                  </a:lnTo>
                  <a:lnTo>
                    <a:pt x="883" y="974"/>
                  </a:lnTo>
                  <a:lnTo>
                    <a:pt x="900" y="976"/>
                  </a:lnTo>
                  <a:lnTo>
                    <a:pt x="915" y="976"/>
                  </a:lnTo>
                  <a:lnTo>
                    <a:pt x="932" y="972"/>
                  </a:lnTo>
                  <a:lnTo>
                    <a:pt x="951" y="966"/>
                  </a:lnTo>
                  <a:lnTo>
                    <a:pt x="951" y="1104"/>
                  </a:lnTo>
                  <a:lnTo>
                    <a:pt x="933" y="1114"/>
                  </a:lnTo>
                  <a:lnTo>
                    <a:pt x="911" y="1122"/>
                  </a:lnTo>
                  <a:lnTo>
                    <a:pt x="888" y="1128"/>
                  </a:lnTo>
                  <a:lnTo>
                    <a:pt x="861" y="1131"/>
                  </a:lnTo>
                  <a:lnTo>
                    <a:pt x="832" y="1132"/>
                  </a:lnTo>
                  <a:lnTo>
                    <a:pt x="804" y="1131"/>
                  </a:lnTo>
                  <a:lnTo>
                    <a:pt x="779" y="1125"/>
                  </a:lnTo>
                  <a:lnTo>
                    <a:pt x="757" y="1116"/>
                  </a:lnTo>
                  <a:lnTo>
                    <a:pt x="737" y="1101"/>
                  </a:lnTo>
                  <a:lnTo>
                    <a:pt x="721" y="1083"/>
                  </a:lnTo>
                  <a:lnTo>
                    <a:pt x="708" y="1061"/>
                  </a:lnTo>
                  <a:lnTo>
                    <a:pt x="698" y="1034"/>
                  </a:lnTo>
                  <a:lnTo>
                    <a:pt x="692" y="1002"/>
                  </a:lnTo>
                  <a:lnTo>
                    <a:pt x="691" y="966"/>
                  </a:lnTo>
                  <a:lnTo>
                    <a:pt x="655" y="1006"/>
                  </a:lnTo>
                  <a:lnTo>
                    <a:pt x="616" y="1041"/>
                  </a:lnTo>
                  <a:lnTo>
                    <a:pt x="575" y="1069"/>
                  </a:lnTo>
                  <a:lnTo>
                    <a:pt x="531" y="1093"/>
                  </a:lnTo>
                  <a:lnTo>
                    <a:pt x="485" y="1111"/>
                  </a:lnTo>
                  <a:lnTo>
                    <a:pt x="436" y="1123"/>
                  </a:lnTo>
                  <a:lnTo>
                    <a:pt x="386" y="1130"/>
                  </a:lnTo>
                  <a:lnTo>
                    <a:pt x="334" y="1132"/>
                  </a:lnTo>
                  <a:lnTo>
                    <a:pt x="295" y="1131"/>
                  </a:lnTo>
                  <a:lnTo>
                    <a:pt x="258" y="1128"/>
                  </a:lnTo>
                  <a:lnTo>
                    <a:pt x="222" y="1120"/>
                  </a:lnTo>
                  <a:lnTo>
                    <a:pt x="187" y="1111"/>
                  </a:lnTo>
                  <a:lnTo>
                    <a:pt x="155" y="1097"/>
                  </a:lnTo>
                  <a:lnTo>
                    <a:pt x="125" y="1082"/>
                  </a:lnTo>
                  <a:lnTo>
                    <a:pt x="98" y="1062"/>
                  </a:lnTo>
                  <a:lnTo>
                    <a:pt x="73" y="1040"/>
                  </a:lnTo>
                  <a:lnTo>
                    <a:pt x="52" y="1013"/>
                  </a:lnTo>
                  <a:lnTo>
                    <a:pt x="34" y="984"/>
                  </a:lnTo>
                  <a:lnTo>
                    <a:pt x="19" y="951"/>
                  </a:lnTo>
                  <a:lnTo>
                    <a:pt x="9" y="914"/>
                  </a:lnTo>
                  <a:lnTo>
                    <a:pt x="1" y="874"/>
                  </a:lnTo>
                  <a:lnTo>
                    <a:pt x="0" y="830"/>
                  </a:lnTo>
                  <a:lnTo>
                    <a:pt x="1" y="784"/>
                  </a:lnTo>
                  <a:lnTo>
                    <a:pt x="9" y="741"/>
                  </a:lnTo>
                  <a:lnTo>
                    <a:pt x="18" y="704"/>
                  </a:lnTo>
                  <a:lnTo>
                    <a:pt x="33" y="671"/>
                  </a:lnTo>
                  <a:lnTo>
                    <a:pt x="50" y="642"/>
                  </a:lnTo>
                  <a:lnTo>
                    <a:pt x="70" y="617"/>
                  </a:lnTo>
                  <a:lnTo>
                    <a:pt x="94" y="594"/>
                  </a:lnTo>
                  <a:lnTo>
                    <a:pt x="119" y="575"/>
                  </a:lnTo>
                  <a:lnTo>
                    <a:pt x="147" y="559"/>
                  </a:lnTo>
                  <a:lnTo>
                    <a:pt x="176" y="545"/>
                  </a:lnTo>
                  <a:lnTo>
                    <a:pt x="208" y="533"/>
                  </a:lnTo>
                  <a:lnTo>
                    <a:pt x="241" y="522"/>
                  </a:lnTo>
                  <a:lnTo>
                    <a:pt x="273" y="512"/>
                  </a:lnTo>
                  <a:lnTo>
                    <a:pt x="307" y="505"/>
                  </a:lnTo>
                  <a:lnTo>
                    <a:pt x="343" y="496"/>
                  </a:lnTo>
                  <a:lnTo>
                    <a:pt x="381" y="489"/>
                  </a:lnTo>
                  <a:lnTo>
                    <a:pt x="419" y="483"/>
                  </a:lnTo>
                  <a:lnTo>
                    <a:pt x="455" y="477"/>
                  </a:lnTo>
                  <a:lnTo>
                    <a:pt x="491" y="472"/>
                  </a:lnTo>
                  <a:lnTo>
                    <a:pt x="523" y="466"/>
                  </a:lnTo>
                  <a:lnTo>
                    <a:pt x="554" y="460"/>
                  </a:lnTo>
                  <a:lnTo>
                    <a:pt x="582" y="453"/>
                  </a:lnTo>
                  <a:lnTo>
                    <a:pt x="606" y="445"/>
                  </a:lnTo>
                  <a:lnTo>
                    <a:pt x="629" y="434"/>
                  </a:lnTo>
                  <a:lnTo>
                    <a:pt x="647" y="422"/>
                  </a:lnTo>
                  <a:lnTo>
                    <a:pt x="662" y="406"/>
                  </a:lnTo>
                  <a:lnTo>
                    <a:pt x="674" y="387"/>
                  </a:lnTo>
                  <a:lnTo>
                    <a:pt x="680" y="365"/>
                  </a:lnTo>
                  <a:lnTo>
                    <a:pt x="683" y="338"/>
                  </a:lnTo>
                  <a:lnTo>
                    <a:pt x="680" y="304"/>
                  </a:lnTo>
                  <a:lnTo>
                    <a:pt x="675" y="276"/>
                  </a:lnTo>
                  <a:lnTo>
                    <a:pt x="666" y="250"/>
                  </a:lnTo>
                  <a:lnTo>
                    <a:pt x="652" y="228"/>
                  </a:lnTo>
                  <a:lnTo>
                    <a:pt x="638" y="210"/>
                  </a:lnTo>
                  <a:lnTo>
                    <a:pt x="619" y="196"/>
                  </a:lnTo>
                  <a:lnTo>
                    <a:pt x="600" y="184"/>
                  </a:lnTo>
                  <a:lnTo>
                    <a:pt x="578" y="175"/>
                  </a:lnTo>
                  <a:lnTo>
                    <a:pt x="555" y="168"/>
                  </a:lnTo>
                  <a:lnTo>
                    <a:pt x="532" y="163"/>
                  </a:lnTo>
                  <a:lnTo>
                    <a:pt x="506" y="160"/>
                  </a:lnTo>
                  <a:lnTo>
                    <a:pt x="482" y="158"/>
                  </a:lnTo>
                  <a:lnTo>
                    <a:pt x="458" y="157"/>
                  </a:lnTo>
                  <a:lnTo>
                    <a:pt x="423" y="158"/>
                  </a:lnTo>
                  <a:lnTo>
                    <a:pt x="391" y="162"/>
                  </a:lnTo>
                  <a:lnTo>
                    <a:pt x="360" y="168"/>
                  </a:lnTo>
                  <a:lnTo>
                    <a:pt x="332" y="175"/>
                  </a:lnTo>
                  <a:lnTo>
                    <a:pt x="305" y="186"/>
                  </a:lnTo>
                  <a:lnTo>
                    <a:pt x="282" y="201"/>
                  </a:lnTo>
                  <a:lnTo>
                    <a:pt x="261" y="218"/>
                  </a:lnTo>
                  <a:lnTo>
                    <a:pt x="243" y="239"/>
                  </a:lnTo>
                  <a:lnTo>
                    <a:pt x="228" y="263"/>
                  </a:lnTo>
                  <a:lnTo>
                    <a:pt x="216" y="292"/>
                  </a:lnTo>
                  <a:lnTo>
                    <a:pt x="209" y="325"/>
                  </a:lnTo>
                  <a:lnTo>
                    <a:pt x="205" y="362"/>
                  </a:lnTo>
                  <a:lnTo>
                    <a:pt x="39" y="362"/>
                  </a:lnTo>
                  <a:lnTo>
                    <a:pt x="43" y="312"/>
                  </a:lnTo>
                  <a:lnTo>
                    <a:pt x="52" y="265"/>
                  </a:lnTo>
                  <a:lnTo>
                    <a:pt x="66" y="222"/>
                  </a:lnTo>
                  <a:lnTo>
                    <a:pt x="83" y="184"/>
                  </a:lnTo>
                  <a:lnTo>
                    <a:pt x="104" y="150"/>
                  </a:lnTo>
                  <a:lnTo>
                    <a:pt x="129" y="120"/>
                  </a:lnTo>
                  <a:lnTo>
                    <a:pt x="157" y="93"/>
                  </a:lnTo>
                  <a:lnTo>
                    <a:pt x="188" y="70"/>
                  </a:lnTo>
                  <a:lnTo>
                    <a:pt x="222" y="51"/>
                  </a:lnTo>
                  <a:lnTo>
                    <a:pt x="259" y="35"/>
                  </a:lnTo>
                  <a:lnTo>
                    <a:pt x="296" y="22"/>
                  </a:lnTo>
                  <a:lnTo>
                    <a:pt x="338" y="12"/>
                  </a:lnTo>
                  <a:lnTo>
                    <a:pt x="379" y="6"/>
                  </a:lnTo>
                  <a:lnTo>
                    <a:pt x="423" y="3"/>
                  </a:lnTo>
                  <a:lnTo>
                    <a:pt x="46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8"/>
            <p:cNvSpPr>
              <a:spLocks/>
            </p:cNvSpPr>
            <p:nvPr userDrawn="1"/>
          </p:nvSpPr>
          <p:spPr bwMode="auto">
            <a:xfrm>
              <a:off x="7367588" y="4454526"/>
              <a:ext cx="341313" cy="449263"/>
            </a:xfrm>
            <a:custGeom>
              <a:avLst/>
              <a:gdLst>
                <a:gd name="T0" fmla="*/ 486 w 860"/>
                <a:gd name="T1" fmla="*/ 5 h 1132"/>
                <a:gd name="T2" fmla="*/ 604 w 860"/>
                <a:gd name="T3" fmla="*/ 31 h 1132"/>
                <a:gd name="T4" fmla="*/ 701 w 860"/>
                <a:gd name="T5" fmla="*/ 82 h 1132"/>
                <a:gd name="T6" fmla="*/ 771 w 860"/>
                <a:gd name="T7" fmla="*/ 167 h 1132"/>
                <a:gd name="T8" fmla="*/ 810 w 860"/>
                <a:gd name="T9" fmla="*/ 290 h 1132"/>
                <a:gd name="T10" fmla="*/ 644 w 860"/>
                <a:gd name="T11" fmla="*/ 307 h 1132"/>
                <a:gd name="T12" fmla="*/ 606 w 860"/>
                <a:gd name="T13" fmla="*/ 231 h 1132"/>
                <a:gd name="T14" fmla="*/ 545 w 860"/>
                <a:gd name="T15" fmla="*/ 184 h 1132"/>
                <a:gd name="T16" fmla="*/ 467 w 860"/>
                <a:gd name="T17" fmla="*/ 162 h 1132"/>
                <a:gd name="T18" fmla="*/ 386 w 860"/>
                <a:gd name="T19" fmla="*/ 158 h 1132"/>
                <a:gd name="T20" fmla="*/ 305 w 860"/>
                <a:gd name="T21" fmla="*/ 172 h 1132"/>
                <a:gd name="T22" fmla="*/ 238 w 860"/>
                <a:gd name="T23" fmla="*/ 207 h 1132"/>
                <a:gd name="T24" fmla="*/ 200 w 860"/>
                <a:gd name="T25" fmla="*/ 268 h 1132"/>
                <a:gd name="T26" fmla="*/ 208 w 860"/>
                <a:gd name="T27" fmla="*/ 344 h 1132"/>
                <a:gd name="T28" fmla="*/ 256 w 860"/>
                <a:gd name="T29" fmla="*/ 397 h 1132"/>
                <a:gd name="T30" fmla="*/ 334 w 860"/>
                <a:gd name="T31" fmla="*/ 434 h 1132"/>
                <a:gd name="T32" fmla="*/ 429 w 860"/>
                <a:gd name="T33" fmla="*/ 460 h 1132"/>
                <a:gd name="T34" fmla="*/ 528 w 860"/>
                <a:gd name="T35" fmla="*/ 484 h 1132"/>
                <a:gd name="T36" fmla="*/ 634 w 860"/>
                <a:gd name="T37" fmla="*/ 513 h 1132"/>
                <a:gd name="T38" fmla="*/ 729 w 860"/>
                <a:gd name="T39" fmla="*/ 556 h 1132"/>
                <a:gd name="T40" fmla="*/ 804 w 860"/>
                <a:gd name="T41" fmla="*/ 620 h 1132"/>
                <a:gd name="T42" fmla="*/ 850 w 860"/>
                <a:gd name="T43" fmla="*/ 711 h 1132"/>
                <a:gd name="T44" fmla="*/ 857 w 860"/>
                <a:gd name="T45" fmla="*/ 838 h 1132"/>
                <a:gd name="T46" fmla="*/ 821 w 860"/>
                <a:gd name="T47" fmla="*/ 954 h 1132"/>
                <a:gd name="T48" fmla="*/ 750 w 860"/>
                <a:gd name="T49" fmla="*/ 1037 h 1132"/>
                <a:gd name="T50" fmla="*/ 656 w 860"/>
                <a:gd name="T51" fmla="*/ 1093 h 1132"/>
                <a:gd name="T52" fmla="*/ 545 w 860"/>
                <a:gd name="T53" fmla="*/ 1124 h 1132"/>
                <a:gd name="T54" fmla="*/ 429 w 860"/>
                <a:gd name="T55" fmla="*/ 1132 h 1132"/>
                <a:gd name="T56" fmla="*/ 299 w 860"/>
                <a:gd name="T57" fmla="*/ 1120 h 1132"/>
                <a:gd name="T58" fmla="*/ 182 w 860"/>
                <a:gd name="T59" fmla="*/ 1081 h 1132"/>
                <a:gd name="T60" fmla="*/ 90 w 860"/>
                <a:gd name="T61" fmla="*/ 1012 h 1132"/>
                <a:gd name="T62" fmla="*/ 27 w 860"/>
                <a:gd name="T63" fmla="*/ 908 h 1132"/>
                <a:gd name="T64" fmla="*/ 0 w 860"/>
                <a:gd name="T65" fmla="*/ 767 h 1132"/>
                <a:gd name="T66" fmla="*/ 180 w 860"/>
                <a:gd name="T67" fmla="*/ 838 h 1132"/>
                <a:gd name="T68" fmla="*/ 229 w 860"/>
                <a:gd name="T69" fmla="*/ 913 h 1132"/>
                <a:gd name="T70" fmla="*/ 308 w 860"/>
                <a:gd name="T71" fmla="*/ 957 h 1132"/>
                <a:gd name="T72" fmla="*/ 404 w 860"/>
                <a:gd name="T73" fmla="*/ 974 h 1132"/>
                <a:gd name="T74" fmla="*/ 488 w 860"/>
                <a:gd name="T75" fmla="*/ 974 h 1132"/>
                <a:gd name="T76" fmla="*/ 565 w 860"/>
                <a:gd name="T77" fmla="*/ 960 h 1132"/>
                <a:gd name="T78" fmla="*/ 631 w 860"/>
                <a:gd name="T79" fmla="*/ 927 h 1132"/>
                <a:gd name="T80" fmla="*/ 674 w 860"/>
                <a:gd name="T81" fmla="*/ 871 h 1132"/>
                <a:gd name="T82" fmla="*/ 681 w 860"/>
                <a:gd name="T83" fmla="*/ 787 h 1132"/>
                <a:gd name="T84" fmla="*/ 647 w 860"/>
                <a:gd name="T85" fmla="*/ 722 h 1132"/>
                <a:gd name="T86" fmla="*/ 580 w 860"/>
                <a:gd name="T87" fmla="*/ 677 h 1132"/>
                <a:gd name="T88" fmla="*/ 491 w 860"/>
                <a:gd name="T89" fmla="*/ 647 h 1132"/>
                <a:gd name="T90" fmla="*/ 389 w 860"/>
                <a:gd name="T91" fmla="*/ 622 h 1132"/>
                <a:gd name="T92" fmla="*/ 283 w 860"/>
                <a:gd name="T93" fmla="*/ 595 h 1132"/>
                <a:gd name="T94" fmla="*/ 183 w 860"/>
                <a:gd name="T95" fmla="*/ 558 h 1132"/>
                <a:gd name="T96" fmla="*/ 99 w 860"/>
                <a:gd name="T97" fmla="*/ 504 h 1132"/>
                <a:gd name="T98" fmla="*/ 42 w 860"/>
                <a:gd name="T99" fmla="*/ 423 h 1132"/>
                <a:gd name="T100" fmla="*/ 22 w 860"/>
                <a:gd name="T101" fmla="*/ 308 h 1132"/>
                <a:gd name="T102" fmla="*/ 44 w 860"/>
                <a:gd name="T103" fmla="*/ 193 h 1132"/>
                <a:gd name="T104" fmla="*/ 104 w 860"/>
                <a:gd name="T105" fmla="*/ 107 h 1132"/>
                <a:gd name="T106" fmla="*/ 191 w 860"/>
                <a:gd name="T107" fmla="*/ 46 h 1132"/>
                <a:gd name="T108" fmla="*/ 293 w 860"/>
                <a:gd name="T109" fmla="*/ 12 h 1132"/>
                <a:gd name="T110" fmla="*/ 399 w 860"/>
                <a:gd name="T111" fmla="*/ 0 h 1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860" h="1132">
                  <a:moveTo>
                    <a:pt x="399" y="0"/>
                  </a:moveTo>
                  <a:lnTo>
                    <a:pt x="443" y="2"/>
                  </a:lnTo>
                  <a:lnTo>
                    <a:pt x="486" y="5"/>
                  </a:lnTo>
                  <a:lnTo>
                    <a:pt x="527" y="11"/>
                  </a:lnTo>
                  <a:lnTo>
                    <a:pt x="566" y="20"/>
                  </a:lnTo>
                  <a:lnTo>
                    <a:pt x="604" y="31"/>
                  </a:lnTo>
                  <a:lnTo>
                    <a:pt x="639" y="44"/>
                  </a:lnTo>
                  <a:lnTo>
                    <a:pt x="670" y="62"/>
                  </a:lnTo>
                  <a:lnTo>
                    <a:pt x="701" y="82"/>
                  </a:lnTo>
                  <a:lnTo>
                    <a:pt x="727" y="107"/>
                  </a:lnTo>
                  <a:lnTo>
                    <a:pt x="750" y="134"/>
                  </a:lnTo>
                  <a:lnTo>
                    <a:pt x="771" y="167"/>
                  </a:lnTo>
                  <a:lnTo>
                    <a:pt x="788" y="203"/>
                  </a:lnTo>
                  <a:lnTo>
                    <a:pt x="800" y="244"/>
                  </a:lnTo>
                  <a:lnTo>
                    <a:pt x="810" y="290"/>
                  </a:lnTo>
                  <a:lnTo>
                    <a:pt x="815" y="339"/>
                  </a:lnTo>
                  <a:lnTo>
                    <a:pt x="648" y="339"/>
                  </a:lnTo>
                  <a:lnTo>
                    <a:pt x="644" y="307"/>
                  </a:lnTo>
                  <a:lnTo>
                    <a:pt x="634" y="278"/>
                  </a:lnTo>
                  <a:lnTo>
                    <a:pt x="622" y="254"/>
                  </a:lnTo>
                  <a:lnTo>
                    <a:pt x="606" y="231"/>
                  </a:lnTo>
                  <a:lnTo>
                    <a:pt x="588" y="213"/>
                  </a:lnTo>
                  <a:lnTo>
                    <a:pt x="567" y="197"/>
                  </a:lnTo>
                  <a:lnTo>
                    <a:pt x="545" y="184"/>
                  </a:lnTo>
                  <a:lnTo>
                    <a:pt x="520" y="174"/>
                  </a:lnTo>
                  <a:lnTo>
                    <a:pt x="494" y="167"/>
                  </a:lnTo>
                  <a:lnTo>
                    <a:pt x="467" y="162"/>
                  </a:lnTo>
                  <a:lnTo>
                    <a:pt x="441" y="158"/>
                  </a:lnTo>
                  <a:lnTo>
                    <a:pt x="413" y="157"/>
                  </a:lnTo>
                  <a:lnTo>
                    <a:pt x="386" y="158"/>
                  </a:lnTo>
                  <a:lnTo>
                    <a:pt x="358" y="161"/>
                  </a:lnTo>
                  <a:lnTo>
                    <a:pt x="330" y="166"/>
                  </a:lnTo>
                  <a:lnTo>
                    <a:pt x="305" y="172"/>
                  </a:lnTo>
                  <a:lnTo>
                    <a:pt x="279" y="180"/>
                  </a:lnTo>
                  <a:lnTo>
                    <a:pt x="257" y="192"/>
                  </a:lnTo>
                  <a:lnTo>
                    <a:pt x="238" y="207"/>
                  </a:lnTo>
                  <a:lnTo>
                    <a:pt x="221" y="224"/>
                  </a:lnTo>
                  <a:lnTo>
                    <a:pt x="209" y="244"/>
                  </a:lnTo>
                  <a:lnTo>
                    <a:pt x="200" y="268"/>
                  </a:lnTo>
                  <a:lnTo>
                    <a:pt x="198" y="296"/>
                  </a:lnTo>
                  <a:lnTo>
                    <a:pt x="200" y="321"/>
                  </a:lnTo>
                  <a:lnTo>
                    <a:pt x="208" y="344"/>
                  </a:lnTo>
                  <a:lnTo>
                    <a:pt x="220" y="365"/>
                  </a:lnTo>
                  <a:lnTo>
                    <a:pt x="237" y="382"/>
                  </a:lnTo>
                  <a:lnTo>
                    <a:pt x="256" y="397"/>
                  </a:lnTo>
                  <a:lnTo>
                    <a:pt x="279" y="411"/>
                  </a:lnTo>
                  <a:lnTo>
                    <a:pt x="305" y="423"/>
                  </a:lnTo>
                  <a:lnTo>
                    <a:pt x="334" y="434"/>
                  </a:lnTo>
                  <a:lnTo>
                    <a:pt x="364" y="443"/>
                  </a:lnTo>
                  <a:lnTo>
                    <a:pt x="396" y="452"/>
                  </a:lnTo>
                  <a:lnTo>
                    <a:pt x="429" y="460"/>
                  </a:lnTo>
                  <a:lnTo>
                    <a:pt x="461" y="467"/>
                  </a:lnTo>
                  <a:lnTo>
                    <a:pt x="495" y="476"/>
                  </a:lnTo>
                  <a:lnTo>
                    <a:pt x="528" y="484"/>
                  </a:lnTo>
                  <a:lnTo>
                    <a:pt x="565" y="493"/>
                  </a:lnTo>
                  <a:lnTo>
                    <a:pt x="600" y="502"/>
                  </a:lnTo>
                  <a:lnTo>
                    <a:pt x="634" y="513"/>
                  </a:lnTo>
                  <a:lnTo>
                    <a:pt x="667" y="527"/>
                  </a:lnTo>
                  <a:lnTo>
                    <a:pt x="699" y="540"/>
                  </a:lnTo>
                  <a:lnTo>
                    <a:pt x="729" y="556"/>
                  </a:lnTo>
                  <a:lnTo>
                    <a:pt x="757" y="575"/>
                  </a:lnTo>
                  <a:lnTo>
                    <a:pt x="782" y="595"/>
                  </a:lnTo>
                  <a:lnTo>
                    <a:pt x="804" y="620"/>
                  </a:lnTo>
                  <a:lnTo>
                    <a:pt x="823" y="646"/>
                  </a:lnTo>
                  <a:lnTo>
                    <a:pt x="839" y="676"/>
                  </a:lnTo>
                  <a:lnTo>
                    <a:pt x="850" y="711"/>
                  </a:lnTo>
                  <a:lnTo>
                    <a:pt x="857" y="750"/>
                  </a:lnTo>
                  <a:lnTo>
                    <a:pt x="860" y="792"/>
                  </a:lnTo>
                  <a:lnTo>
                    <a:pt x="857" y="838"/>
                  </a:lnTo>
                  <a:lnTo>
                    <a:pt x="850" y="880"/>
                  </a:lnTo>
                  <a:lnTo>
                    <a:pt x="838" y="919"/>
                  </a:lnTo>
                  <a:lnTo>
                    <a:pt x="821" y="954"/>
                  </a:lnTo>
                  <a:lnTo>
                    <a:pt x="801" y="985"/>
                  </a:lnTo>
                  <a:lnTo>
                    <a:pt x="777" y="1013"/>
                  </a:lnTo>
                  <a:lnTo>
                    <a:pt x="750" y="1037"/>
                  </a:lnTo>
                  <a:lnTo>
                    <a:pt x="721" y="1059"/>
                  </a:lnTo>
                  <a:lnTo>
                    <a:pt x="690" y="1077"/>
                  </a:lnTo>
                  <a:lnTo>
                    <a:pt x="656" y="1093"/>
                  </a:lnTo>
                  <a:lnTo>
                    <a:pt x="621" y="1106"/>
                  </a:lnTo>
                  <a:lnTo>
                    <a:pt x="583" y="1116"/>
                  </a:lnTo>
                  <a:lnTo>
                    <a:pt x="545" y="1124"/>
                  </a:lnTo>
                  <a:lnTo>
                    <a:pt x="506" y="1129"/>
                  </a:lnTo>
                  <a:lnTo>
                    <a:pt x="467" y="1132"/>
                  </a:lnTo>
                  <a:lnTo>
                    <a:pt x="429" y="1132"/>
                  </a:lnTo>
                  <a:lnTo>
                    <a:pt x="384" y="1131"/>
                  </a:lnTo>
                  <a:lnTo>
                    <a:pt x="340" y="1128"/>
                  </a:lnTo>
                  <a:lnTo>
                    <a:pt x="299" y="1120"/>
                  </a:lnTo>
                  <a:lnTo>
                    <a:pt x="257" y="1111"/>
                  </a:lnTo>
                  <a:lnTo>
                    <a:pt x="218" y="1097"/>
                  </a:lnTo>
                  <a:lnTo>
                    <a:pt x="182" y="1081"/>
                  </a:lnTo>
                  <a:lnTo>
                    <a:pt x="149" y="1061"/>
                  </a:lnTo>
                  <a:lnTo>
                    <a:pt x="118" y="1038"/>
                  </a:lnTo>
                  <a:lnTo>
                    <a:pt x="90" y="1012"/>
                  </a:lnTo>
                  <a:lnTo>
                    <a:pt x="65" y="980"/>
                  </a:lnTo>
                  <a:lnTo>
                    <a:pt x="44" y="947"/>
                  </a:lnTo>
                  <a:lnTo>
                    <a:pt x="27" y="908"/>
                  </a:lnTo>
                  <a:lnTo>
                    <a:pt x="13" y="865"/>
                  </a:lnTo>
                  <a:lnTo>
                    <a:pt x="5" y="819"/>
                  </a:lnTo>
                  <a:lnTo>
                    <a:pt x="0" y="767"/>
                  </a:lnTo>
                  <a:lnTo>
                    <a:pt x="166" y="767"/>
                  </a:lnTo>
                  <a:lnTo>
                    <a:pt x="171" y="804"/>
                  </a:lnTo>
                  <a:lnTo>
                    <a:pt x="180" y="838"/>
                  </a:lnTo>
                  <a:lnTo>
                    <a:pt x="192" y="867"/>
                  </a:lnTo>
                  <a:lnTo>
                    <a:pt x="209" y="891"/>
                  </a:lnTo>
                  <a:lnTo>
                    <a:pt x="229" y="913"/>
                  </a:lnTo>
                  <a:lnTo>
                    <a:pt x="254" y="931"/>
                  </a:lnTo>
                  <a:lnTo>
                    <a:pt x="279" y="945"/>
                  </a:lnTo>
                  <a:lnTo>
                    <a:pt x="308" y="957"/>
                  </a:lnTo>
                  <a:lnTo>
                    <a:pt x="339" y="966"/>
                  </a:lnTo>
                  <a:lnTo>
                    <a:pt x="372" y="972"/>
                  </a:lnTo>
                  <a:lnTo>
                    <a:pt x="404" y="974"/>
                  </a:lnTo>
                  <a:lnTo>
                    <a:pt x="438" y="976"/>
                  </a:lnTo>
                  <a:lnTo>
                    <a:pt x="463" y="976"/>
                  </a:lnTo>
                  <a:lnTo>
                    <a:pt x="488" y="974"/>
                  </a:lnTo>
                  <a:lnTo>
                    <a:pt x="515" y="971"/>
                  </a:lnTo>
                  <a:lnTo>
                    <a:pt x="540" y="966"/>
                  </a:lnTo>
                  <a:lnTo>
                    <a:pt x="565" y="960"/>
                  </a:lnTo>
                  <a:lnTo>
                    <a:pt x="589" y="951"/>
                  </a:lnTo>
                  <a:lnTo>
                    <a:pt x="611" y="941"/>
                  </a:lnTo>
                  <a:lnTo>
                    <a:pt x="631" y="927"/>
                  </a:lnTo>
                  <a:lnTo>
                    <a:pt x="648" y="912"/>
                  </a:lnTo>
                  <a:lnTo>
                    <a:pt x="663" y="892"/>
                  </a:lnTo>
                  <a:lnTo>
                    <a:pt x="674" y="871"/>
                  </a:lnTo>
                  <a:lnTo>
                    <a:pt x="681" y="844"/>
                  </a:lnTo>
                  <a:lnTo>
                    <a:pt x="684" y="815"/>
                  </a:lnTo>
                  <a:lnTo>
                    <a:pt x="681" y="787"/>
                  </a:lnTo>
                  <a:lnTo>
                    <a:pt x="674" y="762"/>
                  </a:lnTo>
                  <a:lnTo>
                    <a:pt x="662" y="740"/>
                  </a:lnTo>
                  <a:lnTo>
                    <a:pt x="647" y="722"/>
                  </a:lnTo>
                  <a:lnTo>
                    <a:pt x="628" y="705"/>
                  </a:lnTo>
                  <a:lnTo>
                    <a:pt x="606" y="691"/>
                  </a:lnTo>
                  <a:lnTo>
                    <a:pt x="580" y="677"/>
                  </a:lnTo>
                  <a:lnTo>
                    <a:pt x="552" y="667"/>
                  </a:lnTo>
                  <a:lnTo>
                    <a:pt x="523" y="656"/>
                  </a:lnTo>
                  <a:lnTo>
                    <a:pt x="491" y="647"/>
                  </a:lnTo>
                  <a:lnTo>
                    <a:pt x="458" y="639"/>
                  </a:lnTo>
                  <a:lnTo>
                    <a:pt x="424" y="630"/>
                  </a:lnTo>
                  <a:lnTo>
                    <a:pt x="389" y="622"/>
                  </a:lnTo>
                  <a:lnTo>
                    <a:pt x="352" y="613"/>
                  </a:lnTo>
                  <a:lnTo>
                    <a:pt x="317" y="605"/>
                  </a:lnTo>
                  <a:lnTo>
                    <a:pt x="283" y="595"/>
                  </a:lnTo>
                  <a:lnTo>
                    <a:pt x="248" y="585"/>
                  </a:lnTo>
                  <a:lnTo>
                    <a:pt x="215" y="572"/>
                  </a:lnTo>
                  <a:lnTo>
                    <a:pt x="183" y="558"/>
                  </a:lnTo>
                  <a:lnTo>
                    <a:pt x="153" y="542"/>
                  </a:lnTo>
                  <a:lnTo>
                    <a:pt x="125" y="524"/>
                  </a:lnTo>
                  <a:lnTo>
                    <a:pt x="99" y="504"/>
                  </a:lnTo>
                  <a:lnTo>
                    <a:pt x="78" y="480"/>
                  </a:lnTo>
                  <a:lnTo>
                    <a:pt x="58" y="453"/>
                  </a:lnTo>
                  <a:lnTo>
                    <a:pt x="42" y="423"/>
                  </a:lnTo>
                  <a:lnTo>
                    <a:pt x="31" y="389"/>
                  </a:lnTo>
                  <a:lnTo>
                    <a:pt x="24" y="350"/>
                  </a:lnTo>
                  <a:lnTo>
                    <a:pt x="22" y="308"/>
                  </a:lnTo>
                  <a:lnTo>
                    <a:pt x="24" y="267"/>
                  </a:lnTo>
                  <a:lnTo>
                    <a:pt x="31" y="228"/>
                  </a:lnTo>
                  <a:lnTo>
                    <a:pt x="44" y="193"/>
                  </a:lnTo>
                  <a:lnTo>
                    <a:pt x="61" y="161"/>
                  </a:lnTo>
                  <a:lnTo>
                    <a:pt x="80" y="132"/>
                  </a:lnTo>
                  <a:lnTo>
                    <a:pt x="104" y="107"/>
                  </a:lnTo>
                  <a:lnTo>
                    <a:pt x="130" y="84"/>
                  </a:lnTo>
                  <a:lnTo>
                    <a:pt x="159" y="63"/>
                  </a:lnTo>
                  <a:lnTo>
                    <a:pt x="191" y="46"/>
                  </a:lnTo>
                  <a:lnTo>
                    <a:pt x="223" y="32"/>
                  </a:lnTo>
                  <a:lnTo>
                    <a:pt x="257" y="21"/>
                  </a:lnTo>
                  <a:lnTo>
                    <a:pt x="293" y="12"/>
                  </a:lnTo>
                  <a:lnTo>
                    <a:pt x="328" y="6"/>
                  </a:lnTo>
                  <a:lnTo>
                    <a:pt x="364" y="2"/>
                  </a:lnTo>
                  <a:lnTo>
                    <a:pt x="39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9"/>
            <p:cNvSpPr>
              <a:spLocks/>
            </p:cNvSpPr>
            <p:nvPr userDrawn="1"/>
          </p:nvSpPr>
          <p:spPr bwMode="auto">
            <a:xfrm>
              <a:off x="6146801" y="4554538"/>
              <a:ext cx="434975" cy="479425"/>
            </a:xfrm>
            <a:custGeom>
              <a:avLst/>
              <a:gdLst>
                <a:gd name="T0" fmla="*/ 621 w 1095"/>
                <a:gd name="T1" fmla="*/ 1 h 1208"/>
                <a:gd name="T2" fmla="*/ 664 w 1095"/>
                <a:gd name="T3" fmla="*/ 18 h 1208"/>
                <a:gd name="T4" fmla="*/ 709 w 1095"/>
                <a:gd name="T5" fmla="*/ 67 h 1208"/>
                <a:gd name="T6" fmla="*/ 947 w 1095"/>
                <a:gd name="T7" fmla="*/ 353 h 1208"/>
                <a:gd name="T8" fmla="*/ 1027 w 1095"/>
                <a:gd name="T9" fmla="*/ 469 h 1208"/>
                <a:gd name="T10" fmla="*/ 1076 w 1095"/>
                <a:gd name="T11" fmla="*/ 580 h 1208"/>
                <a:gd name="T12" fmla="*/ 1095 w 1095"/>
                <a:gd name="T13" fmla="*/ 687 h 1208"/>
                <a:gd name="T14" fmla="*/ 1090 w 1095"/>
                <a:gd name="T15" fmla="*/ 786 h 1208"/>
                <a:gd name="T16" fmla="*/ 1064 w 1095"/>
                <a:gd name="T17" fmla="*/ 877 h 1208"/>
                <a:gd name="T18" fmla="*/ 1020 w 1095"/>
                <a:gd name="T19" fmla="*/ 959 h 1208"/>
                <a:gd name="T20" fmla="*/ 962 w 1095"/>
                <a:gd name="T21" fmla="*/ 1032 h 1208"/>
                <a:gd name="T22" fmla="*/ 892 w 1095"/>
                <a:gd name="T23" fmla="*/ 1093 h 1208"/>
                <a:gd name="T24" fmla="*/ 817 w 1095"/>
                <a:gd name="T25" fmla="*/ 1142 h 1208"/>
                <a:gd name="T26" fmla="*/ 738 w 1095"/>
                <a:gd name="T27" fmla="*/ 1177 h 1208"/>
                <a:gd name="T28" fmla="*/ 630 w 1095"/>
                <a:gd name="T29" fmla="*/ 1202 h 1208"/>
                <a:gd name="T30" fmla="*/ 498 w 1095"/>
                <a:gd name="T31" fmla="*/ 1207 h 1208"/>
                <a:gd name="T32" fmla="*/ 374 w 1095"/>
                <a:gd name="T33" fmla="*/ 1187 h 1208"/>
                <a:gd name="T34" fmla="*/ 261 w 1095"/>
                <a:gd name="T35" fmla="*/ 1144 h 1208"/>
                <a:gd name="T36" fmla="*/ 162 w 1095"/>
                <a:gd name="T37" fmla="*/ 1080 h 1208"/>
                <a:gd name="T38" fmla="*/ 82 w 1095"/>
                <a:gd name="T39" fmla="*/ 998 h 1208"/>
                <a:gd name="T40" fmla="*/ 22 w 1095"/>
                <a:gd name="T41" fmla="*/ 901 h 1208"/>
                <a:gd name="T42" fmla="*/ 25 w 1095"/>
                <a:gd name="T43" fmla="*/ 883 h 1208"/>
                <a:gd name="T44" fmla="*/ 90 w 1095"/>
                <a:gd name="T45" fmla="*/ 940 h 1208"/>
                <a:gd name="T46" fmla="*/ 170 w 1095"/>
                <a:gd name="T47" fmla="*/ 982 h 1208"/>
                <a:gd name="T48" fmla="*/ 258 w 1095"/>
                <a:gd name="T49" fmla="*/ 1009 h 1208"/>
                <a:gd name="T50" fmla="*/ 353 w 1095"/>
                <a:gd name="T51" fmla="*/ 1020 h 1208"/>
                <a:gd name="T52" fmla="*/ 447 w 1095"/>
                <a:gd name="T53" fmla="*/ 1015 h 1208"/>
                <a:gd name="T54" fmla="*/ 534 w 1095"/>
                <a:gd name="T55" fmla="*/ 994 h 1208"/>
                <a:gd name="T56" fmla="*/ 612 w 1095"/>
                <a:gd name="T57" fmla="*/ 958 h 1208"/>
                <a:gd name="T58" fmla="*/ 694 w 1095"/>
                <a:gd name="T59" fmla="*/ 894 h 1208"/>
                <a:gd name="T60" fmla="*/ 756 w 1095"/>
                <a:gd name="T61" fmla="*/ 821 h 1208"/>
                <a:gd name="T62" fmla="*/ 796 w 1095"/>
                <a:gd name="T63" fmla="*/ 738 h 1208"/>
                <a:gd name="T64" fmla="*/ 811 w 1095"/>
                <a:gd name="T65" fmla="*/ 652 h 1208"/>
                <a:gd name="T66" fmla="*/ 800 w 1095"/>
                <a:gd name="T67" fmla="*/ 563 h 1208"/>
                <a:gd name="T68" fmla="*/ 761 w 1095"/>
                <a:gd name="T69" fmla="*/ 478 h 1208"/>
                <a:gd name="T70" fmla="*/ 728 w 1095"/>
                <a:gd name="T71" fmla="*/ 433 h 1208"/>
                <a:gd name="T72" fmla="*/ 714 w 1095"/>
                <a:gd name="T73" fmla="*/ 415 h 1208"/>
                <a:gd name="T74" fmla="*/ 687 w 1095"/>
                <a:gd name="T75" fmla="*/ 382 h 1208"/>
                <a:gd name="T76" fmla="*/ 651 w 1095"/>
                <a:gd name="T77" fmla="*/ 340 h 1208"/>
                <a:gd name="T78" fmla="*/ 609 w 1095"/>
                <a:gd name="T79" fmla="*/ 291 h 1208"/>
                <a:gd name="T80" fmla="*/ 567 w 1095"/>
                <a:gd name="T81" fmla="*/ 239 h 1208"/>
                <a:gd name="T82" fmla="*/ 524 w 1095"/>
                <a:gd name="T83" fmla="*/ 188 h 1208"/>
                <a:gd name="T84" fmla="*/ 521 w 1095"/>
                <a:gd name="T85" fmla="*/ 184 h 1208"/>
                <a:gd name="T86" fmla="*/ 515 w 1095"/>
                <a:gd name="T87" fmla="*/ 177 h 1208"/>
                <a:gd name="T88" fmla="*/ 512 w 1095"/>
                <a:gd name="T89" fmla="*/ 175 h 1208"/>
                <a:gd name="T90" fmla="*/ 492 w 1095"/>
                <a:gd name="T91" fmla="*/ 131 h 1208"/>
                <a:gd name="T92" fmla="*/ 494 w 1095"/>
                <a:gd name="T93" fmla="*/ 87 h 1208"/>
                <a:gd name="T94" fmla="*/ 517 w 1095"/>
                <a:gd name="T95" fmla="*/ 44 h 1208"/>
                <a:gd name="T96" fmla="*/ 555 w 1095"/>
                <a:gd name="T97" fmla="*/ 13 h 1208"/>
                <a:gd name="T98" fmla="*/ 600 w 1095"/>
                <a:gd name="T99" fmla="*/ 0 h 1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95" h="1208">
                  <a:moveTo>
                    <a:pt x="600" y="0"/>
                  </a:moveTo>
                  <a:lnTo>
                    <a:pt x="621" y="1"/>
                  </a:lnTo>
                  <a:lnTo>
                    <a:pt x="643" y="7"/>
                  </a:lnTo>
                  <a:lnTo>
                    <a:pt x="664" y="18"/>
                  </a:lnTo>
                  <a:lnTo>
                    <a:pt x="682" y="35"/>
                  </a:lnTo>
                  <a:lnTo>
                    <a:pt x="709" y="67"/>
                  </a:lnTo>
                  <a:lnTo>
                    <a:pt x="694" y="50"/>
                  </a:lnTo>
                  <a:lnTo>
                    <a:pt x="947" y="353"/>
                  </a:lnTo>
                  <a:lnTo>
                    <a:pt x="991" y="411"/>
                  </a:lnTo>
                  <a:lnTo>
                    <a:pt x="1027" y="469"/>
                  </a:lnTo>
                  <a:lnTo>
                    <a:pt x="1055" y="525"/>
                  </a:lnTo>
                  <a:lnTo>
                    <a:pt x="1076" y="580"/>
                  </a:lnTo>
                  <a:lnTo>
                    <a:pt x="1088" y="633"/>
                  </a:lnTo>
                  <a:lnTo>
                    <a:pt x="1095" y="687"/>
                  </a:lnTo>
                  <a:lnTo>
                    <a:pt x="1095" y="737"/>
                  </a:lnTo>
                  <a:lnTo>
                    <a:pt x="1090" y="786"/>
                  </a:lnTo>
                  <a:lnTo>
                    <a:pt x="1079" y="833"/>
                  </a:lnTo>
                  <a:lnTo>
                    <a:pt x="1064" y="877"/>
                  </a:lnTo>
                  <a:lnTo>
                    <a:pt x="1044" y="920"/>
                  </a:lnTo>
                  <a:lnTo>
                    <a:pt x="1020" y="959"/>
                  </a:lnTo>
                  <a:lnTo>
                    <a:pt x="992" y="998"/>
                  </a:lnTo>
                  <a:lnTo>
                    <a:pt x="962" y="1032"/>
                  </a:lnTo>
                  <a:lnTo>
                    <a:pt x="929" y="1064"/>
                  </a:lnTo>
                  <a:lnTo>
                    <a:pt x="892" y="1093"/>
                  </a:lnTo>
                  <a:lnTo>
                    <a:pt x="856" y="1119"/>
                  </a:lnTo>
                  <a:lnTo>
                    <a:pt x="817" y="1142"/>
                  </a:lnTo>
                  <a:lnTo>
                    <a:pt x="778" y="1161"/>
                  </a:lnTo>
                  <a:lnTo>
                    <a:pt x="738" y="1177"/>
                  </a:lnTo>
                  <a:lnTo>
                    <a:pt x="698" y="1189"/>
                  </a:lnTo>
                  <a:lnTo>
                    <a:pt x="630" y="1202"/>
                  </a:lnTo>
                  <a:lnTo>
                    <a:pt x="563" y="1208"/>
                  </a:lnTo>
                  <a:lnTo>
                    <a:pt x="498" y="1207"/>
                  </a:lnTo>
                  <a:lnTo>
                    <a:pt x="434" y="1201"/>
                  </a:lnTo>
                  <a:lnTo>
                    <a:pt x="374" y="1187"/>
                  </a:lnTo>
                  <a:lnTo>
                    <a:pt x="315" y="1168"/>
                  </a:lnTo>
                  <a:lnTo>
                    <a:pt x="261" y="1144"/>
                  </a:lnTo>
                  <a:lnTo>
                    <a:pt x="210" y="1114"/>
                  </a:lnTo>
                  <a:lnTo>
                    <a:pt x="162" y="1080"/>
                  </a:lnTo>
                  <a:lnTo>
                    <a:pt x="120" y="1040"/>
                  </a:lnTo>
                  <a:lnTo>
                    <a:pt x="82" y="998"/>
                  </a:lnTo>
                  <a:lnTo>
                    <a:pt x="49" y="951"/>
                  </a:lnTo>
                  <a:lnTo>
                    <a:pt x="22" y="901"/>
                  </a:lnTo>
                  <a:lnTo>
                    <a:pt x="0" y="848"/>
                  </a:lnTo>
                  <a:lnTo>
                    <a:pt x="25" y="883"/>
                  </a:lnTo>
                  <a:lnTo>
                    <a:pt x="56" y="913"/>
                  </a:lnTo>
                  <a:lnTo>
                    <a:pt x="90" y="940"/>
                  </a:lnTo>
                  <a:lnTo>
                    <a:pt x="128" y="963"/>
                  </a:lnTo>
                  <a:lnTo>
                    <a:pt x="170" y="982"/>
                  </a:lnTo>
                  <a:lnTo>
                    <a:pt x="213" y="997"/>
                  </a:lnTo>
                  <a:lnTo>
                    <a:pt x="258" y="1009"/>
                  </a:lnTo>
                  <a:lnTo>
                    <a:pt x="306" y="1016"/>
                  </a:lnTo>
                  <a:lnTo>
                    <a:pt x="353" y="1020"/>
                  </a:lnTo>
                  <a:lnTo>
                    <a:pt x="399" y="1019"/>
                  </a:lnTo>
                  <a:lnTo>
                    <a:pt x="447" y="1015"/>
                  </a:lnTo>
                  <a:lnTo>
                    <a:pt x="492" y="1006"/>
                  </a:lnTo>
                  <a:lnTo>
                    <a:pt x="534" y="994"/>
                  </a:lnTo>
                  <a:lnTo>
                    <a:pt x="575" y="979"/>
                  </a:lnTo>
                  <a:lnTo>
                    <a:pt x="612" y="958"/>
                  </a:lnTo>
                  <a:lnTo>
                    <a:pt x="655" y="928"/>
                  </a:lnTo>
                  <a:lnTo>
                    <a:pt x="694" y="894"/>
                  </a:lnTo>
                  <a:lnTo>
                    <a:pt x="728" y="858"/>
                  </a:lnTo>
                  <a:lnTo>
                    <a:pt x="756" y="821"/>
                  </a:lnTo>
                  <a:lnTo>
                    <a:pt x="779" y="780"/>
                  </a:lnTo>
                  <a:lnTo>
                    <a:pt x="796" y="738"/>
                  </a:lnTo>
                  <a:lnTo>
                    <a:pt x="806" y="695"/>
                  </a:lnTo>
                  <a:lnTo>
                    <a:pt x="811" y="652"/>
                  </a:lnTo>
                  <a:lnTo>
                    <a:pt x="809" y="608"/>
                  </a:lnTo>
                  <a:lnTo>
                    <a:pt x="800" y="563"/>
                  </a:lnTo>
                  <a:lnTo>
                    <a:pt x="784" y="520"/>
                  </a:lnTo>
                  <a:lnTo>
                    <a:pt x="761" y="478"/>
                  </a:lnTo>
                  <a:lnTo>
                    <a:pt x="731" y="436"/>
                  </a:lnTo>
                  <a:lnTo>
                    <a:pt x="728" y="433"/>
                  </a:lnTo>
                  <a:lnTo>
                    <a:pt x="724" y="426"/>
                  </a:lnTo>
                  <a:lnTo>
                    <a:pt x="714" y="415"/>
                  </a:lnTo>
                  <a:lnTo>
                    <a:pt x="702" y="401"/>
                  </a:lnTo>
                  <a:lnTo>
                    <a:pt x="687" y="382"/>
                  </a:lnTo>
                  <a:lnTo>
                    <a:pt x="670" y="363"/>
                  </a:lnTo>
                  <a:lnTo>
                    <a:pt x="651" y="340"/>
                  </a:lnTo>
                  <a:lnTo>
                    <a:pt x="631" y="316"/>
                  </a:lnTo>
                  <a:lnTo>
                    <a:pt x="609" y="291"/>
                  </a:lnTo>
                  <a:lnTo>
                    <a:pt x="589" y="265"/>
                  </a:lnTo>
                  <a:lnTo>
                    <a:pt x="567" y="239"/>
                  </a:lnTo>
                  <a:lnTo>
                    <a:pt x="545" y="213"/>
                  </a:lnTo>
                  <a:lnTo>
                    <a:pt x="524" y="188"/>
                  </a:lnTo>
                  <a:lnTo>
                    <a:pt x="526" y="189"/>
                  </a:lnTo>
                  <a:lnTo>
                    <a:pt x="521" y="184"/>
                  </a:lnTo>
                  <a:lnTo>
                    <a:pt x="517" y="180"/>
                  </a:lnTo>
                  <a:lnTo>
                    <a:pt x="515" y="177"/>
                  </a:lnTo>
                  <a:lnTo>
                    <a:pt x="513" y="175"/>
                  </a:lnTo>
                  <a:lnTo>
                    <a:pt x="512" y="175"/>
                  </a:lnTo>
                  <a:lnTo>
                    <a:pt x="499" y="154"/>
                  </a:lnTo>
                  <a:lnTo>
                    <a:pt x="492" y="131"/>
                  </a:lnTo>
                  <a:lnTo>
                    <a:pt x="490" y="110"/>
                  </a:lnTo>
                  <a:lnTo>
                    <a:pt x="494" y="87"/>
                  </a:lnTo>
                  <a:lnTo>
                    <a:pt x="502" y="65"/>
                  </a:lnTo>
                  <a:lnTo>
                    <a:pt x="517" y="44"/>
                  </a:lnTo>
                  <a:lnTo>
                    <a:pt x="534" y="28"/>
                  </a:lnTo>
                  <a:lnTo>
                    <a:pt x="555" y="13"/>
                  </a:lnTo>
                  <a:lnTo>
                    <a:pt x="577" y="5"/>
                  </a:lnTo>
                  <a:lnTo>
                    <a:pt x="60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0"/>
            <p:cNvSpPr>
              <a:spLocks/>
            </p:cNvSpPr>
            <p:nvPr userDrawn="1"/>
          </p:nvSpPr>
          <p:spPr bwMode="auto">
            <a:xfrm>
              <a:off x="6145213" y="4384676"/>
              <a:ext cx="434975" cy="476250"/>
            </a:xfrm>
            <a:custGeom>
              <a:avLst/>
              <a:gdLst>
                <a:gd name="T0" fmla="*/ 599 w 1096"/>
                <a:gd name="T1" fmla="*/ 0 h 1202"/>
                <a:gd name="T2" fmla="*/ 723 w 1096"/>
                <a:gd name="T3" fmla="*/ 21 h 1202"/>
                <a:gd name="T4" fmla="*/ 834 w 1096"/>
                <a:gd name="T5" fmla="*/ 64 h 1202"/>
                <a:gd name="T6" fmla="*/ 933 w 1096"/>
                <a:gd name="T7" fmla="*/ 128 h 1202"/>
                <a:gd name="T8" fmla="*/ 1014 w 1096"/>
                <a:gd name="T9" fmla="*/ 210 h 1202"/>
                <a:gd name="T10" fmla="*/ 1075 w 1096"/>
                <a:gd name="T11" fmla="*/ 307 h 1202"/>
                <a:gd name="T12" fmla="*/ 1071 w 1096"/>
                <a:gd name="T13" fmla="*/ 325 h 1202"/>
                <a:gd name="T14" fmla="*/ 1007 w 1096"/>
                <a:gd name="T15" fmla="*/ 268 h 1202"/>
                <a:gd name="T16" fmla="*/ 927 w 1096"/>
                <a:gd name="T17" fmla="*/ 226 h 1202"/>
                <a:gd name="T18" fmla="*/ 838 w 1096"/>
                <a:gd name="T19" fmla="*/ 199 h 1202"/>
                <a:gd name="T20" fmla="*/ 743 w 1096"/>
                <a:gd name="T21" fmla="*/ 188 h 1202"/>
                <a:gd name="T22" fmla="*/ 650 w 1096"/>
                <a:gd name="T23" fmla="*/ 193 h 1202"/>
                <a:gd name="T24" fmla="*/ 561 w 1096"/>
                <a:gd name="T25" fmla="*/ 214 h 1202"/>
                <a:gd name="T26" fmla="*/ 483 w 1096"/>
                <a:gd name="T27" fmla="*/ 249 h 1202"/>
                <a:gd name="T28" fmla="*/ 401 w 1096"/>
                <a:gd name="T29" fmla="*/ 313 h 1202"/>
                <a:gd name="T30" fmla="*/ 339 w 1096"/>
                <a:gd name="T31" fmla="*/ 388 h 1202"/>
                <a:gd name="T32" fmla="*/ 300 w 1096"/>
                <a:gd name="T33" fmla="*/ 470 h 1202"/>
                <a:gd name="T34" fmla="*/ 285 w 1096"/>
                <a:gd name="T35" fmla="*/ 555 h 1202"/>
                <a:gd name="T36" fmla="*/ 296 w 1096"/>
                <a:gd name="T37" fmla="*/ 643 h 1202"/>
                <a:gd name="T38" fmla="*/ 335 w 1096"/>
                <a:gd name="T39" fmla="*/ 730 h 1202"/>
                <a:gd name="T40" fmla="*/ 367 w 1096"/>
                <a:gd name="T41" fmla="*/ 775 h 1202"/>
                <a:gd name="T42" fmla="*/ 383 w 1096"/>
                <a:gd name="T43" fmla="*/ 793 h 1202"/>
                <a:gd name="T44" fmla="*/ 411 w 1096"/>
                <a:gd name="T45" fmla="*/ 827 h 1202"/>
                <a:gd name="T46" fmla="*/ 447 w 1096"/>
                <a:gd name="T47" fmla="*/ 870 h 1202"/>
                <a:gd name="T48" fmla="*/ 489 w 1096"/>
                <a:gd name="T49" fmla="*/ 921 h 1202"/>
                <a:gd name="T50" fmla="*/ 534 w 1096"/>
                <a:gd name="T51" fmla="*/ 974 h 1202"/>
                <a:gd name="T52" fmla="*/ 523 w 1096"/>
                <a:gd name="T53" fmla="*/ 962 h 1202"/>
                <a:gd name="T54" fmla="*/ 551 w 1096"/>
                <a:gd name="T55" fmla="*/ 996 h 1202"/>
                <a:gd name="T56" fmla="*/ 571 w 1096"/>
                <a:gd name="T57" fmla="*/ 1020 h 1202"/>
                <a:gd name="T58" fmla="*/ 578 w 1096"/>
                <a:gd name="T59" fmla="*/ 1028 h 1202"/>
                <a:gd name="T60" fmla="*/ 599 w 1096"/>
                <a:gd name="T61" fmla="*/ 1071 h 1202"/>
                <a:gd name="T62" fmla="*/ 596 w 1096"/>
                <a:gd name="T63" fmla="*/ 1115 h 1202"/>
                <a:gd name="T64" fmla="*/ 574 w 1096"/>
                <a:gd name="T65" fmla="*/ 1158 h 1202"/>
                <a:gd name="T66" fmla="*/ 536 w 1096"/>
                <a:gd name="T67" fmla="*/ 1189 h 1202"/>
                <a:gd name="T68" fmla="*/ 491 w 1096"/>
                <a:gd name="T69" fmla="*/ 1202 h 1202"/>
                <a:gd name="T70" fmla="*/ 447 w 1096"/>
                <a:gd name="T71" fmla="*/ 1196 h 1202"/>
                <a:gd name="T72" fmla="*/ 409 w 1096"/>
                <a:gd name="T73" fmla="*/ 1168 h 1202"/>
                <a:gd name="T74" fmla="*/ 390 w 1096"/>
                <a:gd name="T75" fmla="*/ 1143 h 1202"/>
                <a:gd name="T76" fmla="*/ 104 w 1096"/>
                <a:gd name="T77" fmla="*/ 796 h 1202"/>
                <a:gd name="T78" fmla="*/ 41 w 1096"/>
                <a:gd name="T79" fmla="*/ 682 h 1202"/>
                <a:gd name="T80" fmla="*/ 7 w 1096"/>
                <a:gd name="T81" fmla="*/ 573 h 1202"/>
                <a:gd name="T82" fmla="*/ 0 w 1096"/>
                <a:gd name="T83" fmla="*/ 471 h 1202"/>
                <a:gd name="T84" fmla="*/ 17 w 1096"/>
                <a:gd name="T85" fmla="*/ 375 h 1202"/>
                <a:gd name="T86" fmla="*/ 52 w 1096"/>
                <a:gd name="T87" fmla="*/ 287 h 1202"/>
                <a:gd name="T88" fmla="*/ 103 w 1096"/>
                <a:gd name="T89" fmla="*/ 210 h 1202"/>
                <a:gd name="T90" fmla="*/ 168 w 1096"/>
                <a:gd name="T91" fmla="*/ 144 h 1202"/>
                <a:gd name="T92" fmla="*/ 240 w 1096"/>
                <a:gd name="T93" fmla="*/ 88 h 1202"/>
                <a:gd name="T94" fmla="*/ 318 w 1096"/>
                <a:gd name="T95" fmla="*/ 47 h 1202"/>
                <a:gd name="T96" fmla="*/ 398 w 1096"/>
                <a:gd name="T97" fmla="*/ 19 h 1202"/>
                <a:gd name="T98" fmla="*/ 533 w 1096"/>
                <a:gd name="T99" fmla="*/ 0 h 1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96" h="1202">
                  <a:moveTo>
                    <a:pt x="533" y="0"/>
                  </a:moveTo>
                  <a:lnTo>
                    <a:pt x="599" y="0"/>
                  </a:lnTo>
                  <a:lnTo>
                    <a:pt x="662" y="7"/>
                  </a:lnTo>
                  <a:lnTo>
                    <a:pt x="723" y="21"/>
                  </a:lnTo>
                  <a:lnTo>
                    <a:pt x="780" y="40"/>
                  </a:lnTo>
                  <a:lnTo>
                    <a:pt x="834" y="64"/>
                  </a:lnTo>
                  <a:lnTo>
                    <a:pt x="887" y="94"/>
                  </a:lnTo>
                  <a:lnTo>
                    <a:pt x="933" y="128"/>
                  </a:lnTo>
                  <a:lnTo>
                    <a:pt x="976" y="167"/>
                  </a:lnTo>
                  <a:lnTo>
                    <a:pt x="1014" y="210"/>
                  </a:lnTo>
                  <a:lnTo>
                    <a:pt x="1047" y="256"/>
                  </a:lnTo>
                  <a:lnTo>
                    <a:pt x="1075" y="307"/>
                  </a:lnTo>
                  <a:lnTo>
                    <a:pt x="1096" y="360"/>
                  </a:lnTo>
                  <a:lnTo>
                    <a:pt x="1071" y="325"/>
                  </a:lnTo>
                  <a:lnTo>
                    <a:pt x="1041" y="295"/>
                  </a:lnTo>
                  <a:lnTo>
                    <a:pt x="1007" y="268"/>
                  </a:lnTo>
                  <a:lnTo>
                    <a:pt x="968" y="245"/>
                  </a:lnTo>
                  <a:lnTo>
                    <a:pt x="927" y="226"/>
                  </a:lnTo>
                  <a:lnTo>
                    <a:pt x="883" y="210"/>
                  </a:lnTo>
                  <a:lnTo>
                    <a:pt x="838" y="199"/>
                  </a:lnTo>
                  <a:lnTo>
                    <a:pt x="791" y="192"/>
                  </a:lnTo>
                  <a:lnTo>
                    <a:pt x="743" y="188"/>
                  </a:lnTo>
                  <a:lnTo>
                    <a:pt x="696" y="188"/>
                  </a:lnTo>
                  <a:lnTo>
                    <a:pt x="650" y="193"/>
                  </a:lnTo>
                  <a:lnTo>
                    <a:pt x="605" y="202"/>
                  </a:lnTo>
                  <a:lnTo>
                    <a:pt x="561" y="214"/>
                  </a:lnTo>
                  <a:lnTo>
                    <a:pt x="521" y="229"/>
                  </a:lnTo>
                  <a:lnTo>
                    <a:pt x="483" y="249"/>
                  </a:lnTo>
                  <a:lnTo>
                    <a:pt x="440" y="280"/>
                  </a:lnTo>
                  <a:lnTo>
                    <a:pt x="401" y="313"/>
                  </a:lnTo>
                  <a:lnTo>
                    <a:pt x="368" y="349"/>
                  </a:lnTo>
                  <a:lnTo>
                    <a:pt x="339" y="388"/>
                  </a:lnTo>
                  <a:lnTo>
                    <a:pt x="317" y="427"/>
                  </a:lnTo>
                  <a:lnTo>
                    <a:pt x="300" y="470"/>
                  </a:lnTo>
                  <a:lnTo>
                    <a:pt x="289" y="512"/>
                  </a:lnTo>
                  <a:lnTo>
                    <a:pt x="285" y="555"/>
                  </a:lnTo>
                  <a:lnTo>
                    <a:pt x="287" y="600"/>
                  </a:lnTo>
                  <a:lnTo>
                    <a:pt x="296" y="643"/>
                  </a:lnTo>
                  <a:lnTo>
                    <a:pt x="312" y="687"/>
                  </a:lnTo>
                  <a:lnTo>
                    <a:pt x="335" y="730"/>
                  </a:lnTo>
                  <a:lnTo>
                    <a:pt x="366" y="773"/>
                  </a:lnTo>
                  <a:lnTo>
                    <a:pt x="367" y="775"/>
                  </a:lnTo>
                  <a:lnTo>
                    <a:pt x="373" y="782"/>
                  </a:lnTo>
                  <a:lnTo>
                    <a:pt x="383" y="793"/>
                  </a:lnTo>
                  <a:lnTo>
                    <a:pt x="396" y="809"/>
                  </a:lnTo>
                  <a:lnTo>
                    <a:pt x="411" y="827"/>
                  </a:lnTo>
                  <a:lnTo>
                    <a:pt x="429" y="847"/>
                  </a:lnTo>
                  <a:lnTo>
                    <a:pt x="447" y="870"/>
                  </a:lnTo>
                  <a:lnTo>
                    <a:pt x="468" y="896"/>
                  </a:lnTo>
                  <a:lnTo>
                    <a:pt x="489" y="921"/>
                  </a:lnTo>
                  <a:lnTo>
                    <a:pt x="511" y="948"/>
                  </a:lnTo>
                  <a:lnTo>
                    <a:pt x="534" y="974"/>
                  </a:lnTo>
                  <a:lnTo>
                    <a:pt x="556" y="999"/>
                  </a:lnTo>
                  <a:lnTo>
                    <a:pt x="523" y="962"/>
                  </a:lnTo>
                  <a:lnTo>
                    <a:pt x="538" y="980"/>
                  </a:lnTo>
                  <a:lnTo>
                    <a:pt x="551" y="996"/>
                  </a:lnTo>
                  <a:lnTo>
                    <a:pt x="562" y="1009"/>
                  </a:lnTo>
                  <a:lnTo>
                    <a:pt x="571" y="1020"/>
                  </a:lnTo>
                  <a:lnTo>
                    <a:pt x="577" y="1026"/>
                  </a:lnTo>
                  <a:lnTo>
                    <a:pt x="578" y="1028"/>
                  </a:lnTo>
                  <a:lnTo>
                    <a:pt x="591" y="1049"/>
                  </a:lnTo>
                  <a:lnTo>
                    <a:pt x="599" y="1071"/>
                  </a:lnTo>
                  <a:lnTo>
                    <a:pt x="600" y="1094"/>
                  </a:lnTo>
                  <a:lnTo>
                    <a:pt x="596" y="1115"/>
                  </a:lnTo>
                  <a:lnTo>
                    <a:pt x="588" y="1137"/>
                  </a:lnTo>
                  <a:lnTo>
                    <a:pt x="574" y="1158"/>
                  </a:lnTo>
                  <a:lnTo>
                    <a:pt x="556" y="1176"/>
                  </a:lnTo>
                  <a:lnTo>
                    <a:pt x="536" y="1189"/>
                  </a:lnTo>
                  <a:lnTo>
                    <a:pt x="514" y="1199"/>
                  </a:lnTo>
                  <a:lnTo>
                    <a:pt x="491" y="1202"/>
                  </a:lnTo>
                  <a:lnTo>
                    <a:pt x="469" y="1202"/>
                  </a:lnTo>
                  <a:lnTo>
                    <a:pt x="447" y="1196"/>
                  </a:lnTo>
                  <a:lnTo>
                    <a:pt x="428" y="1184"/>
                  </a:lnTo>
                  <a:lnTo>
                    <a:pt x="409" y="1168"/>
                  </a:lnTo>
                  <a:lnTo>
                    <a:pt x="352" y="1098"/>
                  </a:lnTo>
                  <a:lnTo>
                    <a:pt x="390" y="1143"/>
                  </a:lnTo>
                  <a:lnTo>
                    <a:pt x="149" y="855"/>
                  </a:lnTo>
                  <a:lnTo>
                    <a:pt x="104" y="796"/>
                  </a:lnTo>
                  <a:lnTo>
                    <a:pt x="69" y="739"/>
                  </a:lnTo>
                  <a:lnTo>
                    <a:pt x="41" y="682"/>
                  </a:lnTo>
                  <a:lnTo>
                    <a:pt x="21" y="628"/>
                  </a:lnTo>
                  <a:lnTo>
                    <a:pt x="7" y="573"/>
                  </a:lnTo>
                  <a:lnTo>
                    <a:pt x="1" y="522"/>
                  </a:lnTo>
                  <a:lnTo>
                    <a:pt x="0" y="471"/>
                  </a:lnTo>
                  <a:lnTo>
                    <a:pt x="6" y="421"/>
                  </a:lnTo>
                  <a:lnTo>
                    <a:pt x="17" y="375"/>
                  </a:lnTo>
                  <a:lnTo>
                    <a:pt x="33" y="331"/>
                  </a:lnTo>
                  <a:lnTo>
                    <a:pt x="52" y="287"/>
                  </a:lnTo>
                  <a:lnTo>
                    <a:pt x="77" y="248"/>
                  </a:lnTo>
                  <a:lnTo>
                    <a:pt x="103" y="210"/>
                  </a:lnTo>
                  <a:lnTo>
                    <a:pt x="135" y="175"/>
                  </a:lnTo>
                  <a:lnTo>
                    <a:pt x="168" y="144"/>
                  </a:lnTo>
                  <a:lnTo>
                    <a:pt x="203" y="115"/>
                  </a:lnTo>
                  <a:lnTo>
                    <a:pt x="240" y="88"/>
                  </a:lnTo>
                  <a:lnTo>
                    <a:pt x="279" y="65"/>
                  </a:lnTo>
                  <a:lnTo>
                    <a:pt x="318" y="47"/>
                  </a:lnTo>
                  <a:lnTo>
                    <a:pt x="358" y="31"/>
                  </a:lnTo>
                  <a:lnTo>
                    <a:pt x="398" y="19"/>
                  </a:lnTo>
                  <a:lnTo>
                    <a:pt x="466" y="6"/>
                  </a:lnTo>
                  <a:lnTo>
                    <a:pt x="53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1"/>
            <p:cNvSpPr>
              <a:spLocks noEditPoints="1"/>
            </p:cNvSpPr>
            <p:nvPr userDrawn="1"/>
          </p:nvSpPr>
          <p:spPr bwMode="auto">
            <a:xfrm>
              <a:off x="7675563" y="4867276"/>
              <a:ext cx="52388" cy="50800"/>
            </a:xfrm>
            <a:custGeom>
              <a:avLst/>
              <a:gdLst>
                <a:gd name="T0" fmla="*/ 51 w 130"/>
                <a:gd name="T1" fmla="*/ 60 h 128"/>
                <a:gd name="T2" fmla="*/ 70 w 130"/>
                <a:gd name="T3" fmla="*/ 60 h 128"/>
                <a:gd name="T4" fmla="*/ 77 w 130"/>
                <a:gd name="T5" fmla="*/ 59 h 128"/>
                <a:gd name="T6" fmla="*/ 82 w 130"/>
                <a:gd name="T7" fmla="*/ 55 h 128"/>
                <a:gd name="T8" fmla="*/ 83 w 130"/>
                <a:gd name="T9" fmla="*/ 48 h 128"/>
                <a:gd name="T10" fmla="*/ 82 w 130"/>
                <a:gd name="T11" fmla="*/ 42 h 128"/>
                <a:gd name="T12" fmla="*/ 77 w 130"/>
                <a:gd name="T13" fmla="*/ 38 h 128"/>
                <a:gd name="T14" fmla="*/ 71 w 130"/>
                <a:gd name="T15" fmla="*/ 37 h 128"/>
                <a:gd name="T16" fmla="*/ 51 w 130"/>
                <a:gd name="T17" fmla="*/ 37 h 128"/>
                <a:gd name="T18" fmla="*/ 68 w 130"/>
                <a:gd name="T19" fmla="*/ 28 h 128"/>
                <a:gd name="T20" fmla="*/ 89 w 130"/>
                <a:gd name="T21" fmla="*/ 32 h 128"/>
                <a:gd name="T22" fmla="*/ 95 w 130"/>
                <a:gd name="T23" fmla="*/ 48 h 128"/>
                <a:gd name="T24" fmla="*/ 90 w 130"/>
                <a:gd name="T25" fmla="*/ 63 h 128"/>
                <a:gd name="T26" fmla="*/ 76 w 130"/>
                <a:gd name="T27" fmla="*/ 69 h 128"/>
                <a:gd name="T28" fmla="*/ 84 w 130"/>
                <a:gd name="T29" fmla="*/ 101 h 128"/>
                <a:gd name="T30" fmla="*/ 51 w 130"/>
                <a:gd name="T31" fmla="*/ 69 h 128"/>
                <a:gd name="T32" fmla="*/ 40 w 130"/>
                <a:gd name="T33" fmla="*/ 101 h 128"/>
                <a:gd name="T34" fmla="*/ 66 w 130"/>
                <a:gd name="T35" fmla="*/ 11 h 128"/>
                <a:gd name="T36" fmla="*/ 34 w 130"/>
                <a:gd name="T37" fmla="*/ 20 h 128"/>
                <a:gd name="T38" fmla="*/ 16 w 130"/>
                <a:gd name="T39" fmla="*/ 47 h 128"/>
                <a:gd name="T40" fmla="*/ 16 w 130"/>
                <a:gd name="T41" fmla="*/ 82 h 128"/>
                <a:gd name="T42" fmla="*/ 34 w 130"/>
                <a:gd name="T43" fmla="*/ 107 h 128"/>
                <a:gd name="T44" fmla="*/ 66 w 130"/>
                <a:gd name="T45" fmla="*/ 117 h 128"/>
                <a:gd name="T46" fmla="*/ 96 w 130"/>
                <a:gd name="T47" fmla="*/ 107 h 128"/>
                <a:gd name="T48" fmla="*/ 115 w 130"/>
                <a:gd name="T49" fmla="*/ 82 h 128"/>
                <a:gd name="T50" fmla="*/ 115 w 130"/>
                <a:gd name="T51" fmla="*/ 47 h 128"/>
                <a:gd name="T52" fmla="*/ 96 w 130"/>
                <a:gd name="T53" fmla="*/ 20 h 128"/>
                <a:gd name="T54" fmla="*/ 66 w 130"/>
                <a:gd name="T55" fmla="*/ 11 h 128"/>
                <a:gd name="T56" fmla="*/ 85 w 130"/>
                <a:gd name="T57" fmla="*/ 3 h 128"/>
                <a:gd name="T58" fmla="*/ 118 w 130"/>
                <a:gd name="T59" fmla="*/ 25 h 128"/>
                <a:gd name="T60" fmla="*/ 130 w 130"/>
                <a:gd name="T61" fmla="*/ 64 h 128"/>
                <a:gd name="T62" fmla="*/ 118 w 130"/>
                <a:gd name="T63" fmla="*/ 102 h 128"/>
                <a:gd name="T64" fmla="*/ 85 w 130"/>
                <a:gd name="T65" fmla="*/ 125 h 128"/>
                <a:gd name="T66" fmla="*/ 45 w 130"/>
                <a:gd name="T67" fmla="*/ 125 h 128"/>
                <a:gd name="T68" fmla="*/ 13 w 130"/>
                <a:gd name="T69" fmla="*/ 102 h 128"/>
                <a:gd name="T70" fmla="*/ 0 w 130"/>
                <a:gd name="T71" fmla="*/ 64 h 128"/>
                <a:gd name="T72" fmla="*/ 13 w 130"/>
                <a:gd name="T73" fmla="*/ 25 h 128"/>
                <a:gd name="T74" fmla="*/ 45 w 130"/>
                <a:gd name="T75" fmla="*/ 3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0" h="128">
                  <a:moveTo>
                    <a:pt x="51" y="37"/>
                  </a:moveTo>
                  <a:lnTo>
                    <a:pt x="51" y="60"/>
                  </a:lnTo>
                  <a:lnTo>
                    <a:pt x="66" y="60"/>
                  </a:lnTo>
                  <a:lnTo>
                    <a:pt x="70" y="60"/>
                  </a:lnTo>
                  <a:lnTo>
                    <a:pt x="73" y="59"/>
                  </a:lnTo>
                  <a:lnTo>
                    <a:pt x="77" y="59"/>
                  </a:lnTo>
                  <a:lnTo>
                    <a:pt x="79" y="56"/>
                  </a:lnTo>
                  <a:lnTo>
                    <a:pt x="82" y="55"/>
                  </a:lnTo>
                  <a:lnTo>
                    <a:pt x="83" y="52"/>
                  </a:lnTo>
                  <a:lnTo>
                    <a:pt x="83" y="48"/>
                  </a:lnTo>
                  <a:lnTo>
                    <a:pt x="83" y="44"/>
                  </a:lnTo>
                  <a:lnTo>
                    <a:pt x="82" y="42"/>
                  </a:lnTo>
                  <a:lnTo>
                    <a:pt x="79" y="40"/>
                  </a:lnTo>
                  <a:lnTo>
                    <a:pt x="77" y="38"/>
                  </a:lnTo>
                  <a:lnTo>
                    <a:pt x="73" y="37"/>
                  </a:lnTo>
                  <a:lnTo>
                    <a:pt x="71" y="37"/>
                  </a:lnTo>
                  <a:lnTo>
                    <a:pt x="67" y="37"/>
                  </a:lnTo>
                  <a:lnTo>
                    <a:pt x="51" y="37"/>
                  </a:lnTo>
                  <a:close/>
                  <a:moveTo>
                    <a:pt x="40" y="28"/>
                  </a:moveTo>
                  <a:lnTo>
                    <a:pt x="68" y="28"/>
                  </a:lnTo>
                  <a:lnTo>
                    <a:pt x="81" y="29"/>
                  </a:lnTo>
                  <a:lnTo>
                    <a:pt x="89" y="32"/>
                  </a:lnTo>
                  <a:lnTo>
                    <a:pt x="94" y="38"/>
                  </a:lnTo>
                  <a:lnTo>
                    <a:pt x="95" y="48"/>
                  </a:lnTo>
                  <a:lnTo>
                    <a:pt x="94" y="56"/>
                  </a:lnTo>
                  <a:lnTo>
                    <a:pt x="90" y="63"/>
                  </a:lnTo>
                  <a:lnTo>
                    <a:pt x="83" y="66"/>
                  </a:lnTo>
                  <a:lnTo>
                    <a:pt x="76" y="69"/>
                  </a:lnTo>
                  <a:lnTo>
                    <a:pt x="98" y="101"/>
                  </a:lnTo>
                  <a:lnTo>
                    <a:pt x="84" y="101"/>
                  </a:lnTo>
                  <a:lnTo>
                    <a:pt x="65" y="69"/>
                  </a:lnTo>
                  <a:lnTo>
                    <a:pt x="51" y="69"/>
                  </a:lnTo>
                  <a:lnTo>
                    <a:pt x="51" y="101"/>
                  </a:lnTo>
                  <a:lnTo>
                    <a:pt x="40" y="101"/>
                  </a:lnTo>
                  <a:lnTo>
                    <a:pt x="40" y="28"/>
                  </a:lnTo>
                  <a:close/>
                  <a:moveTo>
                    <a:pt x="66" y="11"/>
                  </a:moveTo>
                  <a:lnTo>
                    <a:pt x="49" y="13"/>
                  </a:lnTo>
                  <a:lnTo>
                    <a:pt x="34" y="20"/>
                  </a:lnTo>
                  <a:lnTo>
                    <a:pt x="23" y="32"/>
                  </a:lnTo>
                  <a:lnTo>
                    <a:pt x="16" y="47"/>
                  </a:lnTo>
                  <a:lnTo>
                    <a:pt x="14" y="64"/>
                  </a:lnTo>
                  <a:lnTo>
                    <a:pt x="16" y="82"/>
                  </a:lnTo>
                  <a:lnTo>
                    <a:pt x="23" y="96"/>
                  </a:lnTo>
                  <a:lnTo>
                    <a:pt x="34" y="107"/>
                  </a:lnTo>
                  <a:lnTo>
                    <a:pt x="49" y="114"/>
                  </a:lnTo>
                  <a:lnTo>
                    <a:pt x="66" y="117"/>
                  </a:lnTo>
                  <a:lnTo>
                    <a:pt x="82" y="114"/>
                  </a:lnTo>
                  <a:lnTo>
                    <a:pt x="96" y="107"/>
                  </a:lnTo>
                  <a:lnTo>
                    <a:pt x="107" y="96"/>
                  </a:lnTo>
                  <a:lnTo>
                    <a:pt x="115" y="82"/>
                  </a:lnTo>
                  <a:lnTo>
                    <a:pt x="118" y="64"/>
                  </a:lnTo>
                  <a:lnTo>
                    <a:pt x="115" y="47"/>
                  </a:lnTo>
                  <a:lnTo>
                    <a:pt x="107" y="32"/>
                  </a:lnTo>
                  <a:lnTo>
                    <a:pt x="96" y="20"/>
                  </a:lnTo>
                  <a:lnTo>
                    <a:pt x="82" y="13"/>
                  </a:lnTo>
                  <a:lnTo>
                    <a:pt x="66" y="11"/>
                  </a:lnTo>
                  <a:close/>
                  <a:moveTo>
                    <a:pt x="66" y="0"/>
                  </a:moveTo>
                  <a:lnTo>
                    <a:pt x="85" y="3"/>
                  </a:lnTo>
                  <a:lnTo>
                    <a:pt x="104" y="12"/>
                  </a:lnTo>
                  <a:lnTo>
                    <a:pt x="118" y="25"/>
                  </a:lnTo>
                  <a:lnTo>
                    <a:pt x="127" y="43"/>
                  </a:lnTo>
                  <a:lnTo>
                    <a:pt x="130" y="64"/>
                  </a:lnTo>
                  <a:lnTo>
                    <a:pt x="127" y="84"/>
                  </a:lnTo>
                  <a:lnTo>
                    <a:pt x="118" y="102"/>
                  </a:lnTo>
                  <a:lnTo>
                    <a:pt x="104" y="116"/>
                  </a:lnTo>
                  <a:lnTo>
                    <a:pt x="85" y="125"/>
                  </a:lnTo>
                  <a:lnTo>
                    <a:pt x="66" y="128"/>
                  </a:lnTo>
                  <a:lnTo>
                    <a:pt x="45" y="125"/>
                  </a:lnTo>
                  <a:lnTo>
                    <a:pt x="27" y="116"/>
                  </a:lnTo>
                  <a:lnTo>
                    <a:pt x="13" y="102"/>
                  </a:lnTo>
                  <a:lnTo>
                    <a:pt x="4" y="84"/>
                  </a:lnTo>
                  <a:lnTo>
                    <a:pt x="0" y="64"/>
                  </a:lnTo>
                  <a:lnTo>
                    <a:pt x="4" y="43"/>
                  </a:lnTo>
                  <a:lnTo>
                    <a:pt x="13" y="25"/>
                  </a:lnTo>
                  <a:lnTo>
                    <a:pt x="27" y="12"/>
                  </a:lnTo>
                  <a:lnTo>
                    <a:pt x="45" y="3"/>
                  </a:lnTo>
                  <a:lnTo>
                    <a:pt x="6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2"/>
            <p:cNvSpPr>
              <a:spLocks noEditPoints="1"/>
            </p:cNvSpPr>
            <p:nvPr userDrawn="1"/>
          </p:nvSpPr>
          <p:spPr bwMode="auto">
            <a:xfrm>
              <a:off x="6591301" y="4867276"/>
              <a:ext cx="52388" cy="50800"/>
            </a:xfrm>
            <a:custGeom>
              <a:avLst/>
              <a:gdLst>
                <a:gd name="T0" fmla="*/ 51 w 130"/>
                <a:gd name="T1" fmla="*/ 60 h 128"/>
                <a:gd name="T2" fmla="*/ 69 w 130"/>
                <a:gd name="T3" fmla="*/ 60 h 128"/>
                <a:gd name="T4" fmla="*/ 75 w 130"/>
                <a:gd name="T5" fmla="*/ 59 h 128"/>
                <a:gd name="T6" fmla="*/ 81 w 130"/>
                <a:gd name="T7" fmla="*/ 55 h 128"/>
                <a:gd name="T8" fmla="*/ 82 w 130"/>
                <a:gd name="T9" fmla="*/ 48 h 128"/>
                <a:gd name="T10" fmla="*/ 81 w 130"/>
                <a:gd name="T11" fmla="*/ 42 h 128"/>
                <a:gd name="T12" fmla="*/ 76 w 130"/>
                <a:gd name="T13" fmla="*/ 38 h 128"/>
                <a:gd name="T14" fmla="*/ 70 w 130"/>
                <a:gd name="T15" fmla="*/ 37 h 128"/>
                <a:gd name="T16" fmla="*/ 51 w 130"/>
                <a:gd name="T17" fmla="*/ 37 h 128"/>
                <a:gd name="T18" fmla="*/ 68 w 130"/>
                <a:gd name="T19" fmla="*/ 28 h 128"/>
                <a:gd name="T20" fmla="*/ 88 w 130"/>
                <a:gd name="T21" fmla="*/ 32 h 128"/>
                <a:gd name="T22" fmla="*/ 94 w 130"/>
                <a:gd name="T23" fmla="*/ 48 h 128"/>
                <a:gd name="T24" fmla="*/ 88 w 130"/>
                <a:gd name="T25" fmla="*/ 63 h 128"/>
                <a:gd name="T26" fmla="*/ 75 w 130"/>
                <a:gd name="T27" fmla="*/ 69 h 128"/>
                <a:gd name="T28" fmla="*/ 83 w 130"/>
                <a:gd name="T29" fmla="*/ 101 h 128"/>
                <a:gd name="T30" fmla="*/ 51 w 130"/>
                <a:gd name="T31" fmla="*/ 69 h 128"/>
                <a:gd name="T32" fmla="*/ 40 w 130"/>
                <a:gd name="T33" fmla="*/ 101 h 128"/>
                <a:gd name="T34" fmla="*/ 64 w 130"/>
                <a:gd name="T35" fmla="*/ 11 h 128"/>
                <a:gd name="T36" fmla="*/ 34 w 130"/>
                <a:gd name="T37" fmla="*/ 20 h 128"/>
                <a:gd name="T38" fmla="*/ 14 w 130"/>
                <a:gd name="T39" fmla="*/ 47 h 128"/>
                <a:gd name="T40" fmla="*/ 14 w 130"/>
                <a:gd name="T41" fmla="*/ 82 h 128"/>
                <a:gd name="T42" fmla="*/ 34 w 130"/>
                <a:gd name="T43" fmla="*/ 107 h 128"/>
                <a:gd name="T44" fmla="*/ 64 w 130"/>
                <a:gd name="T45" fmla="*/ 117 h 128"/>
                <a:gd name="T46" fmla="*/ 96 w 130"/>
                <a:gd name="T47" fmla="*/ 107 h 128"/>
                <a:gd name="T48" fmla="*/ 114 w 130"/>
                <a:gd name="T49" fmla="*/ 82 h 128"/>
                <a:gd name="T50" fmla="*/ 114 w 130"/>
                <a:gd name="T51" fmla="*/ 47 h 128"/>
                <a:gd name="T52" fmla="*/ 96 w 130"/>
                <a:gd name="T53" fmla="*/ 20 h 128"/>
                <a:gd name="T54" fmla="*/ 64 w 130"/>
                <a:gd name="T55" fmla="*/ 11 h 128"/>
                <a:gd name="T56" fmla="*/ 85 w 130"/>
                <a:gd name="T57" fmla="*/ 3 h 128"/>
                <a:gd name="T58" fmla="*/ 117 w 130"/>
                <a:gd name="T59" fmla="*/ 25 h 128"/>
                <a:gd name="T60" fmla="*/ 130 w 130"/>
                <a:gd name="T61" fmla="*/ 64 h 128"/>
                <a:gd name="T62" fmla="*/ 117 w 130"/>
                <a:gd name="T63" fmla="*/ 102 h 128"/>
                <a:gd name="T64" fmla="*/ 85 w 130"/>
                <a:gd name="T65" fmla="*/ 125 h 128"/>
                <a:gd name="T66" fmla="*/ 45 w 130"/>
                <a:gd name="T67" fmla="*/ 125 h 128"/>
                <a:gd name="T68" fmla="*/ 12 w 130"/>
                <a:gd name="T69" fmla="*/ 102 h 128"/>
                <a:gd name="T70" fmla="*/ 0 w 130"/>
                <a:gd name="T71" fmla="*/ 64 h 128"/>
                <a:gd name="T72" fmla="*/ 12 w 130"/>
                <a:gd name="T73" fmla="*/ 25 h 128"/>
                <a:gd name="T74" fmla="*/ 45 w 130"/>
                <a:gd name="T75" fmla="*/ 3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0" h="128">
                  <a:moveTo>
                    <a:pt x="51" y="37"/>
                  </a:moveTo>
                  <a:lnTo>
                    <a:pt x="51" y="60"/>
                  </a:lnTo>
                  <a:lnTo>
                    <a:pt x="64" y="60"/>
                  </a:lnTo>
                  <a:lnTo>
                    <a:pt x="69" y="60"/>
                  </a:lnTo>
                  <a:lnTo>
                    <a:pt x="73" y="59"/>
                  </a:lnTo>
                  <a:lnTo>
                    <a:pt x="75" y="59"/>
                  </a:lnTo>
                  <a:lnTo>
                    <a:pt x="79" y="56"/>
                  </a:lnTo>
                  <a:lnTo>
                    <a:pt x="81" y="55"/>
                  </a:lnTo>
                  <a:lnTo>
                    <a:pt x="82" y="52"/>
                  </a:lnTo>
                  <a:lnTo>
                    <a:pt x="82" y="48"/>
                  </a:lnTo>
                  <a:lnTo>
                    <a:pt x="82" y="44"/>
                  </a:lnTo>
                  <a:lnTo>
                    <a:pt x="81" y="42"/>
                  </a:lnTo>
                  <a:lnTo>
                    <a:pt x="79" y="40"/>
                  </a:lnTo>
                  <a:lnTo>
                    <a:pt x="76" y="38"/>
                  </a:lnTo>
                  <a:lnTo>
                    <a:pt x="73" y="37"/>
                  </a:lnTo>
                  <a:lnTo>
                    <a:pt x="70" y="37"/>
                  </a:lnTo>
                  <a:lnTo>
                    <a:pt x="66" y="37"/>
                  </a:lnTo>
                  <a:lnTo>
                    <a:pt x="51" y="37"/>
                  </a:lnTo>
                  <a:close/>
                  <a:moveTo>
                    <a:pt x="40" y="28"/>
                  </a:moveTo>
                  <a:lnTo>
                    <a:pt x="68" y="28"/>
                  </a:lnTo>
                  <a:lnTo>
                    <a:pt x="80" y="29"/>
                  </a:lnTo>
                  <a:lnTo>
                    <a:pt x="88" y="32"/>
                  </a:lnTo>
                  <a:lnTo>
                    <a:pt x="93" y="38"/>
                  </a:lnTo>
                  <a:lnTo>
                    <a:pt x="94" y="48"/>
                  </a:lnTo>
                  <a:lnTo>
                    <a:pt x="93" y="56"/>
                  </a:lnTo>
                  <a:lnTo>
                    <a:pt x="88" y="63"/>
                  </a:lnTo>
                  <a:lnTo>
                    <a:pt x="82" y="66"/>
                  </a:lnTo>
                  <a:lnTo>
                    <a:pt x="75" y="69"/>
                  </a:lnTo>
                  <a:lnTo>
                    <a:pt x="96" y="101"/>
                  </a:lnTo>
                  <a:lnTo>
                    <a:pt x="83" y="101"/>
                  </a:lnTo>
                  <a:lnTo>
                    <a:pt x="64" y="69"/>
                  </a:lnTo>
                  <a:lnTo>
                    <a:pt x="51" y="69"/>
                  </a:lnTo>
                  <a:lnTo>
                    <a:pt x="51" y="101"/>
                  </a:lnTo>
                  <a:lnTo>
                    <a:pt x="40" y="101"/>
                  </a:lnTo>
                  <a:lnTo>
                    <a:pt x="40" y="28"/>
                  </a:lnTo>
                  <a:close/>
                  <a:moveTo>
                    <a:pt x="64" y="11"/>
                  </a:moveTo>
                  <a:lnTo>
                    <a:pt x="48" y="13"/>
                  </a:lnTo>
                  <a:lnTo>
                    <a:pt x="34" y="20"/>
                  </a:lnTo>
                  <a:lnTo>
                    <a:pt x="22" y="32"/>
                  </a:lnTo>
                  <a:lnTo>
                    <a:pt x="14" y="47"/>
                  </a:lnTo>
                  <a:lnTo>
                    <a:pt x="12" y="64"/>
                  </a:lnTo>
                  <a:lnTo>
                    <a:pt x="14" y="82"/>
                  </a:lnTo>
                  <a:lnTo>
                    <a:pt x="22" y="96"/>
                  </a:lnTo>
                  <a:lnTo>
                    <a:pt x="34" y="107"/>
                  </a:lnTo>
                  <a:lnTo>
                    <a:pt x="48" y="114"/>
                  </a:lnTo>
                  <a:lnTo>
                    <a:pt x="64" y="117"/>
                  </a:lnTo>
                  <a:lnTo>
                    <a:pt x="81" y="114"/>
                  </a:lnTo>
                  <a:lnTo>
                    <a:pt x="96" y="107"/>
                  </a:lnTo>
                  <a:lnTo>
                    <a:pt x="107" y="96"/>
                  </a:lnTo>
                  <a:lnTo>
                    <a:pt x="114" y="82"/>
                  </a:lnTo>
                  <a:lnTo>
                    <a:pt x="116" y="64"/>
                  </a:lnTo>
                  <a:lnTo>
                    <a:pt x="114" y="47"/>
                  </a:lnTo>
                  <a:lnTo>
                    <a:pt x="107" y="32"/>
                  </a:lnTo>
                  <a:lnTo>
                    <a:pt x="96" y="20"/>
                  </a:lnTo>
                  <a:lnTo>
                    <a:pt x="81" y="13"/>
                  </a:lnTo>
                  <a:lnTo>
                    <a:pt x="64" y="11"/>
                  </a:lnTo>
                  <a:close/>
                  <a:moveTo>
                    <a:pt x="64" y="0"/>
                  </a:moveTo>
                  <a:lnTo>
                    <a:pt x="85" y="3"/>
                  </a:lnTo>
                  <a:lnTo>
                    <a:pt x="103" y="12"/>
                  </a:lnTo>
                  <a:lnTo>
                    <a:pt x="117" y="25"/>
                  </a:lnTo>
                  <a:lnTo>
                    <a:pt x="126" y="43"/>
                  </a:lnTo>
                  <a:lnTo>
                    <a:pt x="130" y="64"/>
                  </a:lnTo>
                  <a:lnTo>
                    <a:pt x="126" y="84"/>
                  </a:lnTo>
                  <a:lnTo>
                    <a:pt x="117" y="102"/>
                  </a:lnTo>
                  <a:lnTo>
                    <a:pt x="103" y="116"/>
                  </a:lnTo>
                  <a:lnTo>
                    <a:pt x="85" y="125"/>
                  </a:lnTo>
                  <a:lnTo>
                    <a:pt x="64" y="128"/>
                  </a:lnTo>
                  <a:lnTo>
                    <a:pt x="45" y="125"/>
                  </a:lnTo>
                  <a:lnTo>
                    <a:pt x="26" y="116"/>
                  </a:lnTo>
                  <a:lnTo>
                    <a:pt x="12" y="102"/>
                  </a:lnTo>
                  <a:lnTo>
                    <a:pt x="2" y="84"/>
                  </a:lnTo>
                  <a:lnTo>
                    <a:pt x="0" y="64"/>
                  </a:lnTo>
                  <a:lnTo>
                    <a:pt x="2" y="43"/>
                  </a:lnTo>
                  <a:lnTo>
                    <a:pt x="12" y="25"/>
                  </a:lnTo>
                  <a:lnTo>
                    <a:pt x="26" y="12"/>
                  </a:lnTo>
                  <a:lnTo>
                    <a:pt x="45" y="3"/>
                  </a:lnTo>
                  <a:lnTo>
                    <a:pt x="6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/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ya - Title &amp; Content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47560" y="192024"/>
            <a:ext cx="7068312" cy="457200"/>
          </a:xfrm>
        </p:spPr>
        <p:txBody>
          <a:bodyPr anchor="ctr" anchorCtr="0">
            <a:noAutofit/>
          </a:bodyPr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sz="quarter" idx="11" hasCustomPrompt="1"/>
          </p:nvPr>
        </p:nvSpPr>
        <p:spPr>
          <a:xfrm>
            <a:off x="626364" y="1014984"/>
            <a:ext cx="7891272" cy="3639312"/>
          </a:xfrm>
        </p:spPr>
        <p:txBody>
          <a:bodyPr wrap="square" anchor="t" anchorCtr="0">
            <a:normAutofit/>
          </a:bodyPr>
          <a:lstStyle>
            <a:lvl1pPr>
              <a:defRPr baseline="0">
                <a:solidFill>
                  <a:schemeClr val="tx2"/>
                </a:solidFill>
                <a:latin typeface="+mn-lt"/>
              </a:defRPr>
            </a:lvl1pPr>
            <a:lvl2pPr>
              <a:defRPr baseline="0">
                <a:latin typeface="+mn-lt"/>
              </a:defRPr>
            </a:lvl2pPr>
            <a:lvl3pPr>
              <a:defRPr baseline="0">
                <a:latin typeface="+mn-lt"/>
              </a:defRPr>
            </a:lvl3pPr>
            <a:lvl4pPr>
              <a:defRPr baseline="0">
                <a:latin typeface="+mj-lt"/>
              </a:defRPr>
            </a:lvl4pPr>
            <a:lvl5pPr>
              <a:defRPr baseline="0">
                <a:latin typeface="+mj-lt"/>
              </a:defRPr>
            </a:lvl5pPr>
          </a:lstStyle>
          <a:p>
            <a:pPr lvl="0"/>
            <a:r>
              <a:rPr lang="en-US" dirty="0"/>
              <a:t>Click to add text or click an icon to add other content types.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976208B-6111-490B-8CEC-FFB249DB210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9638818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iya - Title, Subtitle &amp; Content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47560" y="192024"/>
            <a:ext cx="7068312" cy="457200"/>
          </a:xfrm>
        </p:spPr>
        <p:txBody>
          <a:bodyPr anchor="ctr" anchorCtr="0">
            <a:noAutofit/>
          </a:bodyPr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2" hasCustomPrompt="1"/>
          </p:nvPr>
        </p:nvSpPr>
        <p:spPr>
          <a:xfrm flipH="1">
            <a:off x="1458049" y="640080"/>
            <a:ext cx="7068312" cy="274320"/>
          </a:xfrm>
        </p:spPr>
        <p:txBody>
          <a:bodyPr wrap="square"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itchFamily="34" charset="0"/>
              <a:buNone/>
              <a:defRPr sz="2200" b="0" cap="none" baseline="0">
                <a:solidFill>
                  <a:srgbClr val="19BBB7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 hasCustomPrompt="1"/>
          </p:nvPr>
        </p:nvSpPr>
        <p:spPr>
          <a:xfrm>
            <a:off x="626364" y="1014984"/>
            <a:ext cx="7891272" cy="3639312"/>
          </a:xfrm>
        </p:spPr>
        <p:txBody>
          <a:bodyPr wrap="square" anchor="t" anchorCtr="0">
            <a:normAutofit/>
          </a:bodyPr>
          <a:lstStyle>
            <a:lvl1pPr>
              <a:buClr>
                <a:srgbClr val="19BBB7"/>
              </a:buClr>
              <a:defRPr baseline="0">
                <a:solidFill>
                  <a:schemeClr val="tx2"/>
                </a:solidFill>
                <a:latin typeface="+mn-lt"/>
              </a:defRPr>
            </a:lvl1pPr>
            <a:lvl2pPr>
              <a:buClr>
                <a:srgbClr val="19BBB7"/>
              </a:buClr>
              <a:defRPr baseline="0">
                <a:latin typeface="+mn-lt"/>
              </a:defRPr>
            </a:lvl2pPr>
            <a:lvl3pPr>
              <a:buClr>
                <a:srgbClr val="19BBB7"/>
              </a:buClr>
              <a:defRPr baseline="0">
                <a:latin typeface="+mn-lt"/>
              </a:defRPr>
            </a:lvl3pPr>
            <a:lvl4pPr>
              <a:buClr>
                <a:srgbClr val="19BBB7"/>
              </a:buClr>
              <a:defRPr baseline="0">
                <a:latin typeface="+mj-lt"/>
              </a:defRPr>
            </a:lvl4pPr>
            <a:lvl5pPr>
              <a:buClr>
                <a:srgbClr val="19BBB7"/>
              </a:buClr>
              <a:defRPr baseline="0">
                <a:latin typeface="+mj-lt"/>
              </a:defRPr>
            </a:lvl5pPr>
          </a:lstStyle>
          <a:p>
            <a:pPr lvl="0"/>
            <a:r>
              <a:rPr lang="en-US" dirty="0"/>
              <a:t>Click to add text or click an icon to add other content types.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976208B-6111-490B-8CEC-FFB249DB210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137633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47560" y="192024"/>
            <a:ext cx="7068312" cy="457200"/>
          </a:xfrm>
        </p:spPr>
        <p:txBody>
          <a:bodyPr anchor="ctr" anchorCtr="0">
            <a:noAutofit/>
          </a:bodyPr>
          <a:lstStyle>
            <a:lvl1pPr algn="l">
              <a:defRPr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976208B-6111-490B-8CEC-FFB249DB210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8704957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ya - Comparison / Two Content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1447560" y="192024"/>
            <a:ext cx="7068312" cy="457200"/>
          </a:xfrm>
        </p:spPr>
        <p:txBody>
          <a:bodyPr>
            <a:noAutofit/>
          </a:bodyPr>
          <a:lstStyle>
            <a:lvl1pPr algn="l">
              <a:defRPr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sz="quarter" idx="4" hasCustomPrompt="1"/>
          </p:nvPr>
        </p:nvSpPr>
        <p:spPr>
          <a:xfrm>
            <a:off x="627641" y="1014984"/>
            <a:ext cx="3886200" cy="3639312"/>
          </a:xfrm>
        </p:spPr>
        <p:txBody>
          <a:bodyPr wrap="square" anchor="t" anchorCtr="0">
            <a:normAutofit/>
          </a:bodyPr>
          <a:lstStyle>
            <a:lvl1pPr>
              <a:buClr>
                <a:srgbClr val="19BBB7"/>
              </a:buClr>
              <a:defRPr sz="2000" baseline="0">
                <a:solidFill>
                  <a:schemeClr val="tx2"/>
                </a:solidFill>
                <a:latin typeface="+mn-lt"/>
              </a:defRPr>
            </a:lvl1pPr>
            <a:lvl2pPr>
              <a:buClr>
                <a:srgbClr val="19BBB7"/>
              </a:buClr>
              <a:defRPr sz="1800" baseline="0">
                <a:latin typeface="+mn-lt"/>
              </a:defRPr>
            </a:lvl2pPr>
            <a:lvl3pPr>
              <a:buClr>
                <a:srgbClr val="19BBB7"/>
              </a:buClr>
              <a:defRPr sz="1400" baseline="0">
                <a:latin typeface="+mn-lt"/>
              </a:defRPr>
            </a:lvl3pPr>
            <a:lvl4pPr>
              <a:buClr>
                <a:srgbClr val="19BBB7"/>
              </a:buClr>
              <a:defRPr sz="1200" baseline="0">
                <a:latin typeface="+mj-lt"/>
              </a:defRPr>
            </a:lvl4pPr>
            <a:lvl5pPr>
              <a:buClr>
                <a:srgbClr val="19BBB7"/>
              </a:buClr>
              <a:defRPr sz="1000" baseline="0">
                <a:latin typeface="+mj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add text or click an icon to add other content types.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Content Placeholder 3"/>
          <p:cNvSpPr>
            <a:spLocks noGrp="1"/>
          </p:cNvSpPr>
          <p:nvPr>
            <p:ph sz="quarter" idx="15" hasCustomPrompt="1"/>
          </p:nvPr>
        </p:nvSpPr>
        <p:spPr>
          <a:xfrm>
            <a:off x="4633882" y="1014984"/>
            <a:ext cx="3886200" cy="3639312"/>
          </a:xfrm>
        </p:spPr>
        <p:txBody>
          <a:bodyPr wrap="square">
            <a:normAutofit/>
          </a:bodyPr>
          <a:lstStyle>
            <a:lvl1pPr>
              <a:buClr>
                <a:srgbClr val="19BBB7"/>
              </a:buClr>
              <a:defRPr sz="2000" baseline="0">
                <a:solidFill>
                  <a:schemeClr val="tx2"/>
                </a:solidFill>
                <a:latin typeface="+mn-lt"/>
              </a:defRPr>
            </a:lvl1pPr>
            <a:lvl2pPr>
              <a:buClr>
                <a:srgbClr val="19BBB7"/>
              </a:buClr>
              <a:defRPr baseline="0">
                <a:latin typeface="+mn-lt"/>
              </a:defRPr>
            </a:lvl2pPr>
            <a:lvl3pPr>
              <a:buClr>
                <a:srgbClr val="19BBB7"/>
              </a:buClr>
              <a:defRPr baseline="0">
                <a:latin typeface="+mn-lt"/>
              </a:defRPr>
            </a:lvl3pPr>
            <a:lvl4pPr>
              <a:buClr>
                <a:srgbClr val="19BBB7"/>
              </a:buClr>
              <a:defRPr baseline="0">
                <a:latin typeface="+mj-lt"/>
              </a:defRPr>
            </a:lvl4pPr>
            <a:lvl5pPr>
              <a:buClr>
                <a:srgbClr val="19BBB7"/>
              </a:buClr>
              <a:defRPr baseline="0">
                <a:latin typeface="+mj-lt"/>
              </a:defRPr>
            </a:lvl5pPr>
          </a:lstStyle>
          <a:p>
            <a:pPr lvl="0"/>
            <a:r>
              <a:rPr lang="en-US" dirty="0"/>
              <a:t>Click to add text or click an icon to add other content types.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976208B-6111-490B-8CEC-FFB249DB210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9105491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ya - Content with Caption - Whi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1014984"/>
            <a:ext cx="3127248" cy="369332"/>
          </a:xfrm>
        </p:spPr>
        <p:txBody>
          <a:bodyPr lIns="91440" rIns="91440" anchor="t" anchorCtr="0">
            <a:spAutoFit/>
          </a:bodyPr>
          <a:lstStyle>
            <a:lvl1pPr algn="ctr" defTabSz="182880">
              <a:defRPr sz="1800" baseline="0">
                <a:solidFill>
                  <a:schemeClr val="bg1"/>
                </a:solidFill>
                <a:effectLst/>
                <a:latin typeface="+mj-lt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6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3127248" y="192024"/>
            <a:ext cx="6016752" cy="430887"/>
          </a:xfrm>
        </p:spPr>
        <p:txBody>
          <a:bodyPr wrap="square" lIns="274320" rIns="274320" anchor="ctr" anchorCtr="0">
            <a:noAutofit/>
          </a:bodyPr>
          <a:lstStyle>
            <a:lvl1pPr marL="0" indent="0" algn="l" defTabSz="182880">
              <a:lnSpc>
                <a:spcPct val="100000"/>
              </a:lnSpc>
              <a:spcBef>
                <a:spcPts val="0"/>
              </a:spcBef>
              <a:buFont typeface="Arial" pitchFamily="34" charset="0"/>
              <a:buNone/>
              <a:defRPr sz="2200" b="0" i="0" cap="none" baseline="0">
                <a:solidFill>
                  <a:schemeClr val="tx2"/>
                </a:solidFill>
                <a:effectLst/>
                <a:latin typeface="+mj-lt"/>
              </a:defRPr>
            </a:lvl1pPr>
            <a:lvl2pPr marL="0" indent="0" algn="r">
              <a:buFontTx/>
              <a:buNone/>
              <a:defRPr sz="1400" b="1">
                <a:solidFill>
                  <a:schemeClr val="bg1"/>
                </a:solidFill>
              </a:defRPr>
            </a:lvl2pPr>
            <a:lvl3pPr marL="182880" indent="0" algn="r">
              <a:buFontTx/>
              <a:buNone/>
              <a:defRPr sz="1400" b="1">
                <a:solidFill>
                  <a:schemeClr val="bg1"/>
                </a:solidFill>
              </a:defRPr>
            </a:lvl3pPr>
            <a:lvl4pPr marL="365760" indent="0" algn="r">
              <a:buFontTx/>
              <a:buNone/>
              <a:defRPr sz="1400" b="1">
                <a:solidFill>
                  <a:schemeClr val="bg1"/>
                </a:solidFill>
              </a:defRPr>
            </a:lvl4pPr>
            <a:lvl5pPr marL="548640" indent="0" algn="r">
              <a:buFontTx/>
              <a:buNone/>
              <a:defRPr sz="1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5" name="Content Placeholder 3"/>
          <p:cNvSpPr>
            <a:spLocks noGrp="1"/>
          </p:cNvSpPr>
          <p:nvPr>
            <p:ph sz="quarter" idx="14" hasCustomPrompt="1"/>
          </p:nvPr>
        </p:nvSpPr>
        <p:spPr>
          <a:xfrm>
            <a:off x="3127248" y="636360"/>
            <a:ext cx="6016752" cy="4507140"/>
          </a:xfrm>
        </p:spPr>
        <p:txBody>
          <a:bodyPr vert="horz" lIns="274320" tIns="45720" rIns="457200" bIns="91440" rtlCol="0" anchor="t" anchorCtr="0">
            <a:normAutofit/>
          </a:bodyPr>
          <a:lstStyle>
            <a:lvl1pPr>
              <a:defRPr lang="en-US" dirty="0" smtClean="0">
                <a:solidFill>
                  <a:schemeClr val="tx2"/>
                </a:solidFill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add text or click an icon to add other content types.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411480" y="1489933"/>
            <a:ext cx="2304288" cy="615553"/>
          </a:xfrm>
        </p:spPr>
        <p:txBody>
          <a:bodyPr wrap="square" anchor="t" anchorCtr="0">
            <a:spAutoFit/>
          </a:bodyPr>
          <a:lstStyle>
            <a:lvl1pPr marL="0" indent="-182880" algn="l">
              <a:buFont typeface="Arial" pitchFamily="34" charset="0"/>
              <a:buNone/>
              <a:defRPr sz="2000" b="0" cap="none" baseline="0">
                <a:solidFill>
                  <a:schemeClr val="bg1"/>
                </a:solidFill>
                <a:effectLst/>
                <a:latin typeface="+mn-lt"/>
              </a:defRPr>
            </a:lvl1pPr>
          </a:lstStyle>
          <a:p>
            <a:pPr lvl="0"/>
            <a:r>
              <a:rPr lang="en-US" dirty="0"/>
              <a:t>Click to edit caption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976208B-6111-490B-8CEC-FFB249DB210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3310128" y="4941552"/>
            <a:ext cx="2514600" cy="169277"/>
          </a:xfrm>
          <a:prstGeom prst="rect">
            <a:avLst/>
          </a:prstGeom>
          <a:noFill/>
        </p:spPr>
        <p:txBody>
          <a:bodyPr wrap="square" anchor="b" anchorCtr="0">
            <a:spAutoFit/>
          </a:bodyPr>
          <a:lstStyle/>
          <a:p>
            <a:pPr marL="0" marR="0" lvl="0" indent="0" algn="ctr" defTabSz="274313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0" i="0" u="none" strike="noStrike" kern="300" cap="none" spc="50" normalizeH="0" baseline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+mn-lt"/>
                <a:ea typeface="Calibri" charset="0"/>
                <a:cs typeface="Arial" panose="020B0604020202020204" pitchFamily="34" charset="0"/>
              </a:rPr>
              <a:t>Copyright © SAS Institute Inc. All rights reserved.</a:t>
            </a:r>
          </a:p>
        </p:txBody>
      </p:sp>
      <p:grpSp>
        <p:nvGrpSpPr>
          <p:cNvPr id="10" name="Group 9"/>
          <p:cNvGrpSpPr/>
          <p:nvPr userDrawn="1"/>
        </p:nvGrpSpPr>
        <p:grpSpPr>
          <a:xfrm>
            <a:off x="8425797" y="4765184"/>
            <a:ext cx="526892" cy="220528"/>
            <a:chOff x="6145213" y="4384676"/>
            <a:chExt cx="1582738" cy="649287"/>
          </a:xfrm>
          <a:solidFill>
            <a:schemeClr val="tx2"/>
          </a:solidFill>
        </p:grpSpPr>
        <p:sp>
          <p:nvSpPr>
            <p:cNvPr id="11" name="Freeform 6"/>
            <p:cNvSpPr>
              <a:spLocks/>
            </p:cNvSpPr>
            <p:nvPr userDrawn="1"/>
          </p:nvSpPr>
          <p:spPr bwMode="auto">
            <a:xfrm>
              <a:off x="6640513" y="4454526"/>
              <a:ext cx="341313" cy="449263"/>
            </a:xfrm>
            <a:custGeom>
              <a:avLst/>
              <a:gdLst>
                <a:gd name="T0" fmla="*/ 485 w 859"/>
                <a:gd name="T1" fmla="*/ 5 h 1132"/>
                <a:gd name="T2" fmla="*/ 603 w 859"/>
                <a:gd name="T3" fmla="*/ 31 h 1132"/>
                <a:gd name="T4" fmla="*/ 699 w 859"/>
                <a:gd name="T5" fmla="*/ 82 h 1132"/>
                <a:gd name="T6" fmla="*/ 771 w 859"/>
                <a:gd name="T7" fmla="*/ 167 h 1132"/>
                <a:gd name="T8" fmla="*/ 810 w 859"/>
                <a:gd name="T9" fmla="*/ 290 h 1132"/>
                <a:gd name="T10" fmla="*/ 642 w 859"/>
                <a:gd name="T11" fmla="*/ 307 h 1132"/>
                <a:gd name="T12" fmla="*/ 606 w 859"/>
                <a:gd name="T13" fmla="*/ 231 h 1132"/>
                <a:gd name="T14" fmla="*/ 544 w 859"/>
                <a:gd name="T15" fmla="*/ 184 h 1132"/>
                <a:gd name="T16" fmla="*/ 467 w 859"/>
                <a:gd name="T17" fmla="*/ 162 h 1132"/>
                <a:gd name="T18" fmla="*/ 385 w 859"/>
                <a:gd name="T19" fmla="*/ 158 h 1132"/>
                <a:gd name="T20" fmla="*/ 304 w 859"/>
                <a:gd name="T21" fmla="*/ 172 h 1132"/>
                <a:gd name="T22" fmla="*/ 236 w 859"/>
                <a:gd name="T23" fmla="*/ 207 h 1132"/>
                <a:gd name="T24" fmla="*/ 200 w 859"/>
                <a:gd name="T25" fmla="*/ 268 h 1132"/>
                <a:gd name="T26" fmla="*/ 207 w 859"/>
                <a:gd name="T27" fmla="*/ 344 h 1132"/>
                <a:gd name="T28" fmla="*/ 256 w 859"/>
                <a:gd name="T29" fmla="*/ 397 h 1132"/>
                <a:gd name="T30" fmla="*/ 334 w 859"/>
                <a:gd name="T31" fmla="*/ 434 h 1132"/>
                <a:gd name="T32" fmla="*/ 428 w 859"/>
                <a:gd name="T33" fmla="*/ 460 h 1132"/>
                <a:gd name="T34" fmla="*/ 528 w 859"/>
                <a:gd name="T35" fmla="*/ 484 h 1132"/>
                <a:gd name="T36" fmla="*/ 634 w 859"/>
                <a:gd name="T37" fmla="*/ 513 h 1132"/>
                <a:gd name="T38" fmla="*/ 728 w 859"/>
                <a:gd name="T39" fmla="*/ 556 h 1132"/>
                <a:gd name="T40" fmla="*/ 804 w 859"/>
                <a:gd name="T41" fmla="*/ 620 h 1132"/>
                <a:gd name="T42" fmla="*/ 850 w 859"/>
                <a:gd name="T43" fmla="*/ 711 h 1132"/>
                <a:gd name="T44" fmla="*/ 857 w 859"/>
                <a:gd name="T45" fmla="*/ 838 h 1132"/>
                <a:gd name="T46" fmla="*/ 821 w 859"/>
                <a:gd name="T47" fmla="*/ 954 h 1132"/>
                <a:gd name="T48" fmla="*/ 750 w 859"/>
                <a:gd name="T49" fmla="*/ 1037 h 1132"/>
                <a:gd name="T50" fmla="*/ 655 w 859"/>
                <a:gd name="T51" fmla="*/ 1093 h 1132"/>
                <a:gd name="T52" fmla="*/ 545 w 859"/>
                <a:gd name="T53" fmla="*/ 1124 h 1132"/>
                <a:gd name="T54" fmla="*/ 428 w 859"/>
                <a:gd name="T55" fmla="*/ 1132 h 1132"/>
                <a:gd name="T56" fmla="*/ 297 w 859"/>
                <a:gd name="T57" fmla="*/ 1120 h 1132"/>
                <a:gd name="T58" fmla="*/ 182 w 859"/>
                <a:gd name="T59" fmla="*/ 1081 h 1132"/>
                <a:gd name="T60" fmla="*/ 89 w 859"/>
                <a:gd name="T61" fmla="*/ 1012 h 1132"/>
                <a:gd name="T62" fmla="*/ 26 w 859"/>
                <a:gd name="T63" fmla="*/ 908 h 1132"/>
                <a:gd name="T64" fmla="*/ 0 w 859"/>
                <a:gd name="T65" fmla="*/ 767 h 1132"/>
                <a:gd name="T66" fmla="*/ 178 w 859"/>
                <a:gd name="T67" fmla="*/ 838 h 1132"/>
                <a:gd name="T68" fmla="*/ 229 w 859"/>
                <a:gd name="T69" fmla="*/ 913 h 1132"/>
                <a:gd name="T70" fmla="*/ 308 w 859"/>
                <a:gd name="T71" fmla="*/ 957 h 1132"/>
                <a:gd name="T72" fmla="*/ 404 w 859"/>
                <a:gd name="T73" fmla="*/ 974 h 1132"/>
                <a:gd name="T74" fmla="*/ 488 w 859"/>
                <a:gd name="T75" fmla="*/ 974 h 1132"/>
                <a:gd name="T76" fmla="*/ 564 w 859"/>
                <a:gd name="T77" fmla="*/ 960 h 1132"/>
                <a:gd name="T78" fmla="*/ 630 w 859"/>
                <a:gd name="T79" fmla="*/ 927 h 1132"/>
                <a:gd name="T80" fmla="*/ 674 w 859"/>
                <a:gd name="T81" fmla="*/ 871 h 1132"/>
                <a:gd name="T82" fmla="*/ 681 w 859"/>
                <a:gd name="T83" fmla="*/ 787 h 1132"/>
                <a:gd name="T84" fmla="*/ 647 w 859"/>
                <a:gd name="T85" fmla="*/ 722 h 1132"/>
                <a:gd name="T86" fmla="*/ 580 w 859"/>
                <a:gd name="T87" fmla="*/ 677 h 1132"/>
                <a:gd name="T88" fmla="*/ 490 w 859"/>
                <a:gd name="T89" fmla="*/ 647 h 1132"/>
                <a:gd name="T90" fmla="*/ 387 w 859"/>
                <a:gd name="T91" fmla="*/ 622 h 1132"/>
                <a:gd name="T92" fmla="*/ 281 w 859"/>
                <a:gd name="T93" fmla="*/ 595 h 1132"/>
                <a:gd name="T94" fmla="*/ 183 w 859"/>
                <a:gd name="T95" fmla="*/ 558 h 1132"/>
                <a:gd name="T96" fmla="*/ 99 w 859"/>
                <a:gd name="T97" fmla="*/ 504 h 1132"/>
                <a:gd name="T98" fmla="*/ 42 w 859"/>
                <a:gd name="T99" fmla="*/ 423 h 1132"/>
                <a:gd name="T100" fmla="*/ 21 w 859"/>
                <a:gd name="T101" fmla="*/ 308 h 1132"/>
                <a:gd name="T102" fmla="*/ 43 w 859"/>
                <a:gd name="T103" fmla="*/ 193 h 1132"/>
                <a:gd name="T104" fmla="*/ 103 w 859"/>
                <a:gd name="T105" fmla="*/ 107 h 1132"/>
                <a:gd name="T106" fmla="*/ 190 w 859"/>
                <a:gd name="T107" fmla="*/ 46 h 1132"/>
                <a:gd name="T108" fmla="*/ 292 w 859"/>
                <a:gd name="T109" fmla="*/ 12 h 1132"/>
                <a:gd name="T110" fmla="*/ 399 w 859"/>
                <a:gd name="T111" fmla="*/ 0 h 1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859" h="1132">
                  <a:moveTo>
                    <a:pt x="399" y="0"/>
                  </a:moveTo>
                  <a:lnTo>
                    <a:pt x="443" y="2"/>
                  </a:lnTo>
                  <a:lnTo>
                    <a:pt x="485" y="5"/>
                  </a:lnTo>
                  <a:lnTo>
                    <a:pt x="527" y="11"/>
                  </a:lnTo>
                  <a:lnTo>
                    <a:pt x="566" y="20"/>
                  </a:lnTo>
                  <a:lnTo>
                    <a:pt x="603" y="31"/>
                  </a:lnTo>
                  <a:lnTo>
                    <a:pt x="637" y="44"/>
                  </a:lnTo>
                  <a:lnTo>
                    <a:pt x="670" y="62"/>
                  </a:lnTo>
                  <a:lnTo>
                    <a:pt x="699" y="82"/>
                  </a:lnTo>
                  <a:lnTo>
                    <a:pt x="726" y="107"/>
                  </a:lnTo>
                  <a:lnTo>
                    <a:pt x="750" y="134"/>
                  </a:lnTo>
                  <a:lnTo>
                    <a:pt x="771" y="167"/>
                  </a:lnTo>
                  <a:lnTo>
                    <a:pt x="787" y="203"/>
                  </a:lnTo>
                  <a:lnTo>
                    <a:pt x="800" y="244"/>
                  </a:lnTo>
                  <a:lnTo>
                    <a:pt x="810" y="290"/>
                  </a:lnTo>
                  <a:lnTo>
                    <a:pt x="815" y="339"/>
                  </a:lnTo>
                  <a:lnTo>
                    <a:pt x="648" y="339"/>
                  </a:lnTo>
                  <a:lnTo>
                    <a:pt x="642" y="307"/>
                  </a:lnTo>
                  <a:lnTo>
                    <a:pt x="634" y="278"/>
                  </a:lnTo>
                  <a:lnTo>
                    <a:pt x="621" y="254"/>
                  </a:lnTo>
                  <a:lnTo>
                    <a:pt x="606" y="231"/>
                  </a:lnTo>
                  <a:lnTo>
                    <a:pt x="587" y="213"/>
                  </a:lnTo>
                  <a:lnTo>
                    <a:pt x="567" y="197"/>
                  </a:lnTo>
                  <a:lnTo>
                    <a:pt x="544" y="184"/>
                  </a:lnTo>
                  <a:lnTo>
                    <a:pt x="519" y="174"/>
                  </a:lnTo>
                  <a:lnTo>
                    <a:pt x="494" y="167"/>
                  </a:lnTo>
                  <a:lnTo>
                    <a:pt x="467" y="162"/>
                  </a:lnTo>
                  <a:lnTo>
                    <a:pt x="440" y="158"/>
                  </a:lnTo>
                  <a:lnTo>
                    <a:pt x="412" y="157"/>
                  </a:lnTo>
                  <a:lnTo>
                    <a:pt x="385" y="158"/>
                  </a:lnTo>
                  <a:lnTo>
                    <a:pt x="358" y="161"/>
                  </a:lnTo>
                  <a:lnTo>
                    <a:pt x="330" y="166"/>
                  </a:lnTo>
                  <a:lnTo>
                    <a:pt x="304" y="172"/>
                  </a:lnTo>
                  <a:lnTo>
                    <a:pt x="279" y="180"/>
                  </a:lnTo>
                  <a:lnTo>
                    <a:pt x="257" y="192"/>
                  </a:lnTo>
                  <a:lnTo>
                    <a:pt x="236" y="207"/>
                  </a:lnTo>
                  <a:lnTo>
                    <a:pt x="221" y="224"/>
                  </a:lnTo>
                  <a:lnTo>
                    <a:pt x="208" y="244"/>
                  </a:lnTo>
                  <a:lnTo>
                    <a:pt x="200" y="268"/>
                  </a:lnTo>
                  <a:lnTo>
                    <a:pt x="198" y="296"/>
                  </a:lnTo>
                  <a:lnTo>
                    <a:pt x="200" y="321"/>
                  </a:lnTo>
                  <a:lnTo>
                    <a:pt x="207" y="344"/>
                  </a:lnTo>
                  <a:lnTo>
                    <a:pt x="219" y="365"/>
                  </a:lnTo>
                  <a:lnTo>
                    <a:pt x="236" y="382"/>
                  </a:lnTo>
                  <a:lnTo>
                    <a:pt x="256" y="397"/>
                  </a:lnTo>
                  <a:lnTo>
                    <a:pt x="279" y="411"/>
                  </a:lnTo>
                  <a:lnTo>
                    <a:pt x="304" y="423"/>
                  </a:lnTo>
                  <a:lnTo>
                    <a:pt x="334" y="434"/>
                  </a:lnTo>
                  <a:lnTo>
                    <a:pt x="363" y="443"/>
                  </a:lnTo>
                  <a:lnTo>
                    <a:pt x="395" y="452"/>
                  </a:lnTo>
                  <a:lnTo>
                    <a:pt x="428" y="460"/>
                  </a:lnTo>
                  <a:lnTo>
                    <a:pt x="461" y="467"/>
                  </a:lnTo>
                  <a:lnTo>
                    <a:pt x="495" y="476"/>
                  </a:lnTo>
                  <a:lnTo>
                    <a:pt x="528" y="484"/>
                  </a:lnTo>
                  <a:lnTo>
                    <a:pt x="564" y="493"/>
                  </a:lnTo>
                  <a:lnTo>
                    <a:pt x="600" y="502"/>
                  </a:lnTo>
                  <a:lnTo>
                    <a:pt x="634" y="513"/>
                  </a:lnTo>
                  <a:lnTo>
                    <a:pt x="666" y="527"/>
                  </a:lnTo>
                  <a:lnTo>
                    <a:pt x="698" y="540"/>
                  </a:lnTo>
                  <a:lnTo>
                    <a:pt x="728" y="556"/>
                  </a:lnTo>
                  <a:lnTo>
                    <a:pt x="756" y="575"/>
                  </a:lnTo>
                  <a:lnTo>
                    <a:pt x="782" y="595"/>
                  </a:lnTo>
                  <a:lnTo>
                    <a:pt x="804" y="620"/>
                  </a:lnTo>
                  <a:lnTo>
                    <a:pt x="823" y="646"/>
                  </a:lnTo>
                  <a:lnTo>
                    <a:pt x="838" y="676"/>
                  </a:lnTo>
                  <a:lnTo>
                    <a:pt x="850" y="711"/>
                  </a:lnTo>
                  <a:lnTo>
                    <a:pt x="857" y="750"/>
                  </a:lnTo>
                  <a:lnTo>
                    <a:pt x="859" y="792"/>
                  </a:lnTo>
                  <a:lnTo>
                    <a:pt x="857" y="838"/>
                  </a:lnTo>
                  <a:lnTo>
                    <a:pt x="849" y="880"/>
                  </a:lnTo>
                  <a:lnTo>
                    <a:pt x="838" y="919"/>
                  </a:lnTo>
                  <a:lnTo>
                    <a:pt x="821" y="954"/>
                  </a:lnTo>
                  <a:lnTo>
                    <a:pt x="801" y="985"/>
                  </a:lnTo>
                  <a:lnTo>
                    <a:pt x="777" y="1013"/>
                  </a:lnTo>
                  <a:lnTo>
                    <a:pt x="750" y="1037"/>
                  </a:lnTo>
                  <a:lnTo>
                    <a:pt x="721" y="1059"/>
                  </a:lnTo>
                  <a:lnTo>
                    <a:pt x="689" y="1077"/>
                  </a:lnTo>
                  <a:lnTo>
                    <a:pt x="655" y="1093"/>
                  </a:lnTo>
                  <a:lnTo>
                    <a:pt x="619" y="1106"/>
                  </a:lnTo>
                  <a:lnTo>
                    <a:pt x="583" y="1116"/>
                  </a:lnTo>
                  <a:lnTo>
                    <a:pt x="545" y="1124"/>
                  </a:lnTo>
                  <a:lnTo>
                    <a:pt x="506" y="1129"/>
                  </a:lnTo>
                  <a:lnTo>
                    <a:pt x="467" y="1132"/>
                  </a:lnTo>
                  <a:lnTo>
                    <a:pt x="428" y="1132"/>
                  </a:lnTo>
                  <a:lnTo>
                    <a:pt x="383" y="1131"/>
                  </a:lnTo>
                  <a:lnTo>
                    <a:pt x="340" y="1128"/>
                  </a:lnTo>
                  <a:lnTo>
                    <a:pt x="297" y="1120"/>
                  </a:lnTo>
                  <a:lnTo>
                    <a:pt x="257" y="1111"/>
                  </a:lnTo>
                  <a:lnTo>
                    <a:pt x="218" y="1097"/>
                  </a:lnTo>
                  <a:lnTo>
                    <a:pt x="182" y="1081"/>
                  </a:lnTo>
                  <a:lnTo>
                    <a:pt x="148" y="1061"/>
                  </a:lnTo>
                  <a:lnTo>
                    <a:pt x="117" y="1038"/>
                  </a:lnTo>
                  <a:lnTo>
                    <a:pt x="89" y="1012"/>
                  </a:lnTo>
                  <a:lnTo>
                    <a:pt x="65" y="980"/>
                  </a:lnTo>
                  <a:lnTo>
                    <a:pt x="43" y="947"/>
                  </a:lnTo>
                  <a:lnTo>
                    <a:pt x="26" y="908"/>
                  </a:lnTo>
                  <a:lnTo>
                    <a:pt x="13" y="865"/>
                  </a:lnTo>
                  <a:lnTo>
                    <a:pt x="4" y="819"/>
                  </a:lnTo>
                  <a:lnTo>
                    <a:pt x="0" y="767"/>
                  </a:lnTo>
                  <a:lnTo>
                    <a:pt x="166" y="767"/>
                  </a:lnTo>
                  <a:lnTo>
                    <a:pt x="170" y="804"/>
                  </a:lnTo>
                  <a:lnTo>
                    <a:pt x="178" y="838"/>
                  </a:lnTo>
                  <a:lnTo>
                    <a:pt x="191" y="867"/>
                  </a:lnTo>
                  <a:lnTo>
                    <a:pt x="208" y="891"/>
                  </a:lnTo>
                  <a:lnTo>
                    <a:pt x="229" y="913"/>
                  </a:lnTo>
                  <a:lnTo>
                    <a:pt x="253" y="931"/>
                  </a:lnTo>
                  <a:lnTo>
                    <a:pt x="279" y="945"/>
                  </a:lnTo>
                  <a:lnTo>
                    <a:pt x="308" y="957"/>
                  </a:lnTo>
                  <a:lnTo>
                    <a:pt x="338" y="966"/>
                  </a:lnTo>
                  <a:lnTo>
                    <a:pt x="371" y="972"/>
                  </a:lnTo>
                  <a:lnTo>
                    <a:pt x="404" y="974"/>
                  </a:lnTo>
                  <a:lnTo>
                    <a:pt x="438" y="976"/>
                  </a:lnTo>
                  <a:lnTo>
                    <a:pt x="462" y="976"/>
                  </a:lnTo>
                  <a:lnTo>
                    <a:pt x="488" y="974"/>
                  </a:lnTo>
                  <a:lnTo>
                    <a:pt x="513" y="971"/>
                  </a:lnTo>
                  <a:lnTo>
                    <a:pt x="539" y="966"/>
                  </a:lnTo>
                  <a:lnTo>
                    <a:pt x="564" y="960"/>
                  </a:lnTo>
                  <a:lnTo>
                    <a:pt x="589" y="951"/>
                  </a:lnTo>
                  <a:lnTo>
                    <a:pt x="610" y="941"/>
                  </a:lnTo>
                  <a:lnTo>
                    <a:pt x="630" y="927"/>
                  </a:lnTo>
                  <a:lnTo>
                    <a:pt x="648" y="912"/>
                  </a:lnTo>
                  <a:lnTo>
                    <a:pt x="663" y="892"/>
                  </a:lnTo>
                  <a:lnTo>
                    <a:pt x="674" y="871"/>
                  </a:lnTo>
                  <a:lnTo>
                    <a:pt x="681" y="844"/>
                  </a:lnTo>
                  <a:lnTo>
                    <a:pt x="683" y="815"/>
                  </a:lnTo>
                  <a:lnTo>
                    <a:pt x="681" y="787"/>
                  </a:lnTo>
                  <a:lnTo>
                    <a:pt x="674" y="762"/>
                  </a:lnTo>
                  <a:lnTo>
                    <a:pt x="661" y="740"/>
                  </a:lnTo>
                  <a:lnTo>
                    <a:pt x="647" y="722"/>
                  </a:lnTo>
                  <a:lnTo>
                    <a:pt x="627" y="705"/>
                  </a:lnTo>
                  <a:lnTo>
                    <a:pt x="606" y="691"/>
                  </a:lnTo>
                  <a:lnTo>
                    <a:pt x="580" y="677"/>
                  </a:lnTo>
                  <a:lnTo>
                    <a:pt x="552" y="667"/>
                  </a:lnTo>
                  <a:lnTo>
                    <a:pt x="522" y="656"/>
                  </a:lnTo>
                  <a:lnTo>
                    <a:pt x="490" y="647"/>
                  </a:lnTo>
                  <a:lnTo>
                    <a:pt x="457" y="639"/>
                  </a:lnTo>
                  <a:lnTo>
                    <a:pt x="422" y="630"/>
                  </a:lnTo>
                  <a:lnTo>
                    <a:pt x="387" y="622"/>
                  </a:lnTo>
                  <a:lnTo>
                    <a:pt x="352" y="613"/>
                  </a:lnTo>
                  <a:lnTo>
                    <a:pt x="317" y="605"/>
                  </a:lnTo>
                  <a:lnTo>
                    <a:pt x="281" y="595"/>
                  </a:lnTo>
                  <a:lnTo>
                    <a:pt x="247" y="585"/>
                  </a:lnTo>
                  <a:lnTo>
                    <a:pt x="215" y="572"/>
                  </a:lnTo>
                  <a:lnTo>
                    <a:pt x="183" y="558"/>
                  </a:lnTo>
                  <a:lnTo>
                    <a:pt x="153" y="542"/>
                  </a:lnTo>
                  <a:lnTo>
                    <a:pt x="125" y="524"/>
                  </a:lnTo>
                  <a:lnTo>
                    <a:pt x="99" y="504"/>
                  </a:lnTo>
                  <a:lnTo>
                    <a:pt x="77" y="480"/>
                  </a:lnTo>
                  <a:lnTo>
                    <a:pt x="58" y="453"/>
                  </a:lnTo>
                  <a:lnTo>
                    <a:pt x="42" y="423"/>
                  </a:lnTo>
                  <a:lnTo>
                    <a:pt x="31" y="389"/>
                  </a:lnTo>
                  <a:lnTo>
                    <a:pt x="24" y="350"/>
                  </a:lnTo>
                  <a:lnTo>
                    <a:pt x="21" y="308"/>
                  </a:lnTo>
                  <a:lnTo>
                    <a:pt x="24" y="267"/>
                  </a:lnTo>
                  <a:lnTo>
                    <a:pt x="31" y="228"/>
                  </a:lnTo>
                  <a:lnTo>
                    <a:pt x="43" y="193"/>
                  </a:lnTo>
                  <a:lnTo>
                    <a:pt x="60" y="161"/>
                  </a:lnTo>
                  <a:lnTo>
                    <a:pt x="80" y="132"/>
                  </a:lnTo>
                  <a:lnTo>
                    <a:pt x="103" y="107"/>
                  </a:lnTo>
                  <a:lnTo>
                    <a:pt x="130" y="84"/>
                  </a:lnTo>
                  <a:lnTo>
                    <a:pt x="159" y="63"/>
                  </a:lnTo>
                  <a:lnTo>
                    <a:pt x="190" y="46"/>
                  </a:lnTo>
                  <a:lnTo>
                    <a:pt x="223" y="32"/>
                  </a:lnTo>
                  <a:lnTo>
                    <a:pt x="257" y="21"/>
                  </a:lnTo>
                  <a:lnTo>
                    <a:pt x="292" y="12"/>
                  </a:lnTo>
                  <a:lnTo>
                    <a:pt x="327" y="6"/>
                  </a:lnTo>
                  <a:lnTo>
                    <a:pt x="364" y="2"/>
                  </a:lnTo>
                  <a:lnTo>
                    <a:pt x="39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7"/>
            <p:cNvSpPr>
              <a:spLocks noEditPoints="1"/>
            </p:cNvSpPr>
            <p:nvPr userDrawn="1"/>
          </p:nvSpPr>
          <p:spPr bwMode="auto">
            <a:xfrm>
              <a:off x="6994526" y="4454526"/>
              <a:ext cx="377825" cy="449263"/>
            </a:xfrm>
            <a:custGeom>
              <a:avLst/>
              <a:gdLst>
                <a:gd name="T0" fmla="*/ 629 w 951"/>
                <a:gd name="T1" fmla="*/ 576 h 1132"/>
                <a:gd name="T2" fmla="*/ 530 w 951"/>
                <a:gd name="T3" fmla="*/ 600 h 1132"/>
                <a:gd name="T4" fmla="*/ 417 w 951"/>
                <a:gd name="T5" fmla="*/ 616 h 1132"/>
                <a:gd name="T6" fmla="*/ 322 w 951"/>
                <a:gd name="T7" fmla="*/ 636 h 1132"/>
                <a:gd name="T8" fmla="*/ 247 w 951"/>
                <a:gd name="T9" fmla="*/ 670 h 1132"/>
                <a:gd name="T10" fmla="*/ 196 w 951"/>
                <a:gd name="T11" fmla="*/ 728 h 1132"/>
                <a:gd name="T12" fmla="*/ 176 w 951"/>
                <a:gd name="T13" fmla="*/ 817 h 1132"/>
                <a:gd name="T14" fmla="*/ 194 w 951"/>
                <a:gd name="T15" fmla="*/ 897 h 1132"/>
                <a:gd name="T16" fmla="*/ 245 w 951"/>
                <a:gd name="T17" fmla="*/ 947 h 1132"/>
                <a:gd name="T18" fmla="*/ 317 w 951"/>
                <a:gd name="T19" fmla="*/ 972 h 1132"/>
                <a:gd name="T20" fmla="*/ 417 w 951"/>
                <a:gd name="T21" fmla="*/ 974 h 1132"/>
                <a:gd name="T22" fmla="*/ 528 w 951"/>
                <a:gd name="T23" fmla="*/ 944 h 1132"/>
                <a:gd name="T24" fmla="*/ 609 w 951"/>
                <a:gd name="T25" fmla="*/ 890 h 1132"/>
                <a:gd name="T26" fmla="*/ 658 w 951"/>
                <a:gd name="T27" fmla="*/ 822 h 1132"/>
                <a:gd name="T28" fmla="*/ 679 w 951"/>
                <a:gd name="T29" fmla="*/ 753 h 1132"/>
                <a:gd name="T30" fmla="*/ 468 w 951"/>
                <a:gd name="T31" fmla="*/ 0 h 1132"/>
                <a:gd name="T32" fmla="*/ 570 w 951"/>
                <a:gd name="T33" fmla="*/ 6 h 1132"/>
                <a:gd name="T34" fmla="*/ 668 w 951"/>
                <a:gd name="T35" fmla="*/ 28 h 1132"/>
                <a:gd name="T36" fmla="*/ 752 w 951"/>
                <a:gd name="T37" fmla="*/ 72 h 1132"/>
                <a:gd name="T38" fmla="*/ 814 w 951"/>
                <a:gd name="T39" fmla="*/ 145 h 1132"/>
                <a:gd name="T40" fmla="*/ 845 w 951"/>
                <a:gd name="T41" fmla="*/ 253 h 1132"/>
                <a:gd name="T42" fmla="*/ 848 w 951"/>
                <a:gd name="T43" fmla="*/ 884 h 1132"/>
                <a:gd name="T44" fmla="*/ 854 w 951"/>
                <a:gd name="T45" fmla="*/ 947 h 1132"/>
                <a:gd name="T46" fmla="*/ 883 w 951"/>
                <a:gd name="T47" fmla="*/ 974 h 1132"/>
                <a:gd name="T48" fmla="*/ 932 w 951"/>
                <a:gd name="T49" fmla="*/ 972 h 1132"/>
                <a:gd name="T50" fmla="*/ 933 w 951"/>
                <a:gd name="T51" fmla="*/ 1114 h 1132"/>
                <a:gd name="T52" fmla="*/ 861 w 951"/>
                <a:gd name="T53" fmla="*/ 1131 h 1132"/>
                <a:gd name="T54" fmla="*/ 779 w 951"/>
                <a:gd name="T55" fmla="*/ 1125 h 1132"/>
                <a:gd name="T56" fmla="*/ 721 w 951"/>
                <a:gd name="T57" fmla="*/ 1083 h 1132"/>
                <a:gd name="T58" fmla="*/ 692 w 951"/>
                <a:gd name="T59" fmla="*/ 1002 h 1132"/>
                <a:gd name="T60" fmla="*/ 616 w 951"/>
                <a:gd name="T61" fmla="*/ 1041 h 1132"/>
                <a:gd name="T62" fmla="*/ 485 w 951"/>
                <a:gd name="T63" fmla="*/ 1111 h 1132"/>
                <a:gd name="T64" fmla="*/ 334 w 951"/>
                <a:gd name="T65" fmla="*/ 1132 h 1132"/>
                <a:gd name="T66" fmla="*/ 222 w 951"/>
                <a:gd name="T67" fmla="*/ 1120 h 1132"/>
                <a:gd name="T68" fmla="*/ 125 w 951"/>
                <a:gd name="T69" fmla="*/ 1082 h 1132"/>
                <a:gd name="T70" fmla="*/ 52 w 951"/>
                <a:gd name="T71" fmla="*/ 1013 h 1132"/>
                <a:gd name="T72" fmla="*/ 9 w 951"/>
                <a:gd name="T73" fmla="*/ 914 h 1132"/>
                <a:gd name="T74" fmla="*/ 1 w 951"/>
                <a:gd name="T75" fmla="*/ 784 h 1132"/>
                <a:gd name="T76" fmla="*/ 33 w 951"/>
                <a:gd name="T77" fmla="*/ 671 h 1132"/>
                <a:gd name="T78" fmla="*/ 94 w 951"/>
                <a:gd name="T79" fmla="*/ 594 h 1132"/>
                <a:gd name="T80" fmla="*/ 176 w 951"/>
                <a:gd name="T81" fmla="*/ 545 h 1132"/>
                <a:gd name="T82" fmla="*/ 273 w 951"/>
                <a:gd name="T83" fmla="*/ 512 h 1132"/>
                <a:gd name="T84" fmla="*/ 381 w 951"/>
                <a:gd name="T85" fmla="*/ 489 h 1132"/>
                <a:gd name="T86" fmla="*/ 491 w 951"/>
                <a:gd name="T87" fmla="*/ 472 h 1132"/>
                <a:gd name="T88" fmla="*/ 582 w 951"/>
                <a:gd name="T89" fmla="*/ 453 h 1132"/>
                <a:gd name="T90" fmla="*/ 647 w 951"/>
                <a:gd name="T91" fmla="*/ 422 h 1132"/>
                <a:gd name="T92" fmla="*/ 680 w 951"/>
                <a:gd name="T93" fmla="*/ 365 h 1132"/>
                <a:gd name="T94" fmla="*/ 675 w 951"/>
                <a:gd name="T95" fmla="*/ 276 h 1132"/>
                <a:gd name="T96" fmla="*/ 638 w 951"/>
                <a:gd name="T97" fmla="*/ 210 h 1132"/>
                <a:gd name="T98" fmla="*/ 578 w 951"/>
                <a:gd name="T99" fmla="*/ 175 h 1132"/>
                <a:gd name="T100" fmla="*/ 506 w 951"/>
                <a:gd name="T101" fmla="*/ 160 h 1132"/>
                <a:gd name="T102" fmla="*/ 423 w 951"/>
                <a:gd name="T103" fmla="*/ 158 h 1132"/>
                <a:gd name="T104" fmla="*/ 332 w 951"/>
                <a:gd name="T105" fmla="*/ 175 h 1132"/>
                <a:gd name="T106" fmla="*/ 261 w 951"/>
                <a:gd name="T107" fmla="*/ 218 h 1132"/>
                <a:gd name="T108" fmla="*/ 216 w 951"/>
                <a:gd name="T109" fmla="*/ 292 h 1132"/>
                <a:gd name="T110" fmla="*/ 39 w 951"/>
                <a:gd name="T111" fmla="*/ 362 h 1132"/>
                <a:gd name="T112" fmla="*/ 66 w 951"/>
                <a:gd name="T113" fmla="*/ 222 h 1132"/>
                <a:gd name="T114" fmla="*/ 129 w 951"/>
                <a:gd name="T115" fmla="*/ 120 h 1132"/>
                <a:gd name="T116" fmla="*/ 222 w 951"/>
                <a:gd name="T117" fmla="*/ 51 h 1132"/>
                <a:gd name="T118" fmla="*/ 338 w 951"/>
                <a:gd name="T119" fmla="*/ 12 h 1132"/>
                <a:gd name="T120" fmla="*/ 468 w 951"/>
                <a:gd name="T121" fmla="*/ 0 h 1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951" h="1132">
                  <a:moveTo>
                    <a:pt x="681" y="550"/>
                  </a:moveTo>
                  <a:lnTo>
                    <a:pt x="657" y="564"/>
                  </a:lnTo>
                  <a:lnTo>
                    <a:pt x="629" y="576"/>
                  </a:lnTo>
                  <a:lnTo>
                    <a:pt x="599" y="586"/>
                  </a:lnTo>
                  <a:lnTo>
                    <a:pt x="565" y="593"/>
                  </a:lnTo>
                  <a:lnTo>
                    <a:pt x="530" y="600"/>
                  </a:lnTo>
                  <a:lnTo>
                    <a:pt x="493" y="605"/>
                  </a:lnTo>
                  <a:lnTo>
                    <a:pt x="455" y="611"/>
                  </a:lnTo>
                  <a:lnTo>
                    <a:pt x="417" y="616"/>
                  </a:lnTo>
                  <a:lnTo>
                    <a:pt x="379" y="622"/>
                  </a:lnTo>
                  <a:lnTo>
                    <a:pt x="350" y="629"/>
                  </a:lnTo>
                  <a:lnTo>
                    <a:pt x="322" y="636"/>
                  </a:lnTo>
                  <a:lnTo>
                    <a:pt x="295" y="646"/>
                  </a:lnTo>
                  <a:lnTo>
                    <a:pt x="270" y="657"/>
                  </a:lnTo>
                  <a:lnTo>
                    <a:pt x="247" y="670"/>
                  </a:lnTo>
                  <a:lnTo>
                    <a:pt x="227" y="686"/>
                  </a:lnTo>
                  <a:lnTo>
                    <a:pt x="209" y="705"/>
                  </a:lnTo>
                  <a:lnTo>
                    <a:pt x="196" y="728"/>
                  </a:lnTo>
                  <a:lnTo>
                    <a:pt x="185" y="753"/>
                  </a:lnTo>
                  <a:lnTo>
                    <a:pt x="177" y="784"/>
                  </a:lnTo>
                  <a:lnTo>
                    <a:pt x="176" y="817"/>
                  </a:lnTo>
                  <a:lnTo>
                    <a:pt x="177" y="848"/>
                  </a:lnTo>
                  <a:lnTo>
                    <a:pt x="185" y="874"/>
                  </a:lnTo>
                  <a:lnTo>
                    <a:pt x="194" y="897"/>
                  </a:lnTo>
                  <a:lnTo>
                    <a:pt x="209" y="916"/>
                  </a:lnTo>
                  <a:lnTo>
                    <a:pt x="226" y="933"/>
                  </a:lnTo>
                  <a:lnTo>
                    <a:pt x="245" y="947"/>
                  </a:lnTo>
                  <a:lnTo>
                    <a:pt x="267" y="957"/>
                  </a:lnTo>
                  <a:lnTo>
                    <a:pt x="292" y="966"/>
                  </a:lnTo>
                  <a:lnTo>
                    <a:pt x="317" y="972"/>
                  </a:lnTo>
                  <a:lnTo>
                    <a:pt x="344" y="974"/>
                  </a:lnTo>
                  <a:lnTo>
                    <a:pt x="372" y="976"/>
                  </a:lnTo>
                  <a:lnTo>
                    <a:pt x="417" y="974"/>
                  </a:lnTo>
                  <a:lnTo>
                    <a:pt x="458" y="967"/>
                  </a:lnTo>
                  <a:lnTo>
                    <a:pt x="496" y="957"/>
                  </a:lnTo>
                  <a:lnTo>
                    <a:pt x="528" y="944"/>
                  </a:lnTo>
                  <a:lnTo>
                    <a:pt x="559" y="929"/>
                  </a:lnTo>
                  <a:lnTo>
                    <a:pt x="585" y="910"/>
                  </a:lnTo>
                  <a:lnTo>
                    <a:pt x="609" y="890"/>
                  </a:lnTo>
                  <a:lnTo>
                    <a:pt x="628" y="869"/>
                  </a:lnTo>
                  <a:lnTo>
                    <a:pt x="645" y="846"/>
                  </a:lnTo>
                  <a:lnTo>
                    <a:pt x="658" y="822"/>
                  </a:lnTo>
                  <a:lnTo>
                    <a:pt x="668" y="799"/>
                  </a:lnTo>
                  <a:lnTo>
                    <a:pt x="675" y="775"/>
                  </a:lnTo>
                  <a:lnTo>
                    <a:pt x="679" y="753"/>
                  </a:lnTo>
                  <a:lnTo>
                    <a:pt x="681" y="732"/>
                  </a:lnTo>
                  <a:lnTo>
                    <a:pt x="681" y="550"/>
                  </a:lnTo>
                  <a:close/>
                  <a:moveTo>
                    <a:pt x="468" y="0"/>
                  </a:moveTo>
                  <a:lnTo>
                    <a:pt x="502" y="2"/>
                  </a:lnTo>
                  <a:lnTo>
                    <a:pt x="536" y="3"/>
                  </a:lnTo>
                  <a:lnTo>
                    <a:pt x="570" y="6"/>
                  </a:lnTo>
                  <a:lnTo>
                    <a:pt x="604" y="11"/>
                  </a:lnTo>
                  <a:lnTo>
                    <a:pt x="636" y="18"/>
                  </a:lnTo>
                  <a:lnTo>
                    <a:pt x="668" y="28"/>
                  </a:lnTo>
                  <a:lnTo>
                    <a:pt x="697" y="40"/>
                  </a:lnTo>
                  <a:lnTo>
                    <a:pt x="725" y="55"/>
                  </a:lnTo>
                  <a:lnTo>
                    <a:pt x="752" y="72"/>
                  </a:lnTo>
                  <a:lnTo>
                    <a:pt x="775" y="93"/>
                  </a:lnTo>
                  <a:lnTo>
                    <a:pt x="796" y="117"/>
                  </a:lnTo>
                  <a:lnTo>
                    <a:pt x="814" y="145"/>
                  </a:lnTo>
                  <a:lnTo>
                    <a:pt x="828" y="177"/>
                  </a:lnTo>
                  <a:lnTo>
                    <a:pt x="838" y="213"/>
                  </a:lnTo>
                  <a:lnTo>
                    <a:pt x="845" y="253"/>
                  </a:lnTo>
                  <a:lnTo>
                    <a:pt x="848" y="298"/>
                  </a:lnTo>
                  <a:lnTo>
                    <a:pt x="848" y="855"/>
                  </a:lnTo>
                  <a:lnTo>
                    <a:pt x="848" y="884"/>
                  </a:lnTo>
                  <a:lnTo>
                    <a:pt x="848" y="909"/>
                  </a:lnTo>
                  <a:lnTo>
                    <a:pt x="850" y="930"/>
                  </a:lnTo>
                  <a:lnTo>
                    <a:pt x="854" y="947"/>
                  </a:lnTo>
                  <a:lnTo>
                    <a:pt x="860" y="960"/>
                  </a:lnTo>
                  <a:lnTo>
                    <a:pt x="870" y="968"/>
                  </a:lnTo>
                  <a:lnTo>
                    <a:pt x="883" y="974"/>
                  </a:lnTo>
                  <a:lnTo>
                    <a:pt x="900" y="976"/>
                  </a:lnTo>
                  <a:lnTo>
                    <a:pt x="915" y="976"/>
                  </a:lnTo>
                  <a:lnTo>
                    <a:pt x="932" y="972"/>
                  </a:lnTo>
                  <a:lnTo>
                    <a:pt x="951" y="966"/>
                  </a:lnTo>
                  <a:lnTo>
                    <a:pt x="951" y="1104"/>
                  </a:lnTo>
                  <a:lnTo>
                    <a:pt x="933" y="1114"/>
                  </a:lnTo>
                  <a:lnTo>
                    <a:pt x="911" y="1122"/>
                  </a:lnTo>
                  <a:lnTo>
                    <a:pt x="888" y="1128"/>
                  </a:lnTo>
                  <a:lnTo>
                    <a:pt x="861" y="1131"/>
                  </a:lnTo>
                  <a:lnTo>
                    <a:pt x="832" y="1132"/>
                  </a:lnTo>
                  <a:lnTo>
                    <a:pt x="804" y="1131"/>
                  </a:lnTo>
                  <a:lnTo>
                    <a:pt x="779" y="1125"/>
                  </a:lnTo>
                  <a:lnTo>
                    <a:pt x="757" y="1116"/>
                  </a:lnTo>
                  <a:lnTo>
                    <a:pt x="737" y="1101"/>
                  </a:lnTo>
                  <a:lnTo>
                    <a:pt x="721" y="1083"/>
                  </a:lnTo>
                  <a:lnTo>
                    <a:pt x="708" y="1061"/>
                  </a:lnTo>
                  <a:lnTo>
                    <a:pt x="698" y="1034"/>
                  </a:lnTo>
                  <a:lnTo>
                    <a:pt x="692" y="1002"/>
                  </a:lnTo>
                  <a:lnTo>
                    <a:pt x="691" y="966"/>
                  </a:lnTo>
                  <a:lnTo>
                    <a:pt x="655" y="1006"/>
                  </a:lnTo>
                  <a:lnTo>
                    <a:pt x="616" y="1041"/>
                  </a:lnTo>
                  <a:lnTo>
                    <a:pt x="575" y="1069"/>
                  </a:lnTo>
                  <a:lnTo>
                    <a:pt x="531" y="1093"/>
                  </a:lnTo>
                  <a:lnTo>
                    <a:pt x="485" y="1111"/>
                  </a:lnTo>
                  <a:lnTo>
                    <a:pt x="436" y="1123"/>
                  </a:lnTo>
                  <a:lnTo>
                    <a:pt x="386" y="1130"/>
                  </a:lnTo>
                  <a:lnTo>
                    <a:pt x="334" y="1132"/>
                  </a:lnTo>
                  <a:lnTo>
                    <a:pt x="295" y="1131"/>
                  </a:lnTo>
                  <a:lnTo>
                    <a:pt x="258" y="1128"/>
                  </a:lnTo>
                  <a:lnTo>
                    <a:pt x="222" y="1120"/>
                  </a:lnTo>
                  <a:lnTo>
                    <a:pt x="187" y="1111"/>
                  </a:lnTo>
                  <a:lnTo>
                    <a:pt x="155" y="1097"/>
                  </a:lnTo>
                  <a:lnTo>
                    <a:pt x="125" y="1082"/>
                  </a:lnTo>
                  <a:lnTo>
                    <a:pt x="98" y="1062"/>
                  </a:lnTo>
                  <a:lnTo>
                    <a:pt x="73" y="1040"/>
                  </a:lnTo>
                  <a:lnTo>
                    <a:pt x="52" y="1013"/>
                  </a:lnTo>
                  <a:lnTo>
                    <a:pt x="34" y="984"/>
                  </a:lnTo>
                  <a:lnTo>
                    <a:pt x="19" y="951"/>
                  </a:lnTo>
                  <a:lnTo>
                    <a:pt x="9" y="914"/>
                  </a:lnTo>
                  <a:lnTo>
                    <a:pt x="1" y="874"/>
                  </a:lnTo>
                  <a:lnTo>
                    <a:pt x="0" y="830"/>
                  </a:lnTo>
                  <a:lnTo>
                    <a:pt x="1" y="784"/>
                  </a:lnTo>
                  <a:lnTo>
                    <a:pt x="9" y="741"/>
                  </a:lnTo>
                  <a:lnTo>
                    <a:pt x="18" y="704"/>
                  </a:lnTo>
                  <a:lnTo>
                    <a:pt x="33" y="671"/>
                  </a:lnTo>
                  <a:lnTo>
                    <a:pt x="50" y="642"/>
                  </a:lnTo>
                  <a:lnTo>
                    <a:pt x="70" y="617"/>
                  </a:lnTo>
                  <a:lnTo>
                    <a:pt x="94" y="594"/>
                  </a:lnTo>
                  <a:lnTo>
                    <a:pt x="119" y="575"/>
                  </a:lnTo>
                  <a:lnTo>
                    <a:pt x="147" y="559"/>
                  </a:lnTo>
                  <a:lnTo>
                    <a:pt x="176" y="545"/>
                  </a:lnTo>
                  <a:lnTo>
                    <a:pt x="208" y="533"/>
                  </a:lnTo>
                  <a:lnTo>
                    <a:pt x="241" y="522"/>
                  </a:lnTo>
                  <a:lnTo>
                    <a:pt x="273" y="512"/>
                  </a:lnTo>
                  <a:lnTo>
                    <a:pt x="307" y="505"/>
                  </a:lnTo>
                  <a:lnTo>
                    <a:pt x="343" y="496"/>
                  </a:lnTo>
                  <a:lnTo>
                    <a:pt x="381" y="489"/>
                  </a:lnTo>
                  <a:lnTo>
                    <a:pt x="419" y="483"/>
                  </a:lnTo>
                  <a:lnTo>
                    <a:pt x="455" y="477"/>
                  </a:lnTo>
                  <a:lnTo>
                    <a:pt x="491" y="472"/>
                  </a:lnTo>
                  <a:lnTo>
                    <a:pt x="523" y="466"/>
                  </a:lnTo>
                  <a:lnTo>
                    <a:pt x="554" y="460"/>
                  </a:lnTo>
                  <a:lnTo>
                    <a:pt x="582" y="453"/>
                  </a:lnTo>
                  <a:lnTo>
                    <a:pt x="606" y="445"/>
                  </a:lnTo>
                  <a:lnTo>
                    <a:pt x="629" y="434"/>
                  </a:lnTo>
                  <a:lnTo>
                    <a:pt x="647" y="422"/>
                  </a:lnTo>
                  <a:lnTo>
                    <a:pt x="662" y="406"/>
                  </a:lnTo>
                  <a:lnTo>
                    <a:pt x="674" y="387"/>
                  </a:lnTo>
                  <a:lnTo>
                    <a:pt x="680" y="365"/>
                  </a:lnTo>
                  <a:lnTo>
                    <a:pt x="683" y="338"/>
                  </a:lnTo>
                  <a:lnTo>
                    <a:pt x="680" y="304"/>
                  </a:lnTo>
                  <a:lnTo>
                    <a:pt x="675" y="276"/>
                  </a:lnTo>
                  <a:lnTo>
                    <a:pt x="666" y="250"/>
                  </a:lnTo>
                  <a:lnTo>
                    <a:pt x="652" y="228"/>
                  </a:lnTo>
                  <a:lnTo>
                    <a:pt x="638" y="210"/>
                  </a:lnTo>
                  <a:lnTo>
                    <a:pt x="619" y="196"/>
                  </a:lnTo>
                  <a:lnTo>
                    <a:pt x="600" y="184"/>
                  </a:lnTo>
                  <a:lnTo>
                    <a:pt x="578" y="175"/>
                  </a:lnTo>
                  <a:lnTo>
                    <a:pt x="555" y="168"/>
                  </a:lnTo>
                  <a:lnTo>
                    <a:pt x="532" y="163"/>
                  </a:lnTo>
                  <a:lnTo>
                    <a:pt x="506" y="160"/>
                  </a:lnTo>
                  <a:lnTo>
                    <a:pt x="482" y="158"/>
                  </a:lnTo>
                  <a:lnTo>
                    <a:pt x="458" y="157"/>
                  </a:lnTo>
                  <a:lnTo>
                    <a:pt x="423" y="158"/>
                  </a:lnTo>
                  <a:lnTo>
                    <a:pt x="391" y="162"/>
                  </a:lnTo>
                  <a:lnTo>
                    <a:pt x="360" y="168"/>
                  </a:lnTo>
                  <a:lnTo>
                    <a:pt x="332" y="175"/>
                  </a:lnTo>
                  <a:lnTo>
                    <a:pt x="305" y="186"/>
                  </a:lnTo>
                  <a:lnTo>
                    <a:pt x="282" y="201"/>
                  </a:lnTo>
                  <a:lnTo>
                    <a:pt x="261" y="218"/>
                  </a:lnTo>
                  <a:lnTo>
                    <a:pt x="243" y="239"/>
                  </a:lnTo>
                  <a:lnTo>
                    <a:pt x="228" y="263"/>
                  </a:lnTo>
                  <a:lnTo>
                    <a:pt x="216" y="292"/>
                  </a:lnTo>
                  <a:lnTo>
                    <a:pt x="209" y="325"/>
                  </a:lnTo>
                  <a:lnTo>
                    <a:pt x="205" y="362"/>
                  </a:lnTo>
                  <a:lnTo>
                    <a:pt x="39" y="362"/>
                  </a:lnTo>
                  <a:lnTo>
                    <a:pt x="43" y="312"/>
                  </a:lnTo>
                  <a:lnTo>
                    <a:pt x="52" y="265"/>
                  </a:lnTo>
                  <a:lnTo>
                    <a:pt x="66" y="222"/>
                  </a:lnTo>
                  <a:lnTo>
                    <a:pt x="83" y="184"/>
                  </a:lnTo>
                  <a:lnTo>
                    <a:pt x="104" y="150"/>
                  </a:lnTo>
                  <a:lnTo>
                    <a:pt x="129" y="120"/>
                  </a:lnTo>
                  <a:lnTo>
                    <a:pt x="157" y="93"/>
                  </a:lnTo>
                  <a:lnTo>
                    <a:pt x="188" y="70"/>
                  </a:lnTo>
                  <a:lnTo>
                    <a:pt x="222" y="51"/>
                  </a:lnTo>
                  <a:lnTo>
                    <a:pt x="259" y="35"/>
                  </a:lnTo>
                  <a:lnTo>
                    <a:pt x="296" y="22"/>
                  </a:lnTo>
                  <a:lnTo>
                    <a:pt x="338" y="12"/>
                  </a:lnTo>
                  <a:lnTo>
                    <a:pt x="379" y="6"/>
                  </a:lnTo>
                  <a:lnTo>
                    <a:pt x="423" y="3"/>
                  </a:lnTo>
                  <a:lnTo>
                    <a:pt x="46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8"/>
            <p:cNvSpPr>
              <a:spLocks/>
            </p:cNvSpPr>
            <p:nvPr userDrawn="1"/>
          </p:nvSpPr>
          <p:spPr bwMode="auto">
            <a:xfrm>
              <a:off x="7367588" y="4454526"/>
              <a:ext cx="341313" cy="449263"/>
            </a:xfrm>
            <a:custGeom>
              <a:avLst/>
              <a:gdLst>
                <a:gd name="T0" fmla="*/ 486 w 860"/>
                <a:gd name="T1" fmla="*/ 5 h 1132"/>
                <a:gd name="T2" fmla="*/ 604 w 860"/>
                <a:gd name="T3" fmla="*/ 31 h 1132"/>
                <a:gd name="T4" fmla="*/ 701 w 860"/>
                <a:gd name="T5" fmla="*/ 82 h 1132"/>
                <a:gd name="T6" fmla="*/ 771 w 860"/>
                <a:gd name="T7" fmla="*/ 167 h 1132"/>
                <a:gd name="T8" fmla="*/ 810 w 860"/>
                <a:gd name="T9" fmla="*/ 290 h 1132"/>
                <a:gd name="T10" fmla="*/ 644 w 860"/>
                <a:gd name="T11" fmla="*/ 307 h 1132"/>
                <a:gd name="T12" fmla="*/ 606 w 860"/>
                <a:gd name="T13" fmla="*/ 231 h 1132"/>
                <a:gd name="T14" fmla="*/ 545 w 860"/>
                <a:gd name="T15" fmla="*/ 184 h 1132"/>
                <a:gd name="T16" fmla="*/ 467 w 860"/>
                <a:gd name="T17" fmla="*/ 162 h 1132"/>
                <a:gd name="T18" fmla="*/ 386 w 860"/>
                <a:gd name="T19" fmla="*/ 158 h 1132"/>
                <a:gd name="T20" fmla="*/ 305 w 860"/>
                <a:gd name="T21" fmla="*/ 172 h 1132"/>
                <a:gd name="T22" fmla="*/ 238 w 860"/>
                <a:gd name="T23" fmla="*/ 207 h 1132"/>
                <a:gd name="T24" fmla="*/ 200 w 860"/>
                <a:gd name="T25" fmla="*/ 268 h 1132"/>
                <a:gd name="T26" fmla="*/ 208 w 860"/>
                <a:gd name="T27" fmla="*/ 344 h 1132"/>
                <a:gd name="T28" fmla="*/ 256 w 860"/>
                <a:gd name="T29" fmla="*/ 397 h 1132"/>
                <a:gd name="T30" fmla="*/ 334 w 860"/>
                <a:gd name="T31" fmla="*/ 434 h 1132"/>
                <a:gd name="T32" fmla="*/ 429 w 860"/>
                <a:gd name="T33" fmla="*/ 460 h 1132"/>
                <a:gd name="T34" fmla="*/ 528 w 860"/>
                <a:gd name="T35" fmla="*/ 484 h 1132"/>
                <a:gd name="T36" fmla="*/ 634 w 860"/>
                <a:gd name="T37" fmla="*/ 513 h 1132"/>
                <a:gd name="T38" fmla="*/ 729 w 860"/>
                <a:gd name="T39" fmla="*/ 556 h 1132"/>
                <a:gd name="T40" fmla="*/ 804 w 860"/>
                <a:gd name="T41" fmla="*/ 620 h 1132"/>
                <a:gd name="T42" fmla="*/ 850 w 860"/>
                <a:gd name="T43" fmla="*/ 711 h 1132"/>
                <a:gd name="T44" fmla="*/ 857 w 860"/>
                <a:gd name="T45" fmla="*/ 838 h 1132"/>
                <a:gd name="T46" fmla="*/ 821 w 860"/>
                <a:gd name="T47" fmla="*/ 954 h 1132"/>
                <a:gd name="T48" fmla="*/ 750 w 860"/>
                <a:gd name="T49" fmla="*/ 1037 h 1132"/>
                <a:gd name="T50" fmla="*/ 656 w 860"/>
                <a:gd name="T51" fmla="*/ 1093 h 1132"/>
                <a:gd name="T52" fmla="*/ 545 w 860"/>
                <a:gd name="T53" fmla="*/ 1124 h 1132"/>
                <a:gd name="T54" fmla="*/ 429 w 860"/>
                <a:gd name="T55" fmla="*/ 1132 h 1132"/>
                <a:gd name="T56" fmla="*/ 299 w 860"/>
                <a:gd name="T57" fmla="*/ 1120 h 1132"/>
                <a:gd name="T58" fmla="*/ 182 w 860"/>
                <a:gd name="T59" fmla="*/ 1081 h 1132"/>
                <a:gd name="T60" fmla="*/ 90 w 860"/>
                <a:gd name="T61" fmla="*/ 1012 h 1132"/>
                <a:gd name="T62" fmla="*/ 27 w 860"/>
                <a:gd name="T63" fmla="*/ 908 h 1132"/>
                <a:gd name="T64" fmla="*/ 0 w 860"/>
                <a:gd name="T65" fmla="*/ 767 h 1132"/>
                <a:gd name="T66" fmla="*/ 180 w 860"/>
                <a:gd name="T67" fmla="*/ 838 h 1132"/>
                <a:gd name="T68" fmla="*/ 229 w 860"/>
                <a:gd name="T69" fmla="*/ 913 h 1132"/>
                <a:gd name="T70" fmla="*/ 308 w 860"/>
                <a:gd name="T71" fmla="*/ 957 h 1132"/>
                <a:gd name="T72" fmla="*/ 404 w 860"/>
                <a:gd name="T73" fmla="*/ 974 h 1132"/>
                <a:gd name="T74" fmla="*/ 488 w 860"/>
                <a:gd name="T75" fmla="*/ 974 h 1132"/>
                <a:gd name="T76" fmla="*/ 565 w 860"/>
                <a:gd name="T77" fmla="*/ 960 h 1132"/>
                <a:gd name="T78" fmla="*/ 631 w 860"/>
                <a:gd name="T79" fmla="*/ 927 h 1132"/>
                <a:gd name="T80" fmla="*/ 674 w 860"/>
                <a:gd name="T81" fmla="*/ 871 h 1132"/>
                <a:gd name="T82" fmla="*/ 681 w 860"/>
                <a:gd name="T83" fmla="*/ 787 h 1132"/>
                <a:gd name="T84" fmla="*/ 647 w 860"/>
                <a:gd name="T85" fmla="*/ 722 h 1132"/>
                <a:gd name="T86" fmla="*/ 580 w 860"/>
                <a:gd name="T87" fmla="*/ 677 h 1132"/>
                <a:gd name="T88" fmla="*/ 491 w 860"/>
                <a:gd name="T89" fmla="*/ 647 h 1132"/>
                <a:gd name="T90" fmla="*/ 389 w 860"/>
                <a:gd name="T91" fmla="*/ 622 h 1132"/>
                <a:gd name="T92" fmla="*/ 283 w 860"/>
                <a:gd name="T93" fmla="*/ 595 h 1132"/>
                <a:gd name="T94" fmla="*/ 183 w 860"/>
                <a:gd name="T95" fmla="*/ 558 h 1132"/>
                <a:gd name="T96" fmla="*/ 99 w 860"/>
                <a:gd name="T97" fmla="*/ 504 h 1132"/>
                <a:gd name="T98" fmla="*/ 42 w 860"/>
                <a:gd name="T99" fmla="*/ 423 h 1132"/>
                <a:gd name="T100" fmla="*/ 22 w 860"/>
                <a:gd name="T101" fmla="*/ 308 h 1132"/>
                <a:gd name="T102" fmla="*/ 44 w 860"/>
                <a:gd name="T103" fmla="*/ 193 h 1132"/>
                <a:gd name="T104" fmla="*/ 104 w 860"/>
                <a:gd name="T105" fmla="*/ 107 h 1132"/>
                <a:gd name="T106" fmla="*/ 191 w 860"/>
                <a:gd name="T107" fmla="*/ 46 h 1132"/>
                <a:gd name="T108" fmla="*/ 293 w 860"/>
                <a:gd name="T109" fmla="*/ 12 h 1132"/>
                <a:gd name="T110" fmla="*/ 399 w 860"/>
                <a:gd name="T111" fmla="*/ 0 h 1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860" h="1132">
                  <a:moveTo>
                    <a:pt x="399" y="0"/>
                  </a:moveTo>
                  <a:lnTo>
                    <a:pt x="443" y="2"/>
                  </a:lnTo>
                  <a:lnTo>
                    <a:pt x="486" y="5"/>
                  </a:lnTo>
                  <a:lnTo>
                    <a:pt x="527" y="11"/>
                  </a:lnTo>
                  <a:lnTo>
                    <a:pt x="566" y="20"/>
                  </a:lnTo>
                  <a:lnTo>
                    <a:pt x="604" y="31"/>
                  </a:lnTo>
                  <a:lnTo>
                    <a:pt x="639" y="44"/>
                  </a:lnTo>
                  <a:lnTo>
                    <a:pt x="670" y="62"/>
                  </a:lnTo>
                  <a:lnTo>
                    <a:pt x="701" y="82"/>
                  </a:lnTo>
                  <a:lnTo>
                    <a:pt x="727" y="107"/>
                  </a:lnTo>
                  <a:lnTo>
                    <a:pt x="750" y="134"/>
                  </a:lnTo>
                  <a:lnTo>
                    <a:pt x="771" y="167"/>
                  </a:lnTo>
                  <a:lnTo>
                    <a:pt x="788" y="203"/>
                  </a:lnTo>
                  <a:lnTo>
                    <a:pt x="800" y="244"/>
                  </a:lnTo>
                  <a:lnTo>
                    <a:pt x="810" y="290"/>
                  </a:lnTo>
                  <a:lnTo>
                    <a:pt x="815" y="339"/>
                  </a:lnTo>
                  <a:lnTo>
                    <a:pt x="648" y="339"/>
                  </a:lnTo>
                  <a:lnTo>
                    <a:pt x="644" y="307"/>
                  </a:lnTo>
                  <a:lnTo>
                    <a:pt x="634" y="278"/>
                  </a:lnTo>
                  <a:lnTo>
                    <a:pt x="622" y="254"/>
                  </a:lnTo>
                  <a:lnTo>
                    <a:pt x="606" y="231"/>
                  </a:lnTo>
                  <a:lnTo>
                    <a:pt x="588" y="213"/>
                  </a:lnTo>
                  <a:lnTo>
                    <a:pt x="567" y="197"/>
                  </a:lnTo>
                  <a:lnTo>
                    <a:pt x="545" y="184"/>
                  </a:lnTo>
                  <a:lnTo>
                    <a:pt x="520" y="174"/>
                  </a:lnTo>
                  <a:lnTo>
                    <a:pt x="494" y="167"/>
                  </a:lnTo>
                  <a:lnTo>
                    <a:pt x="467" y="162"/>
                  </a:lnTo>
                  <a:lnTo>
                    <a:pt x="441" y="158"/>
                  </a:lnTo>
                  <a:lnTo>
                    <a:pt x="413" y="157"/>
                  </a:lnTo>
                  <a:lnTo>
                    <a:pt x="386" y="158"/>
                  </a:lnTo>
                  <a:lnTo>
                    <a:pt x="358" y="161"/>
                  </a:lnTo>
                  <a:lnTo>
                    <a:pt x="330" y="166"/>
                  </a:lnTo>
                  <a:lnTo>
                    <a:pt x="305" y="172"/>
                  </a:lnTo>
                  <a:lnTo>
                    <a:pt x="279" y="180"/>
                  </a:lnTo>
                  <a:lnTo>
                    <a:pt x="257" y="192"/>
                  </a:lnTo>
                  <a:lnTo>
                    <a:pt x="238" y="207"/>
                  </a:lnTo>
                  <a:lnTo>
                    <a:pt x="221" y="224"/>
                  </a:lnTo>
                  <a:lnTo>
                    <a:pt x="209" y="244"/>
                  </a:lnTo>
                  <a:lnTo>
                    <a:pt x="200" y="268"/>
                  </a:lnTo>
                  <a:lnTo>
                    <a:pt x="198" y="296"/>
                  </a:lnTo>
                  <a:lnTo>
                    <a:pt x="200" y="321"/>
                  </a:lnTo>
                  <a:lnTo>
                    <a:pt x="208" y="344"/>
                  </a:lnTo>
                  <a:lnTo>
                    <a:pt x="220" y="365"/>
                  </a:lnTo>
                  <a:lnTo>
                    <a:pt x="237" y="382"/>
                  </a:lnTo>
                  <a:lnTo>
                    <a:pt x="256" y="397"/>
                  </a:lnTo>
                  <a:lnTo>
                    <a:pt x="279" y="411"/>
                  </a:lnTo>
                  <a:lnTo>
                    <a:pt x="305" y="423"/>
                  </a:lnTo>
                  <a:lnTo>
                    <a:pt x="334" y="434"/>
                  </a:lnTo>
                  <a:lnTo>
                    <a:pt x="364" y="443"/>
                  </a:lnTo>
                  <a:lnTo>
                    <a:pt x="396" y="452"/>
                  </a:lnTo>
                  <a:lnTo>
                    <a:pt x="429" y="460"/>
                  </a:lnTo>
                  <a:lnTo>
                    <a:pt x="461" y="467"/>
                  </a:lnTo>
                  <a:lnTo>
                    <a:pt x="495" y="476"/>
                  </a:lnTo>
                  <a:lnTo>
                    <a:pt x="528" y="484"/>
                  </a:lnTo>
                  <a:lnTo>
                    <a:pt x="565" y="493"/>
                  </a:lnTo>
                  <a:lnTo>
                    <a:pt x="600" y="502"/>
                  </a:lnTo>
                  <a:lnTo>
                    <a:pt x="634" y="513"/>
                  </a:lnTo>
                  <a:lnTo>
                    <a:pt x="667" y="527"/>
                  </a:lnTo>
                  <a:lnTo>
                    <a:pt x="699" y="540"/>
                  </a:lnTo>
                  <a:lnTo>
                    <a:pt x="729" y="556"/>
                  </a:lnTo>
                  <a:lnTo>
                    <a:pt x="757" y="575"/>
                  </a:lnTo>
                  <a:lnTo>
                    <a:pt x="782" y="595"/>
                  </a:lnTo>
                  <a:lnTo>
                    <a:pt x="804" y="620"/>
                  </a:lnTo>
                  <a:lnTo>
                    <a:pt x="823" y="646"/>
                  </a:lnTo>
                  <a:lnTo>
                    <a:pt x="839" y="676"/>
                  </a:lnTo>
                  <a:lnTo>
                    <a:pt x="850" y="711"/>
                  </a:lnTo>
                  <a:lnTo>
                    <a:pt x="857" y="750"/>
                  </a:lnTo>
                  <a:lnTo>
                    <a:pt x="860" y="792"/>
                  </a:lnTo>
                  <a:lnTo>
                    <a:pt x="857" y="838"/>
                  </a:lnTo>
                  <a:lnTo>
                    <a:pt x="850" y="880"/>
                  </a:lnTo>
                  <a:lnTo>
                    <a:pt x="838" y="919"/>
                  </a:lnTo>
                  <a:lnTo>
                    <a:pt x="821" y="954"/>
                  </a:lnTo>
                  <a:lnTo>
                    <a:pt x="801" y="985"/>
                  </a:lnTo>
                  <a:lnTo>
                    <a:pt x="777" y="1013"/>
                  </a:lnTo>
                  <a:lnTo>
                    <a:pt x="750" y="1037"/>
                  </a:lnTo>
                  <a:lnTo>
                    <a:pt x="721" y="1059"/>
                  </a:lnTo>
                  <a:lnTo>
                    <a:pt x="690" y="1077"/>
                  </a:lnTo>
                  <a:lnTo>
                    <a:pt x="656" y="1093"/>
                  </a:lnTo>
                  <a:lnTo>
                    <a:pt x="621" y="1106"/>
                  </a:lnTo>
                  <a:lnTo>
                    <a:pt x="583" y="1116"/>
                  </a:lnTo>
                  <a:lnTo>
                    <a:pt x="545" y="1124"/>
                  </a:lnTo>
                  <a:lnTo>
                    <a:pt x="506" y="1129"/>
                  </a:lnTo>
                  <a:lnTo>
                    <a:pt x="467" y="1132"/>
                  </a:lnTo>
                  <a:lnTo>
                    <a:pt x="429" y="1132"/>
                  </a:lnTo>
                  <a:lnTo>
                    <a:pt x="384" y="1131"/>
                  </a:lnTo>
                  <a:lnTo>
                    <a:pt x="340" y="1128"/>
                  </a:lnTo>
                  <a:lnTo>
                    <a:pt x="299" y="1120"/>
                  </a:lnTo>
                  <a:lnTo>
                    <a:pt x="257" y="1111"/>
                  </a:lnTo>
                  <a:lnTo>
                    <a:pt x="218" y="1097"/>
                  </a:lnTo>
                  <a:lnTo>
                    <a:pt x="182" y="1081"/>
                  </a:lnTo>
                  <a:lnTo>
                    <a:pt x="149" y="1061"/>
                  </a:lnTo>
                  <a:lnTo>
                    <a:pt x="118" y="1038"/>
                  </a:lnTo>
                  <a:lnTo>
                    <a:pt x="90" y="1012"/>
                  </a:lnTo>
                  <a:lnTo>
                    <a:pt x="65" y="980"/>
                  </a:lnTo>
                  <a:lnTo>
                    <a:pt x="44" y="947"/>
                  </a:lnTo>
                  <a:lnTo>
                    <a:pt x="27" y="908"/>
                  </a:lnTo>
                  <a:lnTo>
                    <a:pt x="13" y="865"/>
                  </a:lnTo>
                  <a:lnTo>
                    <a:pt x="5" y="819"/>
                  </a:lnTo>
                  <a:lnTo>
                    <a:pt x="0" y="767"/>
                  </a:lnTo>
                  <a:lnTo>
                    <a:pt x="166" y="767"/>
                  </a:lnTo>
                  <a:lnTo>
                    <a:pt x="171" y="804"/>
                  </a:lnTo>
                  <a:lnTo>
                    <a:pt x="180" y="838"/>
                  </a:lnTo>
                  <a:lnTo>
                    <a:pt x="192" y="867"/>
                  </a:lnTo>
                  <a:lnTo>
                    <a:pt x="209" y="891"/>
                  </a:lnTo>
                  <a:lnTo>
                    <a:pt x="229" y="913"/>
                  </a:lnTo>
                  <a:lnTo>
                    <a:pt x="254" y="931"/>
                  </a:lnTo>
                  <a:lnTo>
                    <a:pt x="279" y="945"/>
                  </a:lnTo>
                  <a:lnTo>
                    <a:pt x="308" y="957"/>
                  </a:lnTo>
                  <a:lnTo>
                    <a:pt x="339" y="966"/>
                  </a:lnTo>
                  <a:lnTo>
                    <a:pt x="372" y="972"/>
                  </a:lnTo>
                  <a:lnTo>
                    <a:pt x="404" y="974"/>
                  </a:lnTo>
                  <a:lnTo>
                    <a:pt x="438" y="976"/>
                  </a:lnTo>
                  <a:lnTo>
                    <a:pt x="463" y="976"/>
                  </a:lnTo>
                  <a:lnTo>
                    <a:pt x="488" y="974"/>
                  </a:lnTo>
                  <a:lnTo>
                    <a:pt x="515" y="971"/>
                  </a:lnTo>
                  <a:lnTo>
                    <a:pt x="540" y="966"/>
                  </a:lnTo>
                  <a:lnTo>
                    <a:pt x="565" y="960"/>
                  </a:lnTo>
                  <a:lnTo>
                    <a:pt x="589" y="951"/>
                  </a:lnTo>
                  <a:lnTo>
                    <a:pt x="611" y="941"/>
                  </a:lnTo>
                  <a:lnTo>
                    <a:pt x="631" y="927"/>
                  </a:lnTo>
                  <a:lnTo>
                    <a:pt x="648" y="912"/>
                  </a:lnTo>
                  <a:lnTo>
                    <a:pt x="663" y="892"/>
                  </a:lnTo>
                  <a:lnTo>
                    <a:pt x="674" y="871"/>
                  </a:lnTo>
                  <a:lnTo>
                    <a:pt x="681" y="844"/>
                  </a:lnTo>
                  <a:lnTo>
                    <a:pt x="684" y="815"/>
                  </a:lnTo>
                  <a:lnTo>
                    <a:pt x="681" y="787"/>
                  </a:lnTo>
                  <a:lnTo>
                    <a:pt x="674" y="762"/>
                  </a:lnTo>
                  <a:lnTo>
                    <a:pt x="662" y="740"/>
                  </a:lnTo>
                  <a:lnTo>
                    <a:pt x="647" y="722"/>
                  </a:lnTo>
                  <a:lnTo>
                    <a:pt x="628" y="705"/>
                  </a:lnTo>
                  <a:lnTo>
                    <a:pt x="606" y="691"/>
                  </a:lnTo>
                  <a:lnTo>
                    <a:pt x="580" y="677"/>
                  </a:lnTo>
                  <a:lnTo>
                    <a:pt x="552" y="667"/>
                  </a:lnTo>
                  <a:lnTo>
                    <a:pt x="523" y="656"/>
                  </a:lnTo>
                  <a:lnTo>
                    <a:pt x="491" y="647"/>
                  </a:lnTo>
                  <a:lnTo>
                    <a:pt x="458" y="639"/>
                  </a:lnTo>
                  <a:lnTo>
                    <a:pt x="424" y="630"/>
                  </a:lnTo>
                  <a:lnTo>
                    <a:pt x="389" y="622"/>
                  </a:lnTo>
                  <a:lnTo>
                    <a:pt x="352" y="613"/>
                  </a:lnTo>
                  <a:lnTo>
                    <a:pt x="317" y="605"/>
                  </a:lnTo>
                  <a:lnTo>
                    <a:pt x="283" y="595"/>
                  </a:lnTo>
                  <a:lnTo>
                    <a:pt x="248" y="585"/>
                  </a:lnTo>
                  <a:lnTo>
                    <a:pt x="215" y="572"/>
                  </a:lnTo>
                  <a:lnTo>
                    <a:pt x="183" y="558"/>
                  </a:lnTo>
                  <a:lnTo>
                    <a:pt x="153" y="542"/>
                  </a:lnTo>
                  <a:lnTo>
                    <a:pt x="125" y="524"/>
                  </a:lnTo>
                  <a:lnTo>
                    <a:pt x="99" y="504"/>
                  </a:lnTo>
                  <a:lnTo>
                    <a:pt x="78" y="480"/>
                  </a:lnTo>
                  <a:lnTo>
                    <a:pt x="58" y="453"/>
                  </a:lnTo>
                  <a:lnTo>
                    <a:pt x="42" y="423"/>
                  </a:lnTo>
                  <a:lnTo>
                    <a:pt x="31" y="389"/>
                  </a:lnTo>
                  <a:lnTo>
                    <a:pt x="24" y="350"/>
                  </a:lnTo>
                  <a:lnTo>
                    <a:pt x="22" y="308"/>
                  </a:lnTo>
                  <a:lnTo>
                    <a:pt x="24" y="267"/>
                  </a:lnTo>
                  <a:lnTo>
                    <a:pt x="31" y="228"/>
                  </a:lnTo>
                  <a:lnTo>
                    <a:pt x="44" y="193"/>
                  </a:lnTo>
                  <a:lnTo>
                    <a:pt x="61" y="161"/>
                  </a:lnTo>
                  <a:lnTo>
                    <a:pt x="80" y="132"/>
                  </a:lnTo>
                  <a:lnTo>
                    <a:pt x="104" y="107"/>
                  </a:lnTo>
                  <a:lnTo>
                    <a:pt x="130" y="84"/>
                  </a:lnTo>
                  <a:lnTo>
                    <a:pt x="159" y="63"/>
                  </a:lnTo>
                  <a:lnTo>
                    <a:pt x="191" y="46"/>
                  </a:lnTo>
                  <a:lnTo>
                    <a:pt x="223" y="32"/>
                  </a:lnTo>
                  <a:lnTo>
                    <a:pt x="257" y="21"/>
                  </a:lnTo>
                  <a:lnTo>
                    <a:pt x="293" y="12"/>
                  </a:lnTo>
                  <a:lnTo>
                    <a:pt x="328" y="6"/>
                  </a:lnTo>
                  <a:lnTo>
                    <a:pt x="364" y="2"/>
                  </a:lnTo>
                  <a:lnTo>
                    <a:pt x="39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9"/>
            <p:cNvSpPr>
              <a:spLocks/>
            </p:cNvSpPr>
            <p:nvPr userDrawn="1"/>
          </p:nvSpPr>
          <p:spPr bwMode="auto">
            <a:xfrm>
              <a:off x="6146801" y="4554538"/>
              <a:ext cx="434975" cy="479425"/>
            </a:xfrm>
            <a:custGeom>
              <a:avLst/>
              <a:gdLst>
                <a:gd name="T0" fmla="*/ 621 w 1095"/>
                <a:gd name="T1" fmla="*/ 1 h 1208"/>
                <a:gd name="T2" fmla="*/ 664 w 1095"/>
                <a:gd name="T3" fmla="*/ 18 h 1208"/>
                <a:gd name="T4" fmla="*/ 709 w 1095"/>
                <a:gd name="T5" fmla="*/ 67 h 1208"/>
                <a:gd name="T6" fmla="*/ 947 w 1095"/>
                <a:gd name="T7" fmla="*/ 353 h 1208"/>
                <a:gd name="T8" fmla="*/ 1027 w 1095"/>
                <a:gd name="T9" fmla="*/ 469 h 1208"/>
                <a:gd name="T10" fmla="*/ 1076 w 1095"/>
                <a:gd name="T11" fmla="*/ 580 h 1208"/>
                <a:gd name="T12" fmla="*/ 1095 w 1095"/>
                <a:gd name="T13" fmla="*/ 687 h 1208"/>
                <a:gd name="T14" fmla="*/ 1090 w 1095"/>
                <a:gd name="T15" fmla="*/ 786 h 1208"/>
                <a:gd name="T16" fmla="*/ 1064 w 1095"/>
                <a:gd name="T17" fmla="*/ 877 h 1208"/>
                <a:gd name="T18" fmla="*/ 1020 w 1095"/>
                <a:gd name="T19" fmla="*/ 959 h 1208"/>
                <a:gd name="T20" fmla="*/ 962 w 1095"/>
                <a:gd name="T21" fmla="*/ 1032 h 1208"/>
                <a:gd name="T22" fmla="*/ 892 w 1095"/>
                <a:gd name="T23" fmla="*/ 1093 h 1208"/>
                <a:gd name="T24" fmla="*/ 817 w 1095"/>
                <a:gd name="T25" fmla="*/ 1142 h 1208"/>
                <a:gd name="T26" fmla="*/ 738 w 1095"/>
                <a:gd name="T27" fmla="*/ 1177 h 1208"/>
                <a:gd name="T28" fmla="*/ 630 w 1095"/>
                <a:gd name="T29" fmla="*/ 1202 h 1208"/>
                <a:gd name="T30" fmla="*/ 498 w 1095"/>
                <a:gd name="T31" fmla="*/ 1207 h 1208"/>
                <a:gd name="T32" fmla="*/ 374 w 1095"/>
                <a:gd name="T33" fmla="*/ 1187 h 1208"/>
                <a:gd name="T34" fmla="*/ 261 w 1095"/>
                <a:gd name="T35" fmla="*/ 1144 h 1208"/>
                <a:gd name="T36" fmla="*/ 162 w 1095"/>
                <a:gd name="T37" fmla="*/ 1080 h 1208"/>
                <a:gd name="T38" fmla="*/ 82 w 1095"/>
                <a:gd name="T39" fmla="*/ 998 h 1208"/>
                <a:gd name="T40" fmla="*/ 22 w 1095"/>
                <a:gd name="T41" fmla="*/ 901 h 1208"/>
                <a:gd name="T42" fmla="*/ 25 w 1095"/>
                <a:gd name="T43" fmla="*/ 883 h 1208"/>
                <a:gd name="T44" fmla="*/ 90 w 1095"/>
                <a:gd name="T45" fmla="*/ 940 h 1208"/>
                <a:gd name="T46" fmla="*/ 170 w 1095"/>
                <a:gd name="T47" fmla="*/ 982 h 1208"/>
                <a:gd name="T48" fmla="*/ 258 w 1095"/>
                <a:gd name="T49" fmla="*/ 1009 h 1208"/>
                <a:gd name="T50" fmla="*/ 353 w 1095"/>
                <a:gd name="T51" fmla="*/ 1020 h 1208"/>
                <a:gd name="T52" fmla="*/ 447 w 1095"/>
                <a:gd name="T53" fmla="*/ 1015 h 1208"/>
                <a:gd name="T54" fmla="*/ 534 w 1095"/>
                <a:gd name="T55" fmla="*/ 994 h 1208"/>
                <a:gd name="T56" fmla="*/ 612 w 1095"/>
                <a:gd name="T57" fmla="*/ 958 h 1208"/>
                <a:gd name="T58" fmla="*/ 694 w 1095"/>
                <a:gd name="T59" fmla="*/ 894 h 1208"/>
                <a:gd name="T60" fmla="*/ 756 w 1095"/>
                <a:gd name="T61" fmla="*/ 821 h 1208"/>
                <a:gd name="T62" fmla="*/ 796 w 1095"/>
                <a:gd name="T63" fmla="*/ 738 h 1208"/>
                <a:gd name="T64" fmla="*/ 811 w 1095"/>
                <a:gd name="T65" fmla="*/ 652 h 1208"/>
                <a:gd name="T66" fmla="*/ 800 w 1095"/>
                <a:gd name="T67" fmla="*/ 563 h 1208"/>
                <a:gd name="T68" fmla="*/ 761 w 1095"/>
                <a:gd name="T69" fmla="*/ 478 h 1208"/>
                <a:gd name="T70" fmla="*/ 728 w 1095"/>
                <a:gd name="T71" fmla="*/ 433 h 1208"/>
                <a:gd name="T72" fmla="*/ 714 w 1095"/>
                <a:gd name="T73" fmla="*/ 415 h 1208"/>
                <a:gd name="T74" fmla="*/ 687 w 1095"/>
                <a:gd name="T75" fmla="*/ 382 h 1208"/>
                <a:gd name="T76" fmla="*/ 651 w 1095"/>
                <a:gd name="T77" fmla="*/ 340 h 1208"/>
                <a:gd name="T78" fmla="*/ 609 w 1095"/>
                <a:gd name="T79" fmla="*/ 291 h 1208"/>
                <a:gd name="T80" fmla="*/ 567 w 1095"/>
                <a:gd name="T81" fmla="*/ 239 h 1208"/>
                <a:gd name="T82" fmla="*/ 524 w 1095"/>
                <a:gd name="T83" fmla="*/ 188 h 1208"/>
                <a:gd name="T84" fmla="*/ 521 w 1095"/>
                <a:gd name="T85" fmla="*/ 184 h 1208"/>
                <a:gd name="T86" fmla="*/ 515 w 1095"/>
                <a:gd name="T87" fmla="*/ 177 h 1208"/>
                <a:gd name="T88" fmla="*/ 512 w 1095"/>
                <a:gd name="T89" fmla="*/ 175 h 1208"/>
                <a:gd name="T90" fmla="*/ 492 w 1095"/>
                <a:gd name="T91" fmla="*/ 131 h 1208"/>
                <a:gd name="T92" fmla="*/ 494 w 1095"/>
                <a:gd name="T93" fmla="*/ 87 h 1208"/>
                <a:gd name="T94" fmla="*/ 517 w 1095"/>
                <a:gd name="T95" fmla="*/ 44 h 1208"/>
                <a:gd name="T96" fmla="*/ 555 w 1095"/>
                <a:gd name="T97" fmla="*/ 13 h 1208"/>
                <a:gd name="T98" fmla="*/ 600 w 1095"/>
                <a:gd name="T99" fmla="*/ 0 h 1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95" h="1208">
                  <a:moveTo>
                    <a:pt x="600" y="0"/>
                  </a:moveTo>
                  <a:lnTo>
                    <a:pt x="621" y="1"/>
                  </a:lnTo>
                  <a:lnTo>
                    <a:pt x="643" y="7"/>
                  </a:lnTo>
                  <a:lnTo>
                    <a:pt x="664" y="18"/>
                  </a:lnTo>
                  <a:lnTo>
                    <a:pt x="682" y="35"/>
                  </a:lnTo>
                  <a:lnTo>
                    <a:pt x="709" y="67"/>
                  </a:lnTo>
                  <a:lnTo>
                    <a:pt x="694" y="50"/>
                  </a:lnTo>
                  <a:lnTo>
                    <a:pt x="947" y="353"/>
                  </a:lnTo>
                  <a:lnTo>
                    <a:pt x="991" y="411"/>
                  </a:lnTo>
                  <a:lnTo>
                    <a:pt x="1027" y="469"/>
                  </a:lnTo>
                  <a:lnTo>
                    <a:pt x="1055" y="525"/>
                  </a:lnTo>
                  <a:lnTo>
                    <a:pt x="1076" y="580"/>
                  </a:lnTo>
                  <a:lnTo>
                    <a:pt x="1088" y="633"/>
                  </a:lnTo>
                  <a:lnTo>
                    <a:pt x="1095" y="687"/>
                  </a:lnTo>
                  <a:lnTo>
                    <a:pt x="1095" y="737"/>
                  </a:lnTo>
                  <a:lnTo>
                    <a:pt x="1090" y="786"/>
                  </a:lnTo>
                  <a:lnTo>
                    <a:pt x="1079" y="833"/>
                  </a:lnTo>
                  <a:lnTo>
                    <a:pt x="1064" y="877"/>
                  </a:lnTo>
                  <a:lnTo>
                    <a:pt x="1044" y="920"/>
                  </a:lnTo>
                  <a:lnTo>
                    <a:pt x="1020" y="959"/>
                  </a:lnTo>
                  <a:lnTo>
                    <a:pt x="992" y="998"/>
                  </a:lnTo>
                  <a:lnTo>
                    <a:pt x="962" y="1032"/>
                  </a:lnTo>
                  <a:lnTo>
                    <a:pt x="929" y="1064"/>
                  </a:lnTo>
                  <a:lnTo>
                    <a:pt x="892" y="1093"/>
                  </a:lnTo>
                  <a:lnTo>
                    <a:pt x="856" y="1119"/>
                  </a:lnTo>
                  <a:lnTo>
                    <a:pt x="817" y="1142"/>
                  </a:lnTo>
                  <a:lnTo>
                    <a:pt x="778" y="1161"/>
                  </a:lnTo>
                  <a:lnTo>
                    <a:pt x="738" y="1177"/>
                  </a:lnTo>
                  <a:lnTo>
                    <a:pt x="698" y="1189"/>
                  </a:lnTo>
                  <a:lnTo>
                    <a:pt x="630" y="1202"/>
                  </a:lnTo>
                  <a:lnTo>
                    <a:pt x="563" y="1208"/>
                  </a:lnTo>
                  <a:lnTo>
                    <a:pt x="498" y="1207"/>
                  </a:lnTo>
                  <a:lnTo>
                    <a:pt x="434" y="1201"/>
                  </a:lnTo>
                  <a:lnTo>
                    <a:pt x="374" y="1187"/>
                  </a:lnTo>
                  <a:lnTo>
                    <a:pt x="315" y="1168"/>
                  </a:lnTo>
                  <a:lnTo>
                    <a:pt x="261" y="1144"/>
                  </a:lnTo>
                  <a:lnTo>
                    <a:pt x="210" y="1114"/>
                  </a:lnTo>
                  <a:lnTo>
                    <a:pt x="162" y="1080"/>
                  </a:lnTo>
                  <a:lnTo>
                    <a:pt x="120" y="1040"/>
                  </a:lnTo>
                  <a:lnTo>
                    <a:pt x="82" y="998"/>
                  </a:lnTo>
                  <a:lnTo>
                    <a:pt x="49" y="951"/>
                  </a:lnTo>
                  <a:lnTo>
                    <a:pt x="22" y="901"/>
                  </a:lnTo>
                  <a:lnTo>
                    <a:pt x="0" y="848"/>
                  </a:lnTo>
                  <a:lnTo>
                    <a:pt x="25" y="883"/>
                  </a:lnTo>
                  <a:lnTo>
                    <a:pt x="56" y="913"/>
                  </a:lnTo>
                  <a:lnTo>
                    <a:pt x="90" y="940"/>
                  </a:lnTo>
                  <a:lnTo>
                    <a:pt x="128" y="963"/>
                  </a:lnTo>
                  <a:lnTo>
                    <a:pt x="170" y="982"/>
                  </a:lnTo>
                  <a:lnTo>
                    <a:pt x="213" y="997"/>
                  </a:lnTo>
                  <a:lnTo>
                    <a:pt x="258" y="1009"/>
                  </a:lnTo>
                  <a:lnTo>
                    <a:pt x="306" y="1016"/>
                  </a:lnTo>
                  <a:lnTo>
                    <a:pt x="353" y="1020"/>
                  </a:lnTo>
                  <a:lnTo>
                    <a:pt x="399" y="1019"/>
                  </a:lnTo>
                  <a:lnTo>
                    <a:pt x="447" y="1015"/>
                  </a:lnTo>
                  <a:lnTo>
                    <a:pt x="492" y="1006"/>
                  </a:lnTo>
                  <a:lnTo>
                    <a:pt x="534" y="994"/>
                  </a:lnTo>
                  <a:lnTo>
                    <a:pt x="575" y="979"/>
                  </a:lnTo>
                  <a:lnTo>
                    <a:pt x="612" y="958"/>
                  </a:lnTo>
                  <a:lnTo>
                    <a:pt x="655" y="928"/>
                  </a:lnTo>
                  <a:lnTo>
                    <a:pt x="694" y="894"/>
                  </a:lnTo>
                  <a:lnTo>
                    <a:pt x="728" y="858"/>
                  </a:lnTo>
                  <a:lnTo>
                    <a:pt x="756" y="821"/>
                  </a:lnTo>
                  <a:lnTo>
                    <a:pt x="779" y="780"/>
                  </a:lnTo>
                  <a:lnTo>
                    <a:pt x="796" y="738"/>
                  </a:lnTo>
                  <a:lnTo>
                    <a:pt x="806" y="695"/>
                  </a:lnTo>
                  <a:lnTo>
                    <a:pt x="811" y="652"/>
                  </a:lnTo>
                  <a:lnTo>
                    <a:pt x="809" y="608"/>
                  </a:lnTo>
                  <a:lnTo>
                    <a:pt x="800" y="563"/>
                  </a:lnTo>
                  <a:lnTo>
                    <a:pt x="784" y="520"/>
                  </a:lnTo>
                  <a:lnTo>
                    <a:pt x="761" y="478"/>
                  </a:lnTo>
                  <a:lnTo>
                    <a:pt x="731" y="436"/>
                  </a:lnTo>
                  <a:lnTo>
                    <a:pt x="728" y="433"/>
                  </a:lnTo>
                  <a:lnTo>
                    <a:pt x="724" y="426"/>
                  </a:lnTo>
                  <a:lnTo>
                    <a:pt x="714" y="415"/>
                  </a:lnTo>
                  <a:lnTo>
                    <a:pt x="702" y="401"/>
                  </a:lnTo>
                  <a:lnTo>
                    <a:pt x="687" y="382"/>
                  </a:lnTo>
                  <a:lnTo>
                    <a:pt x="670" y="363"/>
                  </a:lnTo>
                  <a:lnTo>
                    <a:pt x="651" y="340"/>
                  </a:lnTo>
                  <a:lnTo>
                    <a:pt x="631" y="316"/>
                  </a:lnTo>
                  <a:lnTo>
                    <a:pt x="609" y="291"/>
                  </a:lnTo>
                  <a:lnTo>
                    <a:pt x="589" y="265"/>
                  </a:lnTo>
                  <a:lnTo>
                    <a:pt x="567" y="239"/>
                  </a:lnTo>
                  <a:lnTo>
                    <a:pt x="545" y="213"/>
                  </a:lnTo>
                  <a:lnTo>
                    <a:pt x="524" y="188"/>
                  </a:lnTo>
                  <a:lnTo>
                    <a:pt x="526" y="189"/>
                  </a:lnTo>
                  <a:lnTo>
                    <a:pt x="521" y="184"/>
                  </a:lnTo>
                  <a:lnTo>
                    <a:pt x="517" y="180"/>
                  </a:lnTo>
                  <a:lnTo>
                    <a:pt x="515" y="177"/>
                  </a:lnTo>
                  <a:lnTo>
                    <a:pt x="513" y="175"/>
                  </a:lnTo>
                  <a:lnTo>
                    <a:pt x="512" y="175"/>
                  </a:lnTo>
                  <a:lnTo>
                    <a:pt x="499" y="154"/>
                  </a:lnTo>
                  <a:lnTo>
                    <a:pt x="492" y="131"/>
                  </a:lnTo>
                  <a:lnTo>
                    <a:pt x="490" y="110"/>
                  </a:lnTo>
                  <a:lnTo>
                    <a:pt x="494" y="87"/>
                  </a:lnTo>
                  <a:lnTo>
                    <a:pt x="502" y="65"/>
                  </a:lnTo>
                  <a:lnTo>
                    <a:pt x="517" y="44"/>
                  </a:lnTo>
                  <a:lnTo>
                    <a:pt x="534" y="28"/>
                  </a:lnTo>
                  <a:lnTo>
                    <a:pt x="555" y="13"/>
                  </a:lnTo>
                  <a:lnTo>
                    <a:pt x="577" y="5"/>
                  </a:lnTo>
                  <a:lnTo>
                    <a:pt x="60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0"/>
            <p:cNvSpPr>
              <a:spLocks/>
            </p:cNvSpPr>
            <p:nvPr userDrawn="1"/>
          </p:nvSpPr>
          <p:spPr bwMode="auto">
            <a:xfrm>
              <a:off x="6145213" y="4384676"/>
              <a:ext cx="434975" cy="476250"/>
            </a:xfrm>
            <a:custGeom>
              <a:avLst/>
              <a:gdLst>
                <a:gd name="T0" fmla="*/ 599 w 1096"/>
                <a:gd name="T1" fmla="*/ 0 h 1202"/>
                <a:gd name="T2" fmla="*/ 723 w 1096"/>
                <a:gd name="T3" fmla="*/ 21 h 1202"/>
                <a:gd name="T4" fmla="*/ 834 w 1096"/>
                <a:gd name="T5" fmla="*/ 64 h 1202"/>
                <a:gd name="T6" fmla="*/ 933 w 1096"/>
                <a:gd name="T7" fmla="*/ 128 h 1202"/>
                <a:gd name="T8" fmla="*/ 1014 w 1096"/>
                <a:gd name="T9" fmla="*/ 210 h 1202"/>
                <a:gd name="T10" fmla="*/ 1075 w 1096"/>
                <a:gd name="T11" fmla="*/ 307 h 1202"/>
                <a:gd name="T12" fmla="*/ 1071 w 1096"/>
                <a:gd name="T13" fmla="*/ 325 h 1202"/>
                <a:gd name="T14" fmla="*/ 1007 w 1096"/>
                <a:gd name="T15" fmla="*/ 268 h 1202"/>
                <a:gd name="T16" fmla="*/ 927 w 1096"/>
                <a:gd name="T17" fmla="*/ 226 h 1202"/>
                <a:gd name="T18" fmla="*/ 838 w 1096"/>
                <a:gd name="T19" fmla="*/ 199 h 1202"/>
                <a:gd name="T20" fmla="*/ 743 w 1096"/>
                <a:gd name="T21" fmla="*/ 188 h 1202"/>
                <a:gd name="T22" fmla="*/ 650 w 1096"/>
                <a:gd name="T23" fmla="*/ 193 h 1202"/>
                <a:gd name="T24" fmla="*/ 561 w 1096"/>
                <a:gd name="T25" fmla="*/ 214 h 1202"/>
                <a:gd name="T26" fmla="*/ 483 w 1096"/>
                <a:gd name="T27" fmla="*/ 249 h 1202"/>
                <a:gd name="T28" fmla="*/ 401 w 1096"/>
                <a:gd name="T29" fmla="*/ 313 h 1202"/>
                <a:gd name="T30" fmla="*/ 339 w 1096"/>
                <a:gd name="T31" fmla="*/ 388 h 1202"/>
                <a:gd name="T32" fmla="*/ 300 w 1096"/>
                <a:gd name="T33" fmla="*/ 470 h 1202"/>
                <a:gd name="T34" fmla="*/ 285 w 1096"/>
                <a:gd name="T35" fmla="*/ 555 h 1202"/>
                <a:gd name="T36" fmla="*/ 296 w 1096"/>
                <a:gd name="T37" fmla="*/ 643 h 1202"/>
                <a:gd name="T38" fmla="*/ 335 w 1096"/>
                <a:gd name="T39" fmla="*/ 730 h 1202"/>
                <a:gd name="T40" fmla="*/ 367 w 1096"/>
                <a:gd name="T41" fmla="*/ 775 h 1202"/>
                <a:gd name="T42" fmla="*/ 383 w 1096"/>
                <a:gd name="T43" fmla="*/ 793 h 1202"/>
                <a:gd name="T44" fmla="*/ 411 w 1096"/>
                <a:gd name="T45" fmla="*/ 827 h 1202"/>
                <a:gd name="T46" fmla="*/ 447 w 1096"/>
                <a:gd name="T47" fmla="*/ 870 h 1202"/>
                <a:gd name="T48" fmla="*/ 489 w 1096"/>
                <a:gd name="T49" fmla="*/ 921 h 1202"/>
                <a:gd name="T50" fmla="*/ 534 w 1096"/>
                <a:gd name="T51" fmla="*/ 974 h 1202"/>
                <a:gd name="T52" fmla="*/ 523 w 1096"/>
                <a:gd name="T53" fmla="*/ 962 h 1202"/>
                <a:gd name="T54" fmla="*/ 551 w 1096"/>
                <a:gd name="T55" fmla="*/ 996 h 1202"/>
                <a:gd name="T56" fmla="*/ 571 w 1096"/>
                <a:gd name="T57" fmla="*/ 1020 h 1202"/>
                <a:gd name="T58" fmla="*/ 578 w 1096"/>
                <a:gd name="T59" fmla="*/ 1028 h 1202"/>
                <a:gd name="T60" fmla="*/ 599 w 1096"/>
                <a:gd name="T61" fmla="*/ 1071 h 1202"/>
                <a:gd name="T62" fmla="*/ 596 w 1096"/>
                <a:gd name="T63" fmla="*/ 1115 h 1202"/>
                <a:gd name="T64" fmla="*/ 574 w 1096"/>
                <a:gd name="T65" fmla="*/ 1158 h 1202"/>
                <a:gd name="T66" fmla="*/ 536 w 1096"/>
                <a:gd name="T67" fmla="*/ 1189 h 1202"/>
                <a:gd name="T68" fmla="*/ 491 w 1096"/>
                <a:gd name="T69" fmla="*/ 1202 h 1202"/>
                <a:gd name="T70" fmla="*/ 447 w 1096"/>
                <a:gd name="T71" fmla="*/ 1196 h 1202"/>
                <a:gd name="T72" fmla="*/ 409 w 1096"/>
                <a:gd name="T73" fmla="*/ 1168 h 1202"/>
                <a:gd name="T74" fmla="*/ 390 w 1096"/>
                <a:gd name="T75" fmla="*/ 1143 h 1202"/>
                <a:gd name="T76" fmla="*/ 104 w 1096"/>
                <a:gd name="T77" fmla="*/ 796 h 1202"/>
                <a:gd name="T78" fmla="*/ 41 w 1096"/>
                <a:gd name="T79" fmla="*/ 682 h 1202"/>
                <a:gd name="T80" fmla="*/ 7 w 1096"/>
                <a:gd name="T81" fmla="*/ 573 h 1202"/>
                <a:gd name="T82" fmla="*/ 0 w 1096"/>
                <a:gd name="T83" fmla="*/ 471 h 1202"/>
                <a:gd name="T84" fmla="*/ 17 w 1096"/>
                <a:gd name="T85" fmla="*/ 375 h 1202"/>
                <a:gd name="T86" fmla="*/ 52 w 1096"/>
                <a:gd name="T87" fmla="*/ 287 h 1202"/>
                <a:gd name="T88" fmla="*/ 103 w 1096"/>
                <a:gd name="T89" fmla="*/ 210 h 1202"/>
                <a:gd name="T90" fmla="*/ 168 w 1096"/>
                <a:gd name="T91" fmla="*/ 144 h 1202"/>
                <a:gd name="T92" fmla="*/ 240 w 1096"/>
                <a:gd name="T93" fmla="*/ 88 h 1202"/>
                <a:gd name="T94" fmla="*/ 318 w 1096"/>
                <a:gd name="T95" fmla="*/ 47 h 1202"/>
                <a:gd name="T96" fmla="*/ 398 w 1096"/>
                <a:gd name="T97" fmla="*/ 19 h 1202"/>
                <a:gd name="T98" fmla="*/ 533 w 1096"/>
                <a:gd name="T99" fmla="*/ 0 h 1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96" h="1202">
                  <a:moveTo>
                    <a:pt x="533" y="0"/>
                  </a:moveTo>
                  <a:lnTo>
                    <a:pt x="599" y="0"/>
                  </a:lnTo>
                  <a:lnTo>
                    <a:pt x="662" y="7"/>
                  </a:lnTo>
                  <a:lnTo>
                    <a:pt x="723" y="21"/>
                  </a:lnTo>
                  <a:lnTo>
                    <a:pt x="780" y="40"/>
                  </a:lnTo>
                  <a:lnTo>
                    <a:pt x="834" y="64"/>
                  </a:lnTo>
                  <a:lnTo>
                    <a:pt x="887" y="94"/>
                  </a:lnTo>
                  <a:lnTo>
                    <a:pt x="933" y="128"/>
                  </a:lnTo>
                  <a:lnTo>
                    <a:pt x="976" y="167"/>
                  </a:lnTo>
                  <a:lnTo>
                    <a:pt x="1014" y="210"/>
                  </a:lnTo>
                  <a:lnTo>
                    <a:pt x="1047" y="256"/>
                  </a:lnTo>
                  <a:lnTo>
                    <a:pt x="1075" y="307"/>
                  </a:lnTo>
                  <a:lnTo>
                    <a:pt x="1096" y="360"/>
                  </a:lnTo>
                  <a:lnTo>
                    <a:pt x="1071" y="325"/>
                  </a:lnTo>
                  <a:lnTo>
                    <a:pt x="1041" y="295"/>
                  </a:lnTo>
                  <a:lnTo>
                    <a:pt x="1007" y="268"/>
                  </a:lnTo>
                  <a:lnTo>
                    <a:pt x="968" y="245"/>
                  </a:lnTo>
                  <a:lnTo>
                    <a:pt x="927" y="226"/>
                  </a:lnTo>
                  <a:lnTo>
                    <a:pt x="883" y="210"/>
                  </a:lnTo>
                  <a:lnTo>
                    <a:pt x="838" y="199"/>
                  </a:lnTo>
                  <a:lnTo>
                    <a:pt x="791" y="192"/>
                  </a:lnTo>
                  <a:lnTo>
                    <a:pt x="743" y="188"/>
                  </a:lnTo>
                  <a:lnTo>
                    <a:pt x="696" y="188"/>
                  </a:lnTo>
                  <a:lnTo>
                    <a:pt x="650" y="193"/>
                  </a:lnTo>
                  <a:lnTo>
                    <a:pt x="605" y="202"/>
                  </a:lnTo>
                  <a:lnTo>
                    <a:pt x="561" y="214"/>
                  </a:lnTo>
                  <a:lnTo>
                    <a:pt x="521" y="229"/>
                  </a:lnTo>
                  <a:lnTo>
                    <a:pt x="483" y="249"/>
                  </a:lnTo>
                  <a:lnTo>
                    <a:pt x="440" y="280"/>
                  </a:lnTo>
                  <a:lnTo>
                    <a:pt x="401" y="313"/>
                  </a:lnTo>
                  <a:lnTo>
                    <a:pt x="368" y="349"/>
                  </a:lnTo>
                  <a:lnTo>
                    <a:pt x="339" y="388"/>
                  </a:lnTo>
                  <a:lnTo>
                    <a:pt x="317" y="427"/>
                  </a:lnTo>
                  <a:lnTo>
                    <a:pt x="300" y="470"/>
                  </a:lnTo>
                  <a:lnTo>
                    <a:pt x="289" y="512"/>
                  </a:lnTo>
                  <a:lnTo>
                    <a:pt x="285" y="555"/>
                  </a:lnTo>
                  <a:lnTo>
                    <a:pt x="287" y="600"/>
                  </a:lnTo>
                  <a:lnTo>
                    <a:pt x="296" y="643"/>
                  </a:lnTo>
                  <a:lnTo>
                    <a:pt x="312" y="687"/>
                  </a:lnTo>
                  <a:lnTo>
                    <a:pt x="335" y="730"/>
                  </a:lnTo>
                  <a:lnTo>
                    <a:pt x="366" y="773"/>
                  </a:lnTo>
                  <a:lnTo>
                    <a:pt x="367" y="775"/>
                  </a:lnTo>
                  <a:lnTo>
                    <a:pt x="373" y="782"/>
                  </a:lnTo>
                  <a:lnTo>
                    <a:pt x="383" y="793"/>
                  </a:lnTo>
                  <a:lnTo>
                    <a:pt x="396" y="809"/>
                  </a:lnTo>
                  <a:lnTo>
                    <a:pt x="411" y="827"/>
                  </a:lnTo>
                  <a:lnTo>
                    <a:pt x="429" y="847"/>
                  </a:lnTo>
                  <a:lnTo>
                    <a:pt x="447" y="870"/>
                  </a:lnTo>
                  <a:lnTo>
                    <a:pt x="468" y="896"/>
                  </a:lnTo>
                  <a:lnTo>
                    <a:pt x="489" y="921"/>
                  </a:lnTo>
                  <a:lnTo>
                    <a:pt x="511" y="948"/>
                  </a:lnTo>
                  <a:lnTo>
                    <a:pt x="534" y="974"/>
                  </a:lnTo>
                  <a:lnTo>
                    <a:pt x="556" y="999"/>
                  </a:lnTo>
                  <a:lnTo>
                    <a:pt x="523" y="962"/>
                  </a:lnTo>
                  <a:lnTo>
                    <a:pt x="538" y="980"/>
                  </a:lnTo>
                  <a:lnTo>
                    <a:pt x="551" y="996"/>
                  </a:lnTo>
                  <a:lnTo>
                    <a:pt x="562" y="1009"/>
                  </a:lnTo>
                  <a:lnTo>
                    <a:pt x="571" y="1020"/>
                  </a:lnTo>
                  <a:lnTo>
                    <a:pt x="577" y="1026"/>
                  </a:lnTo>
                  <a:lnTo>
                    <a:pt x="578" y="1028"/>
                  </a:lnTo>
                  <a:lnTo>
                    <a:pt x="591" y="1049"/>
                  </a:lnTo>
                  <a:lnTo>
                    <a:pt x="599" y="1071"/>
                  </a:lnTo>
                  <a:lnTo>
                    <a:pt x="600" y="1094"/>
                  </a:lnTo>
                  <a:lnTo>
                    <a:pt x="596" y="1115"/>
                  </a:lnTo>
                  <a:lnTo>
                    <a:pt x="588" y="1137"/>
                  </a:lnTo>
                  <a:lnTo>
                    <a:pt x="574" y="1158"/>
                  </a:lnTo>
                  <a:lnTo>
                    <a:pt x="556" y="1176"/>
                  </a:lnTo>
                  <a:lnTo>
                    <a:pt x="536" y="1189"/>
                  </a:lnTo>
                  <a:lnTo>
                    <a:pt x="514" y="1199"/>
                  </a:lnTo>
                  <a:lnTo>
                    <a:pt x="491" y="1202"/>
                  </a:lnTo>
                  <a:lnTo>
                    <a:pt x="469" y="1202"/>
                  </a:lnTo>
                  <a:lnTo>
                    <a:pt x="447" y="1196"/>
                  </a:lnTo>
                  <a:lnTo>
                    <a:pt x="428" y="1184"/>
                  </a:lnTo>
                  <a:lnTo>
                    <a:pt x="409" y="1168"/>
                  </a:lnTo>
                  <a:lnTo>
                    <a:pt x="352" y="1098"/>
                  </a:lnTo>
                  <a:lnTo>
                    <a:pt x="390" y="1143"/>
                  </a:lnTo>
                  <a:lnTo>
                    <a:pt x="149" y="855"/>
                  </a:lnTo>
                  <a:lnTo>
                    <a:pt x="104" y="796"/>
                  </a:lnTo>
                  <a:lnTo>
                    <a:pt x="69" y="739"/>
                  </a:lnTo>
                  <a:lnTo>
                    <a:pt x="41" y="682"/>
                  </a:lnTo>
                  <a:lnTo>
                    <a:pt x="21" y="628"/>
                  </a:lnTo>
                  <a:lnTo>
                    <a:pt x="7" y="573"/>
                  </a:lnTo>
                  <a:lnTo>
                    <a:pt x="1" y="522"/>
                  </a:lnTo>
                  <a:lnTo>
                    <a:pt x="0" y="471"/>
                  </a:lnTo>
                  <a:lnTo>
                    <a:pt x="6" y="421"/>
                  </a:lnTo>
                  <a:lnTo>
                    <a:pt x="17" y="375"/>
                  </a:lnTo>
                  <a:lnTo>
                    <a:pt x="33" y="331"/>
                  </a:lnTo>
                  <a:lnTo>
                    <a:pt x="52" y="287"/>
                  </a:lnTo>
                  <a:lnTo>
                    <a:pt x="77" y="248"/>
                  </a:lnTo>
                  <a:lnTo>
                    <a:pt x="103" y="210"/>
                  </a:lnTo>
                  <a:lnTo>
                    <a:pt x="135" y="175"/>
                  </a:lnTo>
                  <a:lnTo>
                    <a:pt x="168" y="144"/>
                  </a:lnTo>
                  <a:lnTo>
                    <a:pt x="203" y="115"/>
                  </a:lnTo>
                  <a:lnTo>
                    <a:pt x="240" y="88"/>
                  </a:lnTo>
                  <a:lnTo>
                    <a:pt x="279" y="65"/>
                  </a:lnTo>
                  <a:lnTo>
                    <a:pt x="318" y="47"/>
                  </a:lnTo>
                  <a:lnTo>
                    <a:pt x="358" y="31"/>
                  </a:lnTo>
                  <a:lnTo>
                    <a:pt x="398" y="19"/>
                  </a:lnTo>
                  <a:lnTo>
                    <a:pt x="466" y="6"/>
                  </a:lnTo>
                  <a:lnTo>
                    <a:pt x="53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1"/>
            <p:cNvSpPr>
              <a:spLocks noEditPoints="1"/>
            </p:cNvSpPr>
            <p:nvPr userDrawn="1"/>
          </p:nvSpPr>
          <p:spPr bwMode="auto">
            <a:xfrm>
              <a:off x="7675563" y="4867276"/>
              <a:ext cx="52388" cy="50800"/>
            </a:xfrm>
            <a:custGeom>
              <a:avLst/>
              <a:gdLst>
                <a:gd name="T0" fmla="*/ 51 w 130"/>
                <a:gd name="T1" fmla="*/ 60 h 128"/>
                <a:gd name="T2" fmla="*/ 70 w 130"/>
                <a:gd name="T3" fmla="*/ 60 h 128"/>
                <a:gd name="T4" fmla="*/ 77 w 130"/>
                <a:gd name="T5" fmla="*/ 59 h 128"/>
                <a:gd name="T6" fmla="*/ 82 w 130"/>
                <a:gd name="T7" fmla="*/ 55 h 128"/>
                <a:gd name="T8" fmla="*/ 83 w 130"/>
                <a:gd name="T9" fmla="*/ 48 h 128"/>
                <a:gd name="T10" fmla="*/ 82 w 130"/>
                <a:gd name="T11" fmla="*/ 42 h 128"/>
                <a:gd name="T12" fmla="*/ 77 w 130"/>
                <a:gd name="T13" fmla="*/ 38 h 128"/>
                <a:gd name="T14" fmla="*/ 71 w 130"/>
                <a:gd name="T15" fmla="*/ 37 h 128"/>
                <a:gd name="T16" fmla="*/ 51 w 130"/>
                <a:gd name="T17" fmla="*/ 37 h 128"/>
                <a:gd name="T18" fmla="*/ 68 w 130"/>
                <a:gd name="T19" fmla="*/ 28 h 128"/>
                <a:gd name="T20" fmla="*/ 89 w 130"/>
                <a:gd name="T21" fmla="*/ 32 h 128"/>
                <a:gd name="T22" fmla="*/ 95 w 130"/>
                <a:gd name="T23" fmla="*/ 48 h 128"/>
                <a:gd name="T24" fmla="*/ 90 w 130"/>
                <a:gd name="T25" fmla="*/ 63 h 128"/>
                <a:gd name="T26" fmla="*/ 76 w 130"/>
                <a:gd name="T27" fmla="*/ 69 h 128"/>
                <a:gd name="T28" fmla="*/ 84 w 130"/>
                <a:gd name="T29" fmla="*/ 101 h 128"/>
                <a:gd name="T30" fmla="*/ 51 w 130"/>
                <a:gd name="T31" fmla="*/ 69 h 128"/>
                <a:gd name="T32" fmla="*/ 40 w 130"/>
                <a:gd name="T33" fmla="*/ 101 h 128"/>
                <a:gd name="T34" fmla="*/ 66 w 130"/>
                <a:gd name="T35" fmla="*/ 11 h 128"/>
                <a:gd name="T36" fmla="*/ 34 w 130"/>
                <a:gd name="T37" fmla="*/ 20 h 128"/>
                <a:gd name="T38" fmla="*/ 16 w 130"/>
                <a:gd name="T39" fmla="*/ 47 h 128"/>
                <a:gd name="T40" fmla="*/ 16 w 130"/>
                <a:gd name="T41" fmla="*/ 82 h 128"/>
                <a:gd name="T42" fmla="*/ 34 w 130"/>
                <a:gd name="T43" fmla="*/ 107 h 128"/>
                <a:gd name="T44" fmla="*/ 66 w 130"/>
                <a:gd name="T45" fmla="*/ 117 h 128"/>
                <a:gd name="T46" fmla="*/ 96 w 130"/>
                <a:gd name="T47" fmla="*/ 107 h 128"/>
                <a:gd name="T48" fmla="*/ 115 w 130"/>
                <a:gd name="T49" fmla="*/ 82 h 128"/>
                <a:gd name="T50" fmla="*/ 115 w 130"/>
                <a:gd name="T51" fmla="*/ 47 h 128"/>
                <a:gd name="T52" fmla="*/ 96 w 130"/>
                <a:gd name="T53" fmla="*/ 20 h 128"/>
                <a:gd name="T54" fmla="*/ 66 w 130"/>
                <a:gd name="T55" fmla="*/ 11 h 128"/>
                <a:gd name="T56" fmla="*/ 85 w 130"/>
                <a:gd name="T57" fmla="*/ 3 h 128"/>
                <a:gd name="T58" fmla="*/ 118 w 130"/>
                <a:gd name="T59" fmla="*/ 25 h 128"/>
                <a:gd name="T60" fmla="*/ 130 w 130"/>
                <a:gd name="T61" fmla="*/ 64 h 128"/>
                <a:gd name="T62" fmla="*/ 118 w 130"/>
                <a:gd name="T63" fmla="*/ 102 h 128"/>
                <a:gd name="T64" fmla="*/ 85 w 130"/>
                <a:gd name="T65" fmla="*/ 125 h 128"/>
                <a:gd name="T66" fmla="*/ 45 w 130"/>
                <a:gd name="T67" fmla="*/ 125 h 128"/>
                <a:gd name="T68" fmla="*/ 13 w 130"/>
                <a:gd name="T69" fmla="*/ 102 h 128"/>
                <a:gd name="T70" fmla="*/ 0 w 130"/>
                <a:gd name="T71" fmla="*/ 64 h 128"/>
                <a:gd name="T72" fmla="*/ 13 w 130"/>
                <a:gd name="T73" fmla="*/ 25 h 128"/>
                <a:gd name="T74" fmla="*/ 45 w 130"/>
                <a:gd name="T75" fmla="*/ 3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0" h="128">
                  <a:moveTo>
                    <a:pt x="51" y="37"/>
                  </a:moveTo>
                  <a:lnTo>
                    <a:pt x="51" y="60"/>
                  </a:lnTo>
                  <a:lnTo>
                    <a:pt x="66" y="60"/>
                  </a:lnTo>
                  <a:lnTo>
                    <a:pt x="70" y="60"/>
                  </a:lnTo>
                  <a:lnTo>
                    <a:pt x="73" y="59"/>
                  </a:lnTo>
                  <a:lnTo>
                    <a:pt x="77" y="59"/>
                  </a:lnTo>
                  <a:lnTo>
                    <a:pt x="79" y="56"/>
                  </a:lnTo>
                  <a:lnTo>
                    <a:pt x="82" y="55"/>
                  </a:lnTo>
                  <a:lnTo>
                    <a:pt x="83" y="52"/>
                  </a:lnTo>
                  <a:lnTo>
                    <a:pt x="83" y="48"/>
                  </a:lnTo>
                  <a:lnTo>
                    <a:pt x="83" y="44"/>
                  </a:lnTo>
                  <a:lnTo>
                    <a:pt x="82" y="42"/>
                  </a:lnTo>
                  <a:lnTo>
                    <a:pt x="79" y="40"/>
                  </a:lnTo>
                  <a:lnTo>
                    <a:pt x="77" y="38"/>
                  </a:lnTo>
                  <a:lnTo>
                    <a:pt x="73" y="37"/>
                  </a:lnTo>
                  <a:lnTo>
                    <a:pt x="71" y="37"/>
                  </a:lnTo>
                  <a:lnTo>
                    <a:pt x="67" y="37"/>
                  </a:lnTo>
                  <a:lnTo>
                    <a:pt x="51" y="37"/>
                  </a:lnTo>
                  <a:close/>
                  <a:moveTo>
                    <a:pt x="40" y="28"/>
                  </a:moveTo>
                  <a:lnTo>
                    <a:pt x="68" y="28"/>
                  </a:lnTo>
                  <a:lnTo>
                    <a:pt x="81" y="29"/>
                  </a:lnTo>
                  <a:lnTo>
                    <a:pt x="89" y="32"/>
                  </a:lnTo>
                  <a:lnTo>
                    <a:pt x="94" y="38"/>
                  </a:lnTo>
                  <a:lnTo>
                    <a:pt x="95" y="48"/>
                  </a:lnTo>
                  <a:lnTo>
                    <a:pt x="94" y="56"/>
                  </a:lnTo>
                  <a:lnTo>
                    <a:pt x="90" y="63"/>
                  </a:lnTo>
                  <a:lnTo>
                    <a:pt x="83" y="66"/>
                  </a:lnTo>
                  <a:lnTo>
                    <a:pt x="76" y="69"/>
                  </a:lnTo>
                  <a:lnTo>
                    <a:pt x="98" y="101"/>
                  </a:lnTo>
                  <a:lnTo>
                    <a:pt x="84" y="101"/>
                  </a:lnTo>
                  <a:lnTo>
                    <a:pt x="65" y="69"/>
                  </a:lnTo>
                  <a:lnTo>
                    <a:pt x="51" y="69"/>
                  </a:lnTo>
                  <a:lnTo>
                    <a:pt x="51" y="101"/>
                  </a:lnTo>
                  <a:lnTo>
                    <a:pt x="40" y="101"/>
                  </a:lnTo>
                  <a:lnTo>
                    <a:pt x="40" y="28"/>
                  </a:lnTo>
                  <a:close/>
                  <a:moveTo>
                    <a:pt x="66" y="11"/>
                  </a:moveTo>
                  <a:lnTo>
                    <a:pt x="49" y="13"/>
                  </a:lnTo>
                  <a:lnTo>
                    <a:pt x="34" y="20"/>
                  </a:lnTo>
                  <a:lnTo>
                    <a:pt x="23" y="32"/>
                  </a:lnTo>
                  <a:lnTo>
                    <a:pt x="16" y="47"/>
                  </a:lnTo>
                  <a:lnTo>
                    <a:pt x="14" y="64"/>
                  </a:lnTo>
                  <a:lnTo>
                    <a:pt x="16" y="82"/>
                  </a:lnTo>
                  <a:lnTo>
                    <a:pt x="23" y="96"/>
                  </a:lnTo>
                  <a:lnTo>
                    <a:pt x="34" y="107"/>
                  </a:lnTo>
                  <a:lnTo>
                    <a:pt x="49" y="114"/>
                  </a:lnTo>
                  <a:lnTo>
                    <a:pt x="66" y="117"/>
                  </a:lnTo>
                  <a:lnTo>
                    <a:pt x="82" y="114"/>
                  </a:lnTo>
                  <a:lnTo>
                    <a:pt x="96" y="107"/>
                  </a:lnTo>
                  <a:lnTo>
                    <a:pt x="107" y="96"/>
                  </a:lnTo>
                  <a:lnTo>
                    <a:pt x="115" y="82"/>
                  </a:lnTo>
                  <a:lnTo>
                    <a:pt x="118" y="64"/>
                  </a:lnTo>
                  <a:lnTo>
                    <a:pt x="115" y="47"/>
                  </a:lnTo>
                  <a:lnTo>
                    <a:pt x="107" y="32"/>
                  </a:lnTo>
                  <a:lnTo>
                    <a:pt x="96" y="20"/>
                  </a:lnTo>
                  <a:lnTo>
                    <a:pt x="82" y="13"/>
                  </a:lnTo>
                  <a:lnTo>
                    <a:pt x="66" y="11"/>
                  </a:lnTo>
                  <a:close/>
                  <a:moveTo>
                    <a:pt x="66" y="0"/>
                  </a:moveTo>
                  <a:lnTo>
                    <a:pt x="85" y="3"/>
                  </a:lnTo>
                  <a:lnTo>
                    <a:pt x="104" y="12"/>
                  </a:lnTo>
                  <a:lnTo>
                    <a:pt x="118" y="25"/>
                  </a:lnTo>
                  <a:lnTo>
                    <a:pt x="127" y="43"/>
                  </a:lnTo>
                  <a:lnTo>
                    <a:pt x="130" y="64"/>
                  </a:lnTo>
                  <a:lnTo>
                    <a:pt x="127" y="84"/>
                  </a:lnTo>
                  <a:lnTo>
                    <a:pt x="118" y="102"/>
                  </a:lnTo>
                  <a:lnTo>
                    <a:pt x="104" y="116"/>
                  </a:lnTo>
                  <a:lnTo>
                    <a:pt x="85" y="125"/>
                  </a:lnTo>
                  <a:lnTo>
                    <a:pt x="66" y="128"/>
                  </a:lnTo>
                  <a:lnTo>
                    <a:pt x="45" y="125"/>
                  </a:lnTo>
                  <a:lnTo>
                    <a:pt x="27" y="116"/>
                  </a:lnTo>
                  <a:lnTo>
                    <a:pt x="13" y="102"/>
                  </a:lnTo>
                  <a:lnTo>
                    <a:pt x="4" y="84"/>
                  </a:lnTo>
                  <a:lnTo>
                    <a:pt x="0" y="64"/>
                  </a:lnTo>
                  <a:lnTo>
                    <a:pt x="4" y="43"/>
                  </a:lnTo>
                  <a:lnTo>
                    <a:pt x="13" y="25"/>
                  </a:lnTo>
                  <a:lnTo>
                    <a:pt x="27" y="12"/>
                  </a:lnTo>
                  <a:lnTo>
                    <a:pt x="45" y="3"/>
                  </a:lnTo>
                  <a:lnTo>
                    <a:pt x="6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2"/>
            <p:cNvSpPr>
              <a:spLocks noEditPoints="1"/>
            </p:cNvSpPr>
            <p:nvPr userDrawn="1"/>
          </p:nvSpPr>
          <p:spPr bwMode="auto">
            <a:xfrm>
              <a:off x="6591301" y="4867276"/>
              <a:ext cx="52388" cy="50800"/>
            </a:xfrm>
            <a:custGeom>
              <a:avLst/>
              <a:gdLst>
                <a:gd name="T0" fmla="*/ 51 w 130"/>
                <a:gd name="T1" fmla="*/ 60 h 128"/>
                <a:gd name="T2" fmla="*/ 69 w 130"/>
                <a:gd name="T3" fmla="*/ 60 h 128"/>
                <a:gd name="T4" fmla="*/ 75 w 130"/>
                <a:gd name="T5" fmla="*/ 59 h 128"/>
                <a:gd name="T6" fmla="*/ 81 w 130"/>
                <a:gd name="T7" fmla="*/ 55 h 128"/>
                <a:gd name="T8" fmla="*/ 82 w 130"/>
                <a:gd name="T9" fmla="*/ 48 h 128"/>
                <a:gd name="T10" fmla="*/ 81 w 130"/>
                <a:gd name="T11" fmla="*/ 42 h 128"/>
                <a:gd name="T12" fmla="*/ 76 w 130"/>
                <a:gd name="T13" fmla="*/ 38 h 128"/>
                <a:gd name="T14" fmla="*/ 70 w 130"/>
                <a:gd name="T15" fmla="*/ 37 h 128"/>
                <a:gd name="T16" fmla="*/ 51 w 130"/>
                <a:gd name="T17" fmla="*/ 37 h 128"/>
                <a:gd name="T18" fmla="*/ 68 w 130"/>
                <a:gd name="T19" fmla="*/ 28 h 128"/>
                <a:gd name="T20" fmla="*/ 88 w 130"/>
                <a:gd name="T21" fmla="*/ 32 h 128"/>
                <a:gd name="T22" fmla="*/ 94 w 130"/>
                <a:gd name="T23" fmla="*/ 48 h 128"/>
                <a:gd name="T24" fmla="*/ 88 w 130"/>
                <a:gd name="T25" fmla="*/ 63 h 128"/>
                <a:gd name="T26" fmla="*/ 75 w 130"/>
                <a:gd name="T27" fmla="*/ 69 h 128"/>
                <a:gd name="T28" fmla="*/ 83 w 130"/>
                <a:gd name="T29" fmla="*/ 101 h 128"/>
                <a:gd name="T30" fmla="*/ 51 w 130"/>
                <a:gd name="T31" fmla="*/ 69 h 128"/>
                <a:gd name="T32" fmla="*/ 40 w 130"/>
                <a:gd name="T33" fmla="*/ 101 h 128"/>
                <a:gd name="T34" fmla="*/ 64 w 130"/>
                <a:gd name="T35" fmla="*/ 11 h 128"/>
                <a:gd name="T36" fmla="*/ 34 w 130"/>
                <a:gd name="T37" fmla="*/ 20 h 128"/>
                <a:gd name="T38" fmla="*/ 14 w 130"/>
                <a:gd name="T39" fmla="*/ 47 h 128"/>
                <a:gd name="T40" fmla="*/ 14 w 130"/>
                <a:gd name="T41" fmla="*/ 82 h 128"/>
                <a:gd name="T42" fmla="*/ 34 w 130"/>
                <a:gd name="T43" fmla="*/ 107 h 128"/>
                <a:gd name="T44" fmla="*/ 64 w 130"/>
                <a:gd name="T45" fmla="*/ 117 h 128"/>
                <a:gd name="T46" fmla="*/ 96 w 130"/>
                <a:gd name="T47" fmla="*/ 107 h 128"/>
                <a:gd name="T48" fmla="*/ 114 w 130"/>
                <a:gd name="T49" fmla="*/ 82 h 128"/>
                <a:gd name="T50" fmla="*/ 114 w 130"/>
                <a:gd name="T51" fmla="*/ 47 h 128"/>
                <a:gd name="T52" fmla="*/ 96 w 130"/>
                <a:gd name="T53" fmla="*/ 20 h 128"/>
                <a:gd name="T54" fmla="*/ 64 w 130"/>
                <a:gd name="T55" fmla="*/ 11 h 128"/>
                <a:gd name="T56" fmla="*/ 85 w 130"/>
                <a:gd name="T57" fmla="*/ 3 h 128"/>
                <a:gd name="T58" fmla="*/ 117 w 130"/>
                <a:gd name="T59" fmla="*/ 25 h 128"/>
                <a:gd name="T60" fmla="*/ 130 w 130"/>
                <a:gd name="T61" fmla="*/ 64 h 128"/>
                <a:gd name="T62" fmla="*/ 117 w 130"/>
                <a:gd name="T63" fmla="*/ 102 h 128"/>
                <a:gd name="T64" fmla="*/ 85 w 130"/>
                <a:gd name="T65" fmla="*/ 125 h 128"/>
                <a:gd name="T66" fmla="*/ 45 w 130"/>
                <a:gd name="T67" fmla="*/ 125 h 128"/>
                <a:gd name="T68" fmla="*/ 12 w 130"/>
                <a:gd name="T69" fmla="*/ 102 h 128"/>
                <a:gd name="T70" fmla="*/ 0 w 130"/>
                <a:gd name="T71" fmla="*/ 64 h 128"/>
                <a:gd name="T72" fmla="*/ 12 w 130"/>
                <a:gd name="T73" fmla="*/ 25 h 128"/>
                <a:gd name="T74" fmla="*/ 45 w 130"/>
                <a:gd name="T75" fmla="*/ 3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0" h="128">
                  <a:moveTo>
                    <a:pt x="51" y="37"/>
                  </a:moveTo>
                  <a:lnTo>
                    <a:pt x="51" y="60"/>
                  </a:lnTo>
                  <a:lnTo>
                    <a:pt x="64" y="60"/>
                  </a:lnTo>
                  <a:lnTo>
                    <a:pt x="69" y="60"/>
                  </a:lnTo>
                  <a:lnTo>
                    <a:pt x="73" y="59"/>
                  </a:lnTo>
                  <a:lnTo>
                    <a:pt x="75" y="59"/>
                  </a:lnTo>
                  <a:lnTo>
                    <a:pt x="79" y="56"/>
                  </a:lnTo>
                  <a:lnTo>
                    <a:pt x="81" y="55"/>
                  </a:lnTo>
                  <a:lnTo>
                    <a:pt x="82" y="52"/>
                  </a:lnTo>
                  <a:lnTo>
                    <a:pt x="82" y="48"/>
                  </a:lnTo>
                  <a:lnTo>
                    <a:pt x="82" y="44"/>
                  </a:lnTo>
                  <a:lnTo>
                    <a:pt x="81" y="42"/>
                  </a:lnTo>
                  <a:lnTo>
                    <a:pt x="79" y="40"/>
                  </a:lnTo>
                  <a:lnTo>
                    <a:pt x="76" y="38"/>
                  </a:lnTo>
                  <a:lnTo>
                    <a:pt x="73" y="37"/>
                  </a:lnTo>
                  <a:lnTo>
                    <a:pt x="70" y="37"/>
                  </a:lnTo>
                  <a:lnTo>
                    <a:pt x="66" y="37"/>
                  </a:lnTo>
                  <a:lnTo>
                    <a:pt x="51" y="37"/>
                  </a:lnTo>
                  <a:close/>
                  <a:moveTo>
                    <a:pt x="40" y="28"/>
                  </a:moveTo>
                  <a:lnTo>
                    <a:pt x="68" y="28"/>
                  </a:lnTo>
                  <a:lnTo>
                    <a:pt x="80" y="29"/>
                  </a:lnTo>
                  <a:lnTo>
                    <a:pt x="88" y="32"/>
                  </a:lnTo>
                  <a:lnTo>
                    <a:pt x="93" y="38"/>
                  </a:lnTo>
                  <a:lnTo>
                    <a:pt x="94" y="48"/>
                  </a:lnTo>
                  <a:lnTo>
                    <a:pt x="93" y="56"/>
                  </a:lnTo>
                  <a:lnTo>
                    <a:pt x="88" y="63"/>
                  </a:lnTo>
                  <a:lnTo>
                    <a:pt x="82" y="66"/>
                  </a:lnTo>
                  <a:lnTo>
                    <a:pt x="75" y="69"/>
                  </a:lnTo>
                  <a:lnTo>
                    <a:pt x="96" y="101"/>
                  </a:lnTo>
                  <a:lnTo>
                    <a:pt x="83" y="101"/>
                  </a:lnTo>
                  <a:lnTo>
                    <a:pt x="64" y="69"/>
                  </a:lnTo>
                  <a:lnTo>
                    <a:pt x="51" y="69"/>
                  </a:lnTo>
                  <a:lnTo>
                    <a:pt x="51" y="101"/>
                  </a:lnTo>
                  <a:lnTo>
                    <a:pt x="40" y="101"/>
                  </a:lnTo>
                  <a:lnTo>
                    <a:pt x="40" y="28"/>
                  </a:lnTo>
                  <a:close/>
                  <a:moveTo>
                    <a:pt x="64" y="11"/>
                  </a:moveTo>
                  <a:lnTo>
                    <a:pt x="48" y="13"/>
                  </a:lnTo>
                  <a:lnTo>
                    <a:pt x="34" y="20"/>
                  </a:lnTo>
                  <a:lnTo>
                    <a:pt x="22" y="32"/>
                  </a:lnTo>
                  <a:lnTo>
                    <a:pt x="14" y="47"/>
                  </a:lnTo>
                  <a:lnTo>
                    <a:pt x="12" y="64"/>
                  </a:lnTo>
                  <a:lnTo>
                    <a:pt x="14" y="82"/>
                  </a:lnTo>
                  <a:lnTo>
                    <a:pt x="22" y="96"/>
                  </a:lnTo>
                  <a:lnTo>
                    <a:pt x="34" y="107"/>
                  </a:lnTo>
                  <a:lnTo>
                    <a:pt x="48" y="114"/>
                  </a:lnTo>
                  <a:lnTo>
                    <a:pt x="64" y="117"/>
                  </a:lnTo>
                  <a:lnTo>
                    <a:pt x="81" y="114"/>
                  </a:lnTo>
                  <a:lnTo>
                    <a:pt x="96" y="107"/>
                  </a:lnTo>
                  <a:lnTo>
                    <a:pt x="107" y="96"/>
                  </a:lnTo>
                  <a:lnTo>
                    <a:pt x="114" y="82"/>
                  </a:lnTo>
                  <a:lnTo>
                    <a:pt x="116" y="64"/>
                  </a:lnTo>
                  <a:lnTo>
                    <a:pt x="114" y="47"/>
                  </a:lnTo>
                  <a:lnTo>
                    <a:pt x="107" y="32"/>
                  </a:lnTo>
                  <a:lnTo>
                    <a:pt x="96" y="20"/>
                  </a:lnTo>
                  <a:lnTo>
                    <a:pt x="81" y="13"/>
                  </a:lnTo>
                  <a:lnTo>
                    <a:pt x="64" y="11"/>
                  </a:lnTo>
                  <a:close/>
                  <a:moveTo>
                    <a:pt x="64" y="0"/>
                  </a:moveTo>
                  <a:lnTo>
                    <a:pt x="85" y="3"/>
                  </a:lnTo>
                  <a:lnTo>
                    <a:pt x="103" y="12"/>
                  </a:lnTo>
                  <a:lnTo>
                    <a:pt x="117" y="25"/>
                  </a:lnTo>
                  <a:lnTo>
                    <a:pt x="126" y="43"/>
                  </a:lnTo>
                  <a:lnTo>
                    <a:pt x="130" y="64"/>
                  </a:lnTo>
                  <a:lnTo>
                    <a:pt x="126" y="84"/>
                  </a:lnTo>
                  <a:lnTo>
                    <a:pt x="117" y="102"/>
                  </a:lnTo>
                  <a:lnTo>
                    <a:pt x="103" y="116"/>
                  </a:lnTo>
                  <a:lnTo>
                    <a:pt x="85" y="125"/>
                  </a:lnTo>
                  <a:lnTo>
                    <a:pt x="64" y="128"/>
                  </a:lnTo>
                  <a:lnTo>
                    <a:pt x="45" y="125"/>
                  </a:lnTo>
                  <a:lnTo>
                    <a:pt x="26" y="116"/>
                  </a:lnTo>
                  <a:lnTo>
                    <a:pt x="12" y="102"/>
                  </a:lnTo>
                  <a:lnTo>
                    <a:pt x="2" y="84"/>
                  </a:lnTo>
                  <a:lnTo>
                    <a:pt x="0" y="64"/>
                  </a:lnTo>
                  <a:lnTo>
                    <a:pt x="2" y="43"/>
                  </a:lnTo>
                  <a:lnTo>
                    <a:pt x="12" y="25"/>
                  </a:lnTo>
                  <a:lnTo>
                    <a:pt x="26" y="12"/>
                  </a:lnTo>
                  <a:lnTo>
                    <a:pt x="45" y="3"/>
                  </a:lnTo>
                  <a:lnTo>
                    <a:pt x="6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0" name="Group 19"/>
          <p:cNvGrpSpPr>
            <a:grpSpLocks noChangeAspect="1"/>
          </p:cNvGrpSpPr>
          <p:nvPr userDrawn="1"/>
        </p:nvGrpSpPr>
        <p:grpSpPr>
          <a:xfrm>
            <a:off x="278497" y="137381"/>
            <a:ext cx="914400" cy="636169"/>
            <a:chOff x="3100388" y="1555751"/>
            <a:chExt cx="2932113" cy="2039938"/>
          </a:xfrm>
          <a:solidFill>
            <a:schemeClr val="bg1"/>
          </a:solidFill>
        </p:grpSpPr>
        <p:grpSp>
          <p:nvGrpSpPr>
            <p:cNvPr id="21" name="Group 20"/>
            <p:cNvGrpSpPr/>
            <p:nvPr userDrawn="1"/>
          </p:nvGrpSpPr>
          <p:grpSpPr>
            <a:xfrm>
              <a:off x="3100388" y="2832101"/>
              <a:ext cx="2932113" cy="763588"/>
              <a:chOff x="3100388" y="2832101"/>
              <a:chExt cx="2932113" cy="763588"/>
            </a:xfrm>
            <a:grpFill/>
          </p:grpSpPr>
          <p:sp>
            <p:nvSpPr>
              <p:cNvPr id="25" name="Freeform 19"/>
              <p:cNvSpPr>
                <a:spLocks/>
              </p:cNvSpPr>
              <p:nvPr userDrawn="1"/>
            </p:nvSpPr>
            <p:spPr bwMode="auto">
              <a:xfrm>
                <a:off x="3100388" y="2832101"/>
                <a:ext cx="339725" cy="588963"/>
              </a:xfrm>
              <a:custGeom>
                <a:avLst/>
                <a:gdLst>
                  <a:gd name="T0" fmla="*/ 269 w 428"/>
                  <a:gd name="T1" fmla="*/ 2 h 741"/>
                  <a:gd name="T2" fmla="*/ 337 w 428"/>
                  <a:gd name="T3" fmla="*/ 21 h 741"/>
                  <a:gd name="T4" fmla="*/ 393 w 428"/>
                  <a:gd name="T5" fmla="*/ 57 h 741"/>
                  <a:gd name="T6" fmla="*/ 387 w 428"/>
                  <a:gd name="T7" fmla="*/ 105 h 741"/>
                  <a:gd name="T8" fmla="*/ 346 w 428"/>
                  <a:gd name="T9" fmla="*/ 66 h 741"/>
                  <a:gd name="T10" fmla="*/ 292 w 428"/>
                  <a:gd name="T11" fmla="*/ 42 h 741"/>
                  <a:gd name="T12" fmla="*/ 229 w 428"/>
                  <a:gd name="T13" fmla="*/ 33 h 741"/>
                  <a:gd name="T14" fmla="*/ 176 w 428"/>
                  <a:gd name="T15" fmla="*/ 38 h 741"/>
                  <a:gd name="T16" fmla="*/ 128 w 428"/>
                  <a:gd name="T17" fmla="*/ 57 h 741"/>
                  <a:gd name="T18" fmla="*/ 87 w 428"/>
                  <a:gd name="T19" fmla="*/ 88 h 741"/>
                  <a:gd name="T20" fmla="*/ 58 w 428"/>
                  <a:gd name="T21" fmla="*/ 131 h 741"/>
                  <a:gd name="T22" fmla="*/ 48 w 428"/>
                  <a:gd name="T23" fmla="*/ 186 h 741"/>
                  <a:gd name="T24" fmla="*/ 57 w 428"/>
                  <a:gd name="T25" fmla="*/ 238 h 741"/>
                  <a:gd name="T26" fmla="*/ 82 w 428"/>
                  <a:gd name="T27" fmla="*/ 278 h 741"/>
                  <a:gd name="T28" fmla="*/ 118 w 428"/>
                  <a:gd name="T29" fmla="*/ 307 h 741"/>
                  <a:gd name="T30" fmla="*/ 163 w 428"/>
                  <a:gd name="T31" fmla="*/ 330 h 741"/>
                  <a:gd name="T32" fmla="*/ 212 w 428"/>
                  <a:gd name="T33" fmla="*/ 349 h 741"/>
                  <a:gd name="T34" fmla="*/ 264 w 428"/>
                  <a:gd name="T35" fmla="*/ 368 h 741"/>
                  <a:gd name="T36" fmla="*/ 315 w 428"/>
                  <a:gd name="T37" fmla="*/ 389 h 741"/>
                  <a:gd name="T38" fmla="*/ 358 w 428"/>
                  <a:gd name="T39" fmla="*/ 413 h 741"/>
                  <a:gd name="T40" fmla="*/ 396 w 428"/>
                  <a:gd name="T41" fmla="*/ 446 h 741"/>
                  <a:gd name="T42" fmla="*/ 419 w 428"/>
                  <a:gd name="T43" fmla="*/ 491 h 741"/>
                  <a:gd name="T44" fmla="*/ 428 w 428"/>
                  <a:gd name="T45" fmla="*/ 549 h 741"/>
                  <a:gd name="T46" fmla="*/ 418 w 428"/>
                  <a:gd name="T47" fmla="*/ 612 h 741"/>
                  <a:gd name="T48" fmla="*/ 391 w 428"/>
                  <a:gd name="T49" fmla="*/ 662 h 741"/>
                  <a:gd name="T50" fmla="*/ 351 w 428"/>
                  <a:gd name="T51" fmla="*/ 701 h 741"/>
                  <a:gd name="T52" fmla="*/ 299 w 428"/>
                  <a:gd name="T53" fmla="*/ 727 h 741"/>
                  <a:gd name="T54" fmla="*/ 240 w 428"/>
                  <a:gd name="T55" fmla="*/ 740 h 741"/>
                  <a:gd name="T56" fmla="*/ 169 w 428"/>
                  <a:gd name="T57" fmla="*/ 739 h 741"/>
                  <a:gd name="T58" fmla="*/ 91 w 428"/>
                  <a:gd name="T59" fmla="*/ 719 h 741"/>
                  <a:gd name="T60" fmla="*/ 27 w 428"/>
                  <a:gd name="T61" fmla="*/ 678 h 741"/>
                  <a:gd name="T62" fmla="*/ 25 w 428"/>
                  <a:gd name="T63" fmla="*/ 626 h 741"/>
                  <a:gd name="T64" fmla="*/ 80 w 428"/>
                  <a:gd name="T65" fmla="*/ 670 h 741"/>
                  <a:gd name="T66" fmla="*/ 142 w 428"/>
                  <a:gd name="T67" fmla="*/ 698 h 741"/>
                  <a:gd name="T68" fmla="*/ 210 w 428"/>
                  <a:gd name="T69" fmla="*/ 707 h 741"/>
                  <a:gd name="T70" fmla="*/ 265 w 428"/>
                  <a:gd name="T71" fmla="*/ 701 h 741"/>
                  <a:gd name="T72" fmla="*/ 313 w 428"/>
                  <a:gd name="T73" fmla="*/ 681 h 741"/>
                  <a:gd name="T74" fmla="*/ 354 w 428"/>
                  <a:gd name="T75" fmla="*/ 650 h 741"/>
                  <a:gd name="T76" fmla="*/ 381 w 428"/>
                  <a:gd name="T77" fmla="*/ 606 h 741"/>
                  <a:gd name="T78" fmla="*/ 391 w 428"/>
                  <a:gd name="T79" fmla="*/ 551 h 741"/>
                  <a:gd name="T80" fmla="*/ 382 w 428"/>
                  <a:gd name="T81" fmla="*/ 499 h 741"/>
                  <a:gd name="T82" fmla="*/ 357 w 428"/>
                  <a:gd name="T83" fmla="*/ 460 h 741"/>
                  <a:gd name="T84" fmla="*/ 321 w 428"/>
                  <a:gd name="T85" fmla="*/ 430 h 741"/>
                  <a:gd name="T86" fmla="*/ 276 w 428"/>
                  <a:gd name="T87" fmla="*/ 408 h 741"/>
                  <a:gd name="T88" fmla="*/ 227 w 428"/>
                  <a:gd name="T89" fmla="*/ 389 h 741"/>
                  <a:gd name="T90" fmla="*/ 175 w 428"/>
                  <a:gd name="T91" fmla="*/ 371 h 741"/>
                  <a:gd name="T92" fmla="*/ 126 w 428"/>
                  <a:gd name="T93" fmla="*/ 349 h 741"/>
                  <a:gd name="T94" fmla="*/ 81 w 428"/>
                  <a:gd name="T95" fmla="*/ 324 h 741"/>
                  <a:gd name="T96" fmla="*/ 45 w 428"/>
                  <a:gd name="T97" fmla="*/ 291 h 741"/>
                  <a:gd name="T98" fmla="*/ 20 w 428"/>
                  <a:gd name="T99" fmla="*/ 245 h 741"/>
                  <a:gd name="T100" fmla="*/ 12 w 428"/>
                  <a:gd name="T101" fmla="*/ 187 h 741"/>
                  <a:gd name="T102" fmla="*/ 21 w 428"/>
                  <a:gd name="T103" fmla="*/ 125 h 741"/>
                  <a:gd name="T104" fmla="*/ 49 w 428"/>
                  <a:gd name="T105" fmla="*/ 76 h 741"/>
                  <a:gd name="T106" fmla="*/ 90 w 428"/>
                  <a:gd name="T107" fmla="*/ 39 h 741"/>
                  <a:gd name="T108" fmla="*/ 142 w 428"/>
                  <a:gd name="T109" fmla="*/ 14 h 741"/>
                  <a:gd name="T110" fmla="*/ 200 w 428"/>
                  <a:gd name="T111" fmla="*/ 1 h 7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428" h="741">
                    <a:moveTo>
                      <a:pt x="230" y="0"/>
                    </a:moveTo>
                    <a:lnTo>
                      <a:pt x="269" y="2"/>
                    </a:lnTo>
                    <a:lnTo>
                      <a:pt x="305" y="10"/>
                    </a:lnTo>
                    <a:lnTo>
                      <a:pt x="337" y="21"/>
                    </a:lnTo>
                    <a:lnTo>
                      <a:pt x="366" y="37"/>
                    </a:lnTo>
                    <a:lnTo>
                      <a:pt x="393" y="57"/>
                    </a:lnTo>
                    <a:lnTo>
                      <a:pt x="415" y="80"/>
                    </a:lnTo>
                    <a:lnTo>
                      <a:pt x="387" y="105"/>
                    </a:lnTo>
                    <a:lnTo>
                      <a:pt x="367" y="83"/>
                    </a:lnTo>
                    <a:lnTo>
                      <a:pt x="346" y="66"/>
                    </a:lnTo>
                    <a:lnTo>
                      <a:pt x="320" y="52"/>
                    </a:lnTo>
                    <a:lnTo>
                      <a:pt x="292" y="42"/>
                    </a:lnTo>
                    <a:lnTo>
                      <a:pt x="262" y="35"/>
                    </a:lnTo>
                    <a:lnTo>
                      <a:pt x="229" y="33"/>
                    </a:lnTo>
                    <a:lnTo>
                      <a:pt x="202" y="34"/>
                    </a:lnTo>
                    <a:lnTo>
                      <a:pt x="176" y="38"/>
                    </a:lnTo>
                    <a:lnTo>
                      <a:pt x="152" y="46"/>
                    </a:lnTo>
                    <a:lnTo>
                      <a:pt x="128" y="57"/>
                    </a:lnTo>
                    <a:lnTo>
                      <a:pt x="106" y="71"/>
                    </a:lnTo>
                    <a:lnTo>
                      <a:pt x="87" y="88"/>
                    </a:lnTo>
                    <a:lnTo>
                      <a:pt x="71" y="107"/>
                    </a:lnTo>
                    <a:lnTo>
                      <a:pt x="58" y="131"/>
                    </a:lnTo>
                    <a:lnTo>
                      <a:pt x="52" y="156"/>
                    </a:lnTo>
                    <a:lnTo>
                      <a:pt x="48" y="186"/>
                    </a:lnTo>
                    <a:lnTo>
                      <a:pt x="51" y="214"/>
                    </a:lnTo>
                    <a:lnTo>
                      <a:pt x="57" y="238"/>
                    </a:lnTo>
                    <a:lnTo>
                      <a:pt x="67" y="259"/>
                    </a:lnTo>
                    <a:lnTo>
                      <a:pt x="82" y="278"/>
                    </a:lnTo>
                    <a:lnTo>
                      <a:pt x="99" y="294"/>
                    </a:lnTo>
                    <a:lnTo>
                      <a:pt x="118" y="307"/>
                    </a:lnTo>
                    <a:lnTo>
                      <a:pt x="139" y="320"/>
                    </a:lnTo>
                    <a:lnTo>
                      <a:pt x="163" y="330"/>
                    </a:lnTo>
                    <a:lnTo>
                      <a:pt x="188" y="340"/>
                    </a:lnTo>
                    <a:lnTo>
                      <a:pt x="212" y="349"/>
                    </a:lnTo>
                    <a:lnTo>
                      <a:pt x="238" y="358"/>
                    </a:lnTo>
                    <a:lnTo>
                      <a:pt x="264" y="368"/>
                    </a:lnTo>
                    <a:lnTo>
                      <a:pt x="290" y="377"/>
                    </a:lnTo>
                    <a:lnTo>
                      <a:pt x="315" y="389"/>
                    </a:lnTo>
                    <a:lnTo>
                      <a:pt x="337" y="400"/>
                    </a:lnTo>
                    <a:lnTo>
                      <a:pt x="358" y="413"/>
                    </a:lnTo>
                    <a:lnTo>
                      <a:pt x="379" y="429"/>
                    </a:lnTo>
                    <a:lnTo>
                      <a:pt x="396" y="446"/>
                    </a:lnTo>
                    <a:lnTo>
                      <a:pt x="409" y="467"/>
                    </a:lnTo>
                    <a:lnTo>
                      <a:pt x="419" y="491"/>
                    </a:lnTo>
                    <a:lnTo>
                      <a:pt x="426" y="518"/>
                    </a:lnTo>
                    <a:lnTo>
                      <a:pt x="428" y="549"/>
                    </a:lnTo>
                    <a:lnTo>
                      <a:pt x="426" y="581"/>
                    </a:lnTo>
                    <a:lnTo>
                      <a:pt x="418" y="612"/>
                    </a:lnTo>
                    <a:lnTo>
                      <a:pt x="407" y="639"/>
                    </a:lnTo>
                    <a:lnTo>
                      <a:pt x="391" y="662"/>
                    </a:lnTo>
                    <a:lnTo>
                      <a:pt x="373" y="684"/>
                    </a:lnTo>
                    <a:lnTo>
                      <a:pt x="351" y="701"/>
                    </a:lnTo>
                    <a:lnTo>
                      <a:pt x="326" y="715"/>
                    </a:lnTo>
                    <a:lnTo>
                      <a:pt x="299" y="727"/>
                    </a:lnTo>
                    <a:lnTo>
                      <a:pt x="271" y="734"/>
                    </a:lnTo>
                    <a:lnTo>
                      <a:pt x="240" y="740"/>
                    </a:lnTo>
                    <a:lnTo>
                      <a:pt x="210" y="741"/>
                    </a:lnTo>
                    <a:lnTo>
                      <a:pt x="169" y="739"/>
                    </a:lnTo>
                    <a:lnTo>
                      <a:pt x="128" y="731"/>
                    </a:lnTo>
                    <a:lnTo>
                      <a:pt x="91" y="719"/>
                    </a:lnTo>
                    <a:lnTo>
                      <a:pt x="57" y="701"/>
                    </a:lnTo>
                    <a:lnTo>
                      <a:pt x="27" y="678"/>
                    </a:lnTo>
                    <a:lnTo>
                      <a:pt x="0" y="651"/>
                    </a:lnTo>
                    <a:lnTo>
                      <a:pt x="25" y="626"/>
                    </a:lnTo>
                    <a:lnTo>
                      <a:pt x="51" y="650"/>
                    </a:lnTo>
                    <a:lnTo>
                      <a:pt x="80" y="670"/>
                    </a:lnTo>
                    <a:lnTo>
                      <a:pt x="109" y="687"/>
                    </a:lnTo>
                    <a:lnTo>
                      <a:pt x="142" y="698"/>
                    </a:lnTo>
                    <a:lnTo>
                      <a:pt x="175" y="705"/>
                    </a:lnTo>
                    <a:lnTo>
                      <a:pt x="210" y="707"/>
                    </a:lnTo>
                    <a:lnTo>
                      <a:pt x="238" y="706"/>
                    </a:lnTo>
                    <a:lnTo>
                      <a:pt x="265" y="701"/>
                    </a:lnTo>
                    <a:lnTo>
                      <a:pt x="290" y="693"/>
                    </a:lnTo>
                    <a:lnTo>
                      <a:pt x="313" y="681"/>
                    </a:lnTo>
                    <a:lnTo>
                      <a:pt x="335" y="667"/>
                    </a:lnTo>
                    <a:lnTo>
                      <a:pt x="354" y="650"/>
                    </a:lnTo>
                    <a:lnTo>
                      <a:pt x="370" y="630"/>
                    </a:lnTo>
                    <a:lnTo>
                      <a:pt x="381" y="606"/>
                    </a:lnTo>
                    <a:lnTo>
                      <a:pt x="388" y="580"/>
                    </a:lnTo>
                    <a:lnTo>
                      <a:pt x="391" y="551"/>
                    </a:lnTo>
                    <a:lnTo>
                      <a:pt x="389" y="523"/>
                    </a:lnTo>
                    <a:lnTo>
                      <a:pt x="382" y="499"/>
                    </a:lnTo>
                    <a:lnTo>
                      <a:pt x="372" y="478"/>
                    </a:lnTo>
                    <a:lnTo>
                      <a:pt x="357" y="460"/>
                    </a:lnTo>
                    <a:lnTo>
                      <a:pt x="340" y="444"/>
                    </a:lnTo>
                    <a:lnTo>
                      <a:pt x="321" y="430"/>
                    </a:lnTo>
                    <a:lnTo>
                      <a:pt x="300" y="419"/>
                    </a:lnTo>
                    <a:lnTo>
                      <a:pt x="276" y="408"/>
                    </a:lnTo>
                    <a:lnTo>
                      <a:pt x="253" y="398"/>
                    </a:lnTo>
                    <a:lnTo>
                      <a:pt x="227" y="389"/>
                    </a:lnTo>
                    <a:lnTo>
                      <a:pt x="201" y="380"/>
                    </a:lnTo>
                    <a:lnTo>
                      <a:pt x="175" y="371"/>
                    </a:lnTo>
                    <a:lnTo>
                      <a:pt x="151" y="360"/>
                    </a:lnTo>
                    <a:lnTo>
                      <a:pt x="126" y="349"/>
                    </a:lnTo>
                    <a:lnTo>
                      <a:pt x="102" y="338"/>
                    </a:lnTo>
                    <a:lnTo>
                      <a:pt x="81" y="324"/>
                    </a:lnTo>
                    <a:lnTo>
                      <a:pt x="62" y="309"/>
                    </a:lnTo>
                    <a:lnTo>
                      <a:pt x="45" y="291"/>
                    </a:lnTo>
                    <a:lnTo>
                      <a:pt x="31" y="269"/>
                    </a:lnTo>
                    <a:lnTo>
                      <a:pt x="20" y="245"/>
                    </a:lnTo>
                    <a:lnTo>
                      <a:pt x="15" y="218"/>
                    </a:lnTo>
                    <a:lnTo>
                      <a:pt x="12" y="187"/>
                    </a:lnTo>
                    <a:lnTo>
                      <a:pt x="15" y="154"/>
                    </a:lnTo>
                    <a:lnTo>
                      <a:pt x="21" y="125"/>
                    </a:lnTo>
                    <a:lnTo>
                      <a:pt x="34" y="99"/>
                    </a:lnTo>
                    <a:lnTo>
                      <a:pt x="49" y="76"/>
                    </a:lnTo>
                    <a:lnTo>
                      <a:pt x="69" y="56"/>
                    </a:lnTo>
                    <a:lnTo>
                      <a:pt x="90" y="39"/>
                    </a:lnTo>
                    <a:lnTo>
                      <a:pt x="115" y="25"/>
                    </a:lnTo>
                    <a:lnTo>
                      <a:pt x="142" y="14"/>
                    </a:lnTo>
                    <a:lnTo>
                      <a:pt x="170" y="7"/>
                    </a:lnTo>
                    <a:lnTo>
                      <a:pt x="200" y="1"/>
                    </a:lnTo>
                    <a:lnTo>
                      <a:pt x="23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" name="Freeform 20"/>
              <p:cNvSpPr>
                <a:spLocks noEditPoints="1"/>
              </p:cNvSpPr>
              <p:nvPr userDrawn="1"/>
            </p:nvSpPr>
            <p:spPr bwMode="auto">
              <a:xfrm>
                <a:off x="3492501" y="2847976"/>
                <a:ext cx="506413" cy="557213"/>
              </a:xfrm>
              <a:custGeom>
                <a:avLst/>
                <a:gdLst>
                  <a:gd name="T0" fmla="*/ 323 w 640"/>
                  <a:gd name="T1" fmla="*/ 34 h 703"/>
                  <a:gd name="T2" fmla="*/ 137 w 640"/>
                  <a:gd name="T3" fmla="*/ 474 h 703"/>
                  <a:gd name="T4" fmla="*/ 505 w 640"/>
                  <a:gd name="T5" fmla="*/ 474 h 703"/>
                  <a:gd name="T6" fmla="*/ 323 w 640"/>
                  <a:gd name="T7" fmla="*/ 34 h 703"/>
                  <a:gd name="T8" fmla="*/ 304 w 640"/>
                  <a:gd name="T9" fmla="*/ 0 h 703"/>
                  <a:gd name="T10" fmla="*/ 344 w 640"/>
                  <a:gd name="T11" fmla="*/ 0 h 703"/>
                  <a:gd name="T12" fmla="*/ 640 w 640"/>
                  <a:gd name="T13" fmla="*/ 703 h 703"/>
                  <a:gd name="T14" fmla="*/ 599 w 640"/>
                  <a:gd name="T15" fmla="*/ 703 h 703"/>
                  <a:gd name="T16" fmla="*/ 518 w 640"/>
                  <a:gd name="T17" fmla="*/ 507 h 703"/>
                  <a:gd name="T18" fmla="*/ 124 w 640"/>
                  <a:gd name="T19" fmla="*/ 507 h 703"/>
                  <a:gd name="T20" fmla="*/ 41 w 640"/>
                  <a:gd name="T21" fmla="*/ 703 h 703"/>
                  <a:gd name="T22" fmla="*/ 0 w 640"/>
                  <a:gd name="T23" fmla="*/ 703 h 703"/>
                  <a:gd name="T24" fmla="*/ 304 w 640"/>
                  <a:gd name="T25" fmla="*/ 0 h 7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40" h="703">
                    <a:moveTo>
                      <a:pt x="323" y="34"/>
                    </a:moveTo>
                    <a:lnTo>
                      <a:pt x="137" y="474"/>
                    </a:lnTo>
                    <a:lnTo>
                      <a:pt x="505" y="474"/>
                    </a:lnTo>
                    <a:lnTo>
                      <a:pt x="323" y="34"/>
                    </a:lnTo>
                    <a:close/>
                    <a:moveTo>
                      <a:pt x="304" y="0"/>
                    </a:moveTo>
                    <a:lnTo>
                      <a:pt x="344" y="0"/>
                    </a:lnTo>
                    <a:lnTo>
                      <a:pt x="640" y="703"/>
                    </a:lnTo>
                    <a:lnTo>
                      <a:pt x="599" y="703"/>
                    </a:lnTo>
                    <a:lnTo>
                      <a:pt x="518" y="507"/>
                    </a:lnTo>
                    <a:lnTo>
                      <a:pt x="124" y="507"/>
                    </a:lnTo>
                    <a:lnTo>
                      <a:pt x="41" y="703"/>
                    </a:lnTo>
                    <a:lnTo>
                      <a:pt x="0" y="703"/>
                    </a:lnTo>
                    <a:lnTo>
                      <a:pt x="304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" name="Freeform 21"/>
              <p:cNvSpPr>
                <a:spLocks/>
              </p:cNvSpPr>
              <p:nvPr userDrawn="1"/>
            </p:nvSpPr>
            <p:spPr bwMode="auto">
              <a:xfrm>
                <a:off x="4048126" y="2832101"/>
                <a:ext cx="339725" cy="588963"/>
              </a:xfrm>
              <a:custGeom>
                <a:avLst/>
                <a:gdLst>
                  <a:gd name="T0" fmla="*/ 269 w 429"/>
                  <a:gd name="T1" fmla="*/ 2 h 741"/>
                  <a:gd name="T2" fmla="*/ 338 w 429"/>
                  <a:gd name="T3" fmla="*/ 21 h 741"/>
                  <a:gd name="T4" fmla="*/ 394 w 429"/>
                  <a:gd name="T5" fmla="*/ 57 h 741"/>
                  <a:gd name="T6" fmla="*/ 387 w 429"/>
                  <a:gd name="T7" fmla="*/ 105 h 741"/>
                  <a:gd name="T8" fmla="*/ 347 w 429"/>
                  <a:gd name="T9" fmla="*/ 66 h 741"/>
                  <a:gd name="T10" fmla="*/ 293 w 429"/>
                  <a:gd name="T11" fmla="*/ 42 h 741"/>
                  <a:gd name="T12" fmla="*/ 230 w 429"/>
                  <a:gd name="T13" fmla="*/ 33 h 741"/>
                  <a:gd name="T14" fmla="*/ 177 w 429"/>
                  <a:gd name="T15" fmla="*/ 38 h 741"/>
                  <a:gd name="T16" fmla="*/ 129 w 429"/>
                  <a:gd name="T17" fmla="*/ 57 h 741"/>
                  <a:gd name="T18" fmla="*/ 87 w 429"/>
                  <a:gd name="T19" fmla="*/ 88 h 741"/>
                  <a:gd name="T20" fmla="*/ 60 w 429"/>
                  <a:gd name="T21" fmla="*/ 131 h 741"/>
                  <a:gd name="T22" fmla="*/ 49 w 429"/>
                  <a:gd name="T23" fmla="*/ 186 h 741"/>
                  <a:gd name="T24" fmla="*/ 58 w 429"/>
                  <a:gd name="T25" fmla="*/ 238 h 741"/>
                  <a:gd name="T26" fmla="*/ 82 w 429"/>
                  <a:gd name="T27" fmla="*/ 278 h 741"/>
                  <a:gd name="T28" fmla="*/ 118 w 429"/>
                  <a:gd name="T29" fmla="*/ 307 h 741"/>
                  <a:gd name="T30" fmla="*/ 163 w 429"/>
                  <a:gd name="T31" fmla="*/ 330 h 741"/>
                  <a:gd name="T32" fmla="*/ 213 w 429"/>
                  <a:gd name="T33" fmla="*/ 349 h 741"/>
                  <a:gd name="T34" fmla="*/ 264 w 429"/>
                  <a:gd name="T35" fmla="*/ 368 h 741"/>
                  <a:gd name="T36" fmla="*/ 315 w 429"/>
                  <a:gd name="T37" fmla="*/ 389 h 741"/>
                  <a:gd name="T38" fmla="*/ 359 w 429"/>
                  <a:gd name="T39" fmla="*/ 413 h 741"/>
                  <a:gd name="T40" fmla="*/ 396 w 429"/>
                  <a:gd name="T41" fmla="*/ 446 h 741"/>
                  <a:gd name="T42" fmla="*/ 420 w 429"/>
                  <a:gd name="T43" fmla="*/ 491 h 741"/>
                  <a:gd name="T44" fmla="*/ 429 w 429"/>
                  <a:gd name="T45" fmla="*/ 549 h 741"/>
                  <a:gd name="T46" fmla="*/ 418 w 429"/>
                  <a:gd name="T47" fmla="*/ 612 h 741"/>
                  <a:gd name="T48" fmla="*/ 391 w 429"/>
                  <a:gd name="T49" fmla="*/ 662 h 741"/>
                  <a:gd name="T50" fmla="*/ 351 w 429"/>
                  <a:gd name="T51" fmla="*/ 701 h 741"/>
                  <a:gd name="T52" fmla="*/ 299 w 429"/>
                  <a:gd name="T53" fmla="*/ 727 h 741"/>
                  <a:gd name="T54" fmla="*/ 241 w 429"/>
                  <a:gd name="T55" fmla="*/ 740 h 741"/>
                  <a:gd name="T56" fmla="*/ 169 w 429"/>
                  <a:gd name="T57" fmla="*/ 739 h 741"/>
                  <a:gd name="T58" fmla="*/ 91 w 429"/>
                  <a:gd name="T59" fmla="*/ 719 h 741"/>
                  <a:gd name="T60" fmla="*/ 27 w 429"/>
                  <a:gd name="T61" fmla="*/ 678 h 741"/>
                  <a:gd name="T62" fmla="*/ 25 w 429"/>
                  <a:gd name="T63" fmla="*/ 626 h 741"/>
                  <a:gd name="T64" fmla="*/ 80 w 429"/>
                  <a:gd name="T65" fmla="*/ 670 h 741"/>
                  <a:gd name="T66" fmla="*/ 142 w 429"/>
                  <a:gd name="T67" fmla="*/ 698 h 741"/>
                  <a:gd name="T68" fmla="*/ 211 w 429"/>
                  <a:gd name="T69" fmla="*/ 707 h 741"/>
                  <a:gd name="T70" fmla="*/ 266 w 429"/>
                  <a:gd name="T71" fmla="*/ 701 h 741"/>
                  <a:gd name="T72" fmla="*/ 314 w 429"/>
                  <a:gd name="T73" fmla="*/ 681 h 741"/>
                  <a:gd name="T74" fmla="*/ 354 w 429"/>
                  <a:gd name="T75" fmla="*/ 650 h 741"/>
                  <a:gd name="T76" fmla="*/ 381 w 429"/>
                  <a:gd name="T77" fmla="*/ 606 h 741"/>
                  <a:gd name="T78" fmla="*/ 391 w 429"/>
                  <a:gd name="T79" fmla="*/ 551 h 741"/>
                  <a:gd name="T80" fmla="*/ 382 w 429"/>
                  <a:gd name="T81" fmla="*/ 499 h 741"/>
                  <a:gd name="T82" fmla="*/ 358 w 429"/>
                  <a:gd name="T83" fmla="*/ 460 h 741"/>
                  <a:gd name="T84" fmla="*/ 322 w 429"/>
                  <a:gd name="T85" fmla="*/ 430 h 741"/>
                  <a:gd name="T86" fmla="*/ 277 w 429"/>
                  <a:gd name="T87" fmla="*/ 408 h 741"/>
                  <a:gd name="T88" fmla="*/ 227 w 429"/>
                  <a:gd name="T89" fmla="*/ 389 h 741"/>
                  <a:gd name="T90" fmla="*/ 176 w 429"/>
                  <a:gd name="T91" fmla="*/ 371 h 741"/>
                  <a:gd name="T92" fmla="*/ 126 w 429"/>
                  <a:gd name="T93" fmla="*/ 349 h 741"/>
                  <a:gd name="T94" fmla="*/ 81 w 429"/>
                  <a:gd name="T95" fmla="*/ 324 h 741"/>
                  <a:gd name="T96" fmla="*/ 45 w 429"/>
                  <a:gd name="T97" fmla="*/ 291 h 741"/>
                  <a:gd name="T98" fmla="*/ 21 w 429"/>
                  <a:gd name="T99" fmla="*/ 245 h 741"/>
                  <a:gd name="T100" fmla="*/ 13 w 429"/>
                  <a:gd name="T101" fmla="*/ 187 h 741"/>
                  <a:gd name="T102" fmla="*/ 22 w 429"/>
                  <a:gd name="T103" fmla="*/ 125 h 741"/>
                  <a:gd name="T104" fmla="*/ 50 w 429"/>
                  <a:gd name="T105" fmla="*/ 76 h 741"/>
                  <a:gd name="T106" fmla="*/ 90 w 429"/>
                  <a:gd name="T107" fmla="*/ 39 h 741"/>
                  <a:gd name="T108" fmla="*/ 142 w 429"/>
                  <a:gd name="T109" fmla="*/ 14 h 741"/>
                  <a:gd name="T110" fmla="*/ 200 w 429"/>
                  <a:gd name="T111" fmla="*/ 1 h 7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429" h="741">
                    <a:moveTo>
                      <a:pt x="231" y="0"/>
                    </a:moveTo>
                    <a:lnTo>
                      <a:pt x="269" y="2"/>
                    </a:lnTo>
                    <a:lnTo>
                      <a:pt x="305" y="10"/>
                    </a:lnTo>
                    <a:lnTo>
                      <a:pt x="338" y="21"/>
                    </a:lnTo>
                    <a:lnTo>
                      <a:pt x="367" y="37"/>
                    </a:lnTo>
                    <a:lnTo>
                      <a:pt x="394" y="57"/>
                    </a:lnTo>
                    <a:lnTo>
                      <a:pt x="415" y="80"/>
                    </a:lnTo>
                    <a:lnTo>
                      <a:pt x="387" y="105"/>
                    </a:lnTo>
                    <a:lnTo>
                      <a:pt x="368" y="83"/>
                    </a:lnTo>
                    <a:lnTo>
                      <a:pt x="347" y="66"/>
                    </a:lnTo>
                    <a:lnTo>
                      <a:pt x="321" y="52"/>
                    </a:lnTo>
                    <a:lnTo>
                      <a:pt x="293" y="42"/>
                    </a:lnTo>
                    <a:lnTo>
                      <a:pt x="262" y="35"/>
                    </a:lnTo>
                    <a:lnTo>
                      <a:pt x="230" y="33"/>
                    </a:lnTo>
                    <a:lnTo>
                      <a:pt x="203" y="34"/>
                    </a:lnTo>
                    <a:lnTo>
                      <a:pt x="177" y="38"/>
                    </a:lnTo>
                    <a:lnTo>
                      <a:pt x="152" y="46"/>
                    </a:lnTo>
                    <a:lnTo>
                      <a:pt x="129" y="57"/>
                    </a:lnTo>
                    <a:lnTo>
                      <a:pt x="106" y="71"/>
                    </a:lnTo>
                    <a:lnTo>
                      <a:pt x="87" y="88"/>
                    </a:lnTo>
                    <a:lnTo>
                      <a:pt x="71" y="107"/>
                    </a:lnTo>
                    <a:lnTo>
                      <a:pt x="60" y="131"/>
                    </a:lnTo>
                    <a:lnTo>
                      <a:pt x="52" y="156"/>
                    </a:lnTo>
                    <a:lnTo>
                      <a:pt x="49" y="186"/>
                    </a:lnTo>
                    <a:lnTo>
                      <a:pt x="51" y="214"/>
                    </a:lnTo>
                    <a:lnTo>
                      <a:pt x="58" y="238"/>
                    </a:lnTo>
                    <a:lnTo>
                      <a:pt x="68" y="259"/>
                    </a:lnTo>
                    <a:lnTo>
                      <a:pt x="82" y="278"/>
                    </a:lnTo>
                    <a:lnTo>
                      <a:pt x="99" y="294"/>
                    </a:lnTo>
                    <a:lnTo>
                      <a:pt x="118" y="307"/>
                    </a:lnTo>
                    <a:lnTo>
                      <a:pt x="140" y="320"/>
                    </a:lnTo>
                    <a:lnTo>
                      <a:pt x="163" y="330"/>
                    </a:lnTo>
                    <a:lnTo>
                      <a:pt x="188" y="340"/>
                    </a:lnTo>
                    <a:lnTo>
                      <a:pt x="213" y="349"/>
                    </a:lnTo>
                    <a:lnTo>
                      <a:pt x="239" y="358"/>
                    </a:lnTo>
                    <a:lnTo>
                      <a:pt x="264" y="368"/>
                    </a:lnTo>
                    <a:lnTo>
                      <a:pt x="290" y="377"/>
                    </a:lnTo>
                    <a:lnTo>
                      <a:pt x="315" y="389"/>
                    </a:lnTo>
                    <a:lnTo>
                      <a:pt x="338" y="400"/>
                    </a:lnTo>
                    <a:lnTo>
                      <a:pt x="359" y="413"/>
                    </a:lnTo>
                    <a:lnTo>
                      <a:pt x="379" y="429"/>
                    </a:lnTo>
                    <a:lnTo>
                      <a:pt x="396" y="446"/>
                    </a:lnTo>
                    <a:lnTo>
                      <a:pt x="409" y="467"/>
                    </a:lnTo>
                    <a:lnTo>
                      <a:pt x="420" y="491"/>
                    </a:lnTo>
                    <a:lnTo>
                      <a:pt x="426" y="518"/>
                    </a:lnTo>
                    <a:lnTo>
                      <a:pt x="429" y="549"/>
                    </a:lnTo>
                    <a:lnTo>
                      <a:pt x="426" y="581"/>
                    </a:lnTo>
                    <a:lnTo>
                      <a:pt x="418" y="612"/>
                    </a:lnTo>
                    <a:lnTo>
                      <a:pt x="407" y="639"/>
                    </a:lnTo>
                    <a:lnTo>
                      <a:pt x="391" y="662"/>
                    </a:lnTo>
                    <a:lnTo>
                      <a:pt x="373" y="684"/>
                    </a:lnTo>
                    <a:lnTo>
                      <a:pt x="351" y="701"/>
                    </a:lnTo>
                    <a:lnTo>
                      <a:pt x="326" y="715"/>
                    </a:lnTo>
                    <a:lnTo>
                      <a:pt x="299" y="727"/>
                    </a:lnTo>
                    <a:lnTo>
                      <a:pt x="271" y="734"/>
                    </a:lnTo>
                    <a:lnTo>
                      <a:pt x="241" y="740"/>
                    </a:lnTo>
                    <a:lnTo>
                      <a:pt x="211" y="741"/>
                    </a:lnTo>
                    <a:lnTo>
                      <a:pt x="169" y="739"/>
                    </a:lnTo>
                    <a:lnTo>
                      <a:pt x="129" y="731"/>
                    </a:lnTo>
                    <a:lnTo>
                      <a:pt x="91" y="719"/>
                    </a:lnTo>
                    <a:lnTo>
                      <a:pt x="58" y="701"/>
                    </a:lnTo>
                    <a:lnTo>
                      <a:pt x="27" y="678"/>
                    </a:lnTo>
                    <a:lnTo>
                      <a:pt x="0" y="651"/>
                    </a:lnTo>
                    <a:lnTo>
                      <a:pt x="25" y="626"/>
                    </a:lnTo>
                    <a:lnTo>
                      <a:pt x="51" y="650"/>
                    </a:lnTo>
                    <a:lnTo>
                      <a:pt x="80" y="670"/>
                    </a:lnTo>
                    <a:lnTo>
                      <a:pt x="109" y="687"/>
                    </a:lnTo>
                    <a:lnTo>
                      <a:pt x="142" y="698"/>
                    </a:lnTo>
                    <a:lnTo>
                      <a:pt x="176" y="705"/>
                    </a:lnTo>
                    <a:lnTo>
                      <a:pt x="211" y="707"/>
                    </a:lnTo>
                    <a:lnTo>
                      <a:pt x="239" y="706"/>
                    </a:lnTo>
                    <a:lnTo>
                      <a:pt x="266" y="701"/>
                    </a:lnTo>
                    <a:lnTo>
                      <a:pt x="290" y="693"/>
                    </a:lnTo>
                    <a:lnTo>
                      <a:pt x="314" y="681"/>
                    </a:lnTo>
                    <a:lnTo>
                      <a:pt x="335" y="667"/>
                    </a:lnTo>
                    <a:lnTo>
                      <a:pt x="354" y="650"/>
                    </a:lnTo>
                    <a:lnTo>
                      <a:pt x="370" y="630"/>
                    </a:lnTo>
                    <a:lnTo>
                      <a:pt x="381" y="606"/>
                    </a:lnTo>
                    <a:lnTo>
                      <a:pt x="388" y="580"/>
                    </a:lnTo>
                    <a:lnTo>
                      <a:pt x="391" y="551"/>
                    </a:lnTo>
                    <a:lnTo>
                      <a:pt x="389" y="523"/>
                    </a:lnTo>
                    <a:lnTo>
                      <a:pt x="382" y="499"/>
                    </a:lnTo>
                    <a:lnTo>
                      <a:pt x="372" y="478"/>
                    </a:lnTo>
                    <a:lnTo>
                      <a:pt x="358" y="460"/>
                    </a:lnTo>
                    <a:lnTo>
                      <a:pt x="341" y="444"/>
                    </a:lnTo>
                    <a:lnTo>
                      <a:pt x="322" y="430"/>
                    </a:lnTo>
                    <a:lnTo>
                      <a:pt x="300" y="419"/>
                    </a:lnTo>
                    <a:lnTo>
                      <a:pt x="277" y="408"/>
                    </a:lnTo>
                    <a:lnTo>
                      <a:pt x="253" y="398"/>
                    </a:lnTo>
                    <a:lnTo>
                      <a:pt x="227" y="389"/>
                    </a:lnTo>
                    <a:lnTo>
                      <a:pt x="202" y="380"/>
                    </a:lnTo>
                    <a:lnTo>
                      <a:pt x="176" y="371"/>
                    </a:lnTo>
                    <a:lnTo>
                      <a:pt x="151" y="360"/>
                    </a:lnTo>
                    <a:lnTo>
                      <a:pt x="126" y="349"/>
                    </a:lnTo>
                    <a:lnTo>
                      <a:pt x="103" y="338"/>
                    </a:lnTo>
                    <a:lnTo>
                      <a:pt x="81" y="324"/>
                    </a:lnTo>
                    <a:lnTo>
                      <a:pt x="62" y="309"/>
                    </a:lnTo>
                    <a:lnTo>
                      <a:pt x="45" y="291"/>
                    </a:lnTo>
                    <a:lnTo>
                      <a:pt x="32" y="269"/>
                    </a:lnTo>
                    <a:lnTo>
                      <a:pt x="21" y="245"/>
                    </a:lnTo>
                    <a:lnTo>
                      <a:pt x="15" y="218"/>
                    </a:lnTo>
                    <a:lnTo>
                      <a:pt x="13" y="187"/>
                    </a:lnTo>
                    <a:lnTo>
                      <a:pt x="15" y="154"/>
                    </a:lnTo>
                    <a:lnTo>
                      <a:pt x="22" y="125"/>
                    </a:lnTo>
                    <a:lnTo>
                      <a:pt x="34" y="99"/>
                    </a:lnTo>
                    <a:lnTo>
                      <a:pt x="50" y="76"/>
                    </a:lnTo>
                    <a:lnTo>
                      <a:pt x="69" y="56"/>
                    </a:lnTo>
                    <a:lnTo>
                      <a:pt x="90" y="39"/>
                    </a:lnTo>
                    <a:lnTo>
                      <a:pt x="115" y="25"/>
                    </a:lnTo>
                    <a:lnTo>
                      <a:pt x="142" y="14"/>
                    </a:lnTo>
                    <a:lnTo>
                      <a:pt x="170" y="7"/>
                    </a:lnTo>
                    <a:lnTo>
                      <a:pt x="200" y="1"/>
                    </a:lnTo>
                    <a:lnTo>
                      <a:pt x="231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" name="Freeform 22"/>
              <p:cNvSpPr>
                <a:spLocks noEditPoints="1"/>
              </p:cNvSpPr>
              <p:nvPr userDrawn="1"/>
            </p:nvSpPr>
            <p:spPr bwMode="auto">
              <a:xfrm>
                <a:off x="4421188" y="2836863"/>
                <a:ext cx="66675" cy="65088"/>
              </a:xfrm>
              <a:custGeom>
                <a:avLst/>
                <a:gdLst>
                  <a:gd name="T0" fmla="*/ 33 w 84"/>
                  <a:gd name="T1" fmla="*/ 41 h 84"/>
                  <a:gd name="T2" fmla="*/ 44 w 84"/>
                  <a:gd name="T3" fmla="*/ 41 h 84"/>
                  <a:gd name="T4" fmla="*/ 50 w 84"/>
                  <a:gd name="T5" fmla="*/ 39 h 84"/>
                  <a:gd name="T6" fmla="*/ 53 w 84"/>
                  <a:gd name="T7" fmla="*/ 35 h 84"/>
                  <a:gd name="T8" fmla="*/ 53 w 84"/>
                  <a:gd name="T9" fmla="*/ 29 h 84"/>
                  <a:gd name="T10" fmla="*/ 51 w 84"/>
                  <a:gd name="T11" fmla="*/ 25 h 84"/>
                  <a:gd name="T12" fmla="*/ 45 w 84"/>
                  <a:gd name="T13" fmla="*/ 23 h 84"/>
                  <a:gd name="T14" fmla="*/ 33 w 84"/>
                  <a:gd name="T15" fmla="*/ 23 h 84"/>
                  <a:gd name="T16" fmla="*/ 43 w 84"/>
                  <a:gd name="T17" fmla="*/ 19 h 84"/>
                  <a:gd name="T18" fmla="*/ 52 w 84"/>
                  <a:gd name="T19" fmla="*/ 20 h 84"/>
                  <a:gd name="T20" fmla="*/ 57 w 84"/>
                  <a:gd name="T21" fmla="*/ 24 h 84"/>
                  <a:gd name="T22" fmla="*/ 59 w 84"/>
                  <a:gd name="T23" fmla="*/ 32 h 84"/>
                  <a:gd name="T24" fmla="*/ 56 w 84"/>
                  <a:gd name="T25" fmla="*/ 40 h 84"/>
                  <a:gd name="T26" fmla="*/ 51 w 84"/>
                  <a:gd name="T27" fmla="*/ 44 h 84"/>
                  <a:gd name="T28" fmla="*/ 61 w 84"/>
                  <a:gd name="T29" fmla="*/ 66 h 84"/>
                  <a:gd name="T30" fmla="*/ 42 w 84"/>
                  <a:gd name="T31" fmla="*/ 46 h 84"/>
                  <a:gd name="T32" fmla="*/ 33 w 84"/>
                  <a:gd name="T33" fmla="*/ 66 h 84"/>
                  <a:gd name="T34" fmla="*/ 27 w 84"/>
                  <a:gd name="T35" fmla="*/ 19 h 84"/>
                  <a:gd name="T36" fmla="*/ 27 w 84"/>
                  <a:gd name="T37" fmla="*/ 8 h 84"/>
                  <a:gd name="T38" fmla="*/ 8 w 84"/>
                  <a:gd name="T39" fmla="*/ 28 h 84"/>
                  <a:gd name="T40" fmla="*/ 8 w 84"/>
                  <a:gd name="T41" fmla="*/ 57 h 84"/>
                  <a:gd name="T42" fmla="*/ 27 w 84"/>
                  <a:gd name="T43" fmla="*/ 77 h 84"/>
                  <a:gd name="T44" fmla="*/ 56 w 84"/>
                  <a:gd name="T45" fmla="*/ 77 h 84"/>
                  <a:gd name="T46" fmla="*/ 77 w 84"/>
                  <a:gd name="T47" fmla="*/ 57 h 84"/>
                  <a:gd name="T48" fmla="*/ 77 w 84"/>
                  <a:gd name="T49" fmla="*/ 28 h 84"/>
                  <a:gd name="T50" fmla="*/ 56 w 84"/>
                  <a:gd name="T51" fmla="*/ 8 h 84"/>
                  <a:gd name="T52" fmla="*/ 42 w 84"/>
                  <a:gd name="T53" fmla="*/ 0 h 84"/>
                  <a:gd name="T54" fmla="*/ 72 w 84"/>
                  <a:gd name="T55" fmla="*/ 13 h 84"/>
                  <a:gd name="T56" fmla="*/ 84 w 84"/>
                  <a:gd name="T57" fmla="*/ 42 h 84"/>
                  <a:gd name="T58" fmla="*/ 72 w 84"/>
                  <a:gd name="T59" fmla="*/ 73 h 84"/>
                  <a:gd name="T60" fmla="*/ 42 w 84"/>
                  <a:gd name="T61" fmla="*/ 84 h 84"/>
                  <a:gd name="T62" fmla="*/ 17 w 84"/>
                  <a:gd name="T63" fmla="*/ 76 h 84"/>
                  <a:gd name="T64" fmla="*/ 2 w 84"/>
                  <a:gd name="T65" fmla="*/ 56 h 84"/>
                  <a:gd name="T66" fmla="*/ 3 w 84"/>
                  <a:gd name="T67" fmla="*/ 26 h 84"/>
                  <a:gd name="T68" fmla="*/ 26 w 84"/>
                  <a:gd name="T69" fmla="*/ 4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4" h="84">
                    <a:moveTo>
                      <a:pt x="33" y="23"/>
                    </a:moveTo>
                    <a:lnTo>
                      <a:pt x="33" y="41"/>
                    </a:lnTo>
                    <a:lnTo>
                      <a:pt x="41" y="41"/>
                    </a:lnTo>
                    <a:lnTo>
                      <a:pt x="44" y="41"/>
                    </a:lnTo>
                    <a:lnTo>
                      <a:pt x="47" y="40"/>
                    </a:lnTo>
                    <a:lnTo>
                      <a:pt x="50" y="39"/>
                    </a:lnTo>
                    <a:lnTo>
                      <a:pt x="52" y="38"/>
                    </a:lnTo>
                    <a:lnTo>
                      <a:pt x="53" y="35"/>
                    </a:lnTo>
                    <a:lnTo>
                      <a:pt x="54" y="32"/>
                    </a:lnTo>
                    <a:lnTo>
                      <a:pt x="53" y="29"/>
                    </a:lnTo>
                    <a:lnTo>
                      <a:pt x="52" y="26"/>
                    </a:lnTo>
                    <a:lnTo>
                      <a:pt x="51" y="25"/>
                    </a:lnTo>
                    <a:lnTo>
                      <a:pt x="48" y="24"/>
                    </a:lnTo>
                    <a:lnTo>
                      <a:pt x="45" y="23"/>
                    </a:lnTo>
                    <a:lnTo>
                      <a:pt x="43" y="23"/>
                    </a:lnTo>
                    <a:lnTo>
                      <a:pt x="33" y="23"/>
                    </a:lnTo>
                    <a:close/>
                    <a:moveTo>
                      <a:pt x="27" y="19"/>
                    </a:moveTo>
                    <a:lnTo>
                      <a:pt x="43" y="19"/>
                    </a:lnTo>
                    <a:lnTo>
                      <a:pt x="47" y="20"/>
                    </a:lnTo>
                    <a:lnTo>
                      <a:pt x="52" y="20"/>
                    </a:lnTo>
                    <a:lnTo>
                      <a:pt x="54" y="22"/>
                    </a:lnTo>
                    <a:lnTo>
                      <a:pt x="57" y="24"/>
                    </a:lnTo>
                    <a:lnTo>
                      <a:pt x="59" y="28"/>
                    </a:lnTo>
                    <a:lnTo>
                      <a:pt x="59" y="32"/>
                    </a:lnTo>
                    <a:lnTo>
                      <a:pt x="59" y="37"/>
                    </a:lnTo>
                    <a:lnTo>
                      <a:pt x="56" y="40"/>
                    </a:lnTo>
                    <a:lnTo>
                      <a:pt x="54" y="42"/>
                    </a:lnTo>
                    <a:lnTo>
                      <a:pt x="51" y="44"/>
                    </a:lnTo>
                    <a:lnTo>
                      <a:pt x="47" y="44"/>
                    </a:lnTo>
                    <a:lnTo>
                      <a:pt x="61" y="66"/>
                    </a:lnTo>
                    <a:lnTo>
                      <a:pt x="54" y="66"/>
                    </a:lnTo>
                    <a:lnTo>
                      <a:pt x="42" y="46"/>
                    </a:lnTo>
                    <a:lnTo>
                      <a:pt x="33" y="46"/>
                    </a:lnTo>
                    <a:lnTo>
                      <a:pt x="33" y="66"/>
                    </a:lnTo>
                    <a:lnTo>
                      <a:pt x="27" y="66"/>
                    </a:lnTo>
                    <a:lnTo>
                      <a:pt x="27" y="19"/>
                    </a:lnTo>
                    <a:close/>
                    <a:moveTo>
                      <a:pt x="42" y="5"/>
                    </a:moveTo>
                    <a:lnTo>
                      <a:pt x="27" y="8"/>
                    </a:lnTo>
                    <a:lnTo>
                      <a:pt x="16" y="16"/>
                    </a:lnTo>
                    <a:lnTo>
                      <a:pt x="8" y="28"/>
                    </a:lnTo>
                    <a:lnTo>
                      <a:pt x="5" y="42"/>
                    </a:lnTo>
                    <a:lnTo>
                      <a:pt x="8" y="57"/>
                    </a:lnTo>
                    <a:lnTo>
                      <a:pt x="16" y="69"/>
                    </a:lnTo>
                    <a:lnTo>
                      <a:pt x="27" y="77"/>
                    </a:lnTo>
                    <a:lnTo>
                      <a:pt x="42" y="80"/>
                    </a:lnTo>
                    <a:lnTo>
                      <a:pt x="56" y="77"/>
                    </a:lnTo>
                    <a:lnTo>
                      <a:pt x="69" y="69"/>
                    </a:lnTo>
                    <a:lnTo>
                      <a:pt x="77" y="57"/>
                    </a:lnTo>
                    <a:lnTo>
                      <a:pt x="80" y="42"/>
                    </a:lnTo>
                    <a:lnTo>
                      <a:pt x="77" y="28"/>
                    </a:lnTo>
                    <a:lnTo>
                      <a:pt x="69" y="16"/>
                    </a:lnTo>
                    <a:lnTo>
                      <a:pt x="56" y="8"/>
                    </a:lnTo>
                    <a:lnTo>
                      <a:pt x="42" y="5"/>
                    </a:lnTo>
                    <a:close/>
                    <a:moveTo>
                      <a:pt x="42" y="0"/>
                    </a:moveTo>
                    <a:lnTo>
                      <a:pt x="59" y="4"/>
                    </a:lnTo>
                    <a:lnTo>
                      <a:pt x="72" y="13"/>
                    </a:lnTo>
                    <a:lnTo>
                      <a:pt x="81" y="26"/>
                    </a:lnTo>
                    <a:lnTo>
                      <a:pt x="84" y="42"/>
                    </a:lnTo>
                    <a:lnTo>
                      <a:pt x="81" y="59"/>
                    </a:lnTo>
                    <a:lnTo>
                      <a:pt x="72" y="73"/>
                    </a:lnTo>
                    <a:lnTo>
                      <a:pt x="59" y="82"/>
                    </a:lnTo>
                    <a:lnTo>
                      <a:pt x="42" y="84"/>
                    </a:lnTo>
                    <a:lnTo>
                      <a:pt x="29" y="83"/>
                    </a:lnTo>
                    <a:lnTo>
                      <a:pt x="17" y="76"/>
                    </a:lnTo>
                    <a:lnTo>
                      <a:pt x="8" y="67"/>
                    </a:lnTo>
                    <a:lnTo>
                      <a:pt x="2" y="56"/>
                    </a:lnTo>
                    <a:lnTo>
                      <a:pt x="0" y="42"/>
                    </a:lnTo>
                    <a:lnTo>
                      <a:pt x="3" y="26"/>
                    </a:lnTo>
                    <a:lnTo>
                      <a:pt x="12" y="13"/>
                    </a:lnTo>
                    <a:lnTo>
                      <a:pt x="26" y="4"/>
                    </a:lnTo>
                    <a:lnTo>
                      <a:pt x="42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" name="Freeform 23"/>
              <p:cNvSpPr>
                <a:spLocks/>
              </p:cNvSpPr>
              <p:nvPr userDrawn="1"/>
            </p:nvSpPr>
            <p:spPr bwMode="auto">
              <a:xfrm>
                <a:off x="4649788" y="2847976"/>
                <a:ext cx="460375" cy="557213"/>
              </a:xfrm>
              <a:custGeom>
                <a:avLst/>
                <a:gdLst>
                  <a:gd name="T0" fmla="*/ 0 w 580"/>
                  <a:gd name="T1" fmla="*/ 0 h 703"/>
                  <a:gd name="T2" fmla="*/ 40 w 580"/>
                  <a:gd name="T3" fmla="*/ 0 h 703"/>
                  <a:gd name="T4" fmla="*/ 288 w 580"/>
                  <a:gd name="T5" fmla="*/ 660 h 703"/>
                  <a:gd name="T6" fmla="*/ 290 w 580"/>
                  <a:gd name="T7" fmla="*/ 660 h 703"/>
                  <a:gd name="T8" fmla="*/ 540 w 580"/>
                  <a:gd name="T9" fmla="*/ 0 h 703"/>
                  <a:gd name="T10" fmla="*/ 580 w 580"/>
                  <a:gd name="T11" fmla="*/ 0 h 703"/>
                  <a:gd name="T12" fmla="*/ 312 w 580"/>
                  <a:gd name="T13" fmla="*/ 703 h 703"/>
                  <a:gd name="T14" fmla="*/ 265 w 580"/>
                  <a:gd name="T15" fmla="*/ 703 h 703"/>
                  <a:gd name="T16" fmla="*/ 0 w 580"/>
                  <a:gd name="T17" fmla="*/ 0 h 7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80" h="703">
                    <a:moveTo>
                      <a:pt x="0" y="0"/>
                    </a:moveTo>
                    <a:lnTo>
                      <a:pt x="40" y="0"/>
                    </a:lnTo>
                    <a:lnTo>
                      <a:pt x="288" y="660"/>
                    </a:lnTo>
                    <a:lnTo>
                      <a:pt x="290" y="660"/>
                    </a:lnTo>
                    <a:lnTo>
                      <a:pt x="540" y="0"/>
                    </a:lnTo>
                    <a:lnTo>
                      <a:pt x="580" y="0"/>
                    </a:lnTo>
                    <a:lnTo>
                      <a:pt x="312" y="703"/>
                    </a:lnTo>
                    <a:lnTo>
                      <a:pt x="265" y="703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" name="Freeform 24"/>
              <p:cNvSpPr>
                <a:spLocks noEditPoints="1"/>
              </p:cNvSpPr>
              <p:nvPr userDrawn="1"/>
            </p:nvSpPr>
            <p:spPr bwMode="auto">
              <a:xfrm>
                <a:off x="5157788" y="2862263"/>
                <a:ext cx="47625" cy="542925"/>
              </a:xfrm>
              <a:custGeom>
                <a:avLst/>
                <a:gdLst>
                  <a:gd name="T0" fmla="*/ 14 w 61"/>
                  <a:gd name="T1" fmla="*/ 225 h 684"/>
                  <a:gd name="T2" fmla="*/ 48 w 61"/>
                  <a:gd name="T3" fmla="*/ 225 h 684"/>
                  <a:gd name="T4" fmla="*/ 48 w 61"/>
                  <a:gd name="T5" fmla="*/ 684 h 684"/>
                  <a:gd name="T6" fmla="*/ 14 w 61"/>
                  <a:gd name="T7" fmla="*/ 684 h 684"/>
                  <a:gd name="T8" fmla="*/ 14 w 61"/>
                  <a:gd name="T9" fmla="*/ 225 h 684"/>
                  <a:gd name="T10" fmla="*/ 30 w 61"/>
                  <a:gd name="T11" fmla="*/ 0 h 684"/>
                  <a:gd name="T12" fmla="*/ 42 w 61"/>
                  <a:gd name="T13" fmla="*/ 4 h 684"/>
                  <a:gd name="T14" fmla="*/ 52 w 61"/>
                  <a:gd name="T15" fmla="*/ 10 h 684"/>
                  <a:gd name="T16" fmla="*/ 59 w 61"/>
                  <a:gd name="T17" fmla="*/ 20 h 684"/>
                  <a:gd name="T18" fmla="*/ 61 w 61"/>
                  <a:gd name="T19" fmla="*/ 33 h 684"/>
                  <a:gd name="T20" fmla="*/ 59 w 61"/>
                  <a:gd name="T21" fmla="*/ 46 h 684"/>
                  <a:gd name="T22" fmla="*/ 52 w 61"/>
                  <a:gd name="T23" fmla="*/ 56 h 684"/>
                  <a:gd name="T24" fmla="*/ 42 w 61"/>
                  <a:gd name="T25" fmla="*/ 63 h 684"/>
                  <a:gd name="T26" fmla="*/ 30 w 61"/>
                  <a:gd name="T27" fmla="*/ 66 h 684"/>
                  <a:gd name="T28" fmla="*/ 19 w 61"/>
                  <a:gd name="T29" fmla="*/ 63 h 684"/>
                  <a:gd name="T30" fmla="*/ 9 w 61"/>
                  <a:gd name="T31" fmla="*/ 56 h 684"/>
                  <a:gd name="T32" fmla="*/ 2 w 61"/>
                  <a:gd name="T33" fmla="*/ 46 h 684"/>
                  <a:gd name="T34" fmla="*/ 0 w 61"/>
                  <a:gd name="T35" fmla="*/ 33 h 684"/>
                  <a:gd name="T36" fmla="*/ 2 w 61"/>
                  <a:gd name="T37" fmla="*/ 20 h 684"/>
                  <a:gd name="T38" fmla="*/ 9 w 61"/>
                  <a:gd name="T39" fmla="*/ 10 h 684"/>
                  <a:gd name="T40" fmla="*/ 19 w 61"/>
                  <a:gd name="T41" fmla="*/ 4 h 684"/>
                  <a:gd name="T42" fmla="*/ 30 w 61"/>
                  <a:gd name="T43" fmla="*/ 0 h 6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61" h="684">
                    <a:moveTo>
                      <a:pt x="14" y="225"/>
                    </a:moveTo>
                    <a:lnTo>
                      <a:pt x="48" y="225"/>
                    </a:lnTo>
                    <a:lnTo>
                      <a:pt x="48" y="684"/>
                    </a:lnTo>
                    <a:lnTo>
                      <a:pt x="14" y="684"/>
                    </a:lnTo>
                    <a:lnTo>
                      <a:pt x="14" y="225"/>
                    </a:lnTo>
                    <a:close/>
                    <a:moveTo>
                      <a:pt x="30" y="0"/>
                    </a:moveTo>
                    <a:lnTo>
                      <a:pt x="42" y="4"/>
                    </a:lnTo>
                    <a:lnTo>
                      <a:pt x="52" y="10"/>
                    </a:lnTo>
                    <a:lnTo>
                      <a:pt x="59" y="20"/>
                    </a:lnTo>
                    <a:lnTo>
                      <a:pt x="61" y="33"/>
                    </a:lnTo>
                    <a:lnTo>
                      <a:pt x="59" y="46"/>
                    </a:lnTo>
                    <a:lnTo>
                      <a:pt x="52" y="56"/>
                    </a:lnTo>
                    <a:lnTo>
                      <a:pt x="42" y="63"/>
                    </a:lnTo>
                    <a:lnTo>
                      <a:pt x="30" y="66"/>
                    </a:lnTo>
                    <a:lnTo>
                      <a:pt x="19" y="63"/>
                    </a:lnTo>
                    <a:lnTo>
                      <a:pt x="9" y="56"/>
                    </a:lnTo>
                    <a:lnTo>
                      <a:pt x="2" y="46"/>
                    </a:lnTo>
                    <a:lnTo>
                      <a:pt x="0" y="33"/>
                    </a:lnTo>
                    <a:lnTo>
                      <a:pt x="2" y="20"/>
                    </a:lnTo>
                    <a:lnTo>
                      <a:pt x="9" y="10"/>
                    </a:lnTo>
                    <a:lnTo>
                      <a:pt x="19" y="4"/>
                    </a:lnTo>
                    <a:lnTo>
                      <a:pt x="3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" name="Freeform 25"/>
              <p:cNvSpPr>
                <a:spLocks/>
              </p:cNvSpPr>
              <p:nvPr userDrawn="1"/>
            </p:nvSpPr>
            <p:spPr bwMode="auto">
              <a:xfrm>
                <a:off x="5289551" y="3041651"/>
                <a:ext cx="317500" cy="554038"/>
              </a:xfrm>
              <a:custGeom>
                <a:avLst/>
                <a:gdLst>
                  <a:gd name="T0" fmla="*/ 0 w 400"/>
                  <a:gd name="T1" fmla="*/ 0 h 699"/>
                  <a:gd name="T2" fmla="*/ 39 w 400"/>
                  <a:gd name="T3" fmla="*/ 0 h 699"/>
                  <a:gd name="T4" fmla="*/ 204 w 400"/>
                  <a:gd name="T5" fmla="*/ 429 h 699"/>
                  <a:gd name="T6" fmla="*/ 360 w 400"/>
                  <a:gd name="T7" fmla="*/ 0 h 699"/>
                  <a:gd name="T8" fmla="*/ 400 w 400"/>
                  <a:gd name="T9" fmla="*/ 0 h 699"/>
                  <a:gd name="T10" fmla="*/ 171 w 400"/>
                  <a:gd name="T11" fmla="*/ 601 h 699"/>
                  <a:gd name="T12" fmla="*/ 160 w 400"/>
                  <a:gd name="T13" fmla="*/ 626 h 699"/>
                  <a:gd name="T14" fmla="*/ 148 w 400"/>
                  <a:gd name="T15" fmla="*/ 647 h 699"/>
                  <a:gd name="T16" fmla="*/ 133 w 400"/>
                  <a:gd name="T17" fmla="*/ 665 h 699"/>
                  <a:gd name="T18" fmla="*/ 118 w 400"/>
                  <a:gd name="T19" fmla="*/ 680 h 699"/>
                  <a:gd name="T20" fmla="*/ 97 w 400"/>
                  <a:gd name="T21" fmla="*/ 690 h 699"/>
                  <a:gd name="T22" fmla="*/ 76 w 400"/>
                  <a:gd name="T23" fmla="*/ 697 h 699"/>
                  <a:gd name="T24" fmla="*/ 50 w 400"/>
                  <a:gd name="T25" fmla="*/ 699 h 699"/>
                  <a:gd name="T26" fmla="*/ 34 w 400"/>
                  <a:gd name="T27" fmla="*/ 698 h 699"/>
                  <a:gd name="T28" fmla="*/ 19 w 400"/>
                  <a:gd name="T29" fmla="*/ 697 h 699"/>
                  <a:gd name="T30" fmla="*/ 4 w 400"/>
                  <a:gd name="T31" fmla="*/ 693 h 699"/>
                  <a:gd name="T32" fmla="*/ 10 w 400"/>
                  <a:gd name="T33" fmla="*/ 661 h 699"/>
                  <a:gd name="T34" fmla="*/ 29 w 400"/>
                  <a:gd name="T35" fmla="*/ 665 h 699"/>
                  <a:gd name="T36" fmla="*/ 50 w 400"/>
                  <a:gd name="T37" fmla="*/ 667 h 699"/>
                  <a:gd name="T38" fmla="*/ 71 w 400"/>
                  <a:gd name="T39" fmla="*/ 665 h 699"/>
                  <a:gd name="T40" fmla="*/ 88 w 400"/>
                  <a:gd name="T41" fmla="*/ 658 h 699"/>
                  <a:gd name="T42" fmla="*/ 104 w 400"/>
                  <a:gd name="T43" fmla="*/ 647 h 699"/>
                  <a:gd name="T44" fmla="*/ 116 w 400"/>
                  <a:gd name="T45" fmla="*/ 634 h 699"/>
                  <a:gd name="T46" fmla="*/ 126 w 400"/>
                  <a:gd name="T47" fmla="*/ 618 h 699"/>
                  <a:gd name="T48" fmla="*/ 135 w 400"/>
                  <a:gd name="T49" fmla="*/ 600 h 699"/>
                  <a:gd name="T50" fmla="*/ 143 w 400"/>
                  <a:gd name="T51" fmla="*/ 581 h 699"/>
                  <a:gd name="T52" fmla="*/ 185 w 400"/>
                  <a:gd name="T53" fmla="*/ 468 h 699"/>
                  <a:gd name="T54" fmla="*/ 0 w 400"/>
                  <a:gd name="T55" fmla="*/ 0 h 6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400" h="699">
                    <a:moveTo>
                      <a:pt x="0" y="0"/>
                    </a:moveTo>
                    <a:lnTo>
                      <a:pt x="39" y="0"/>
                    </a:lnTo>
                    <a:lnTo>
                      <a:pt x="204" y="429"/>
                    </a:lnTo>
                    <a:lnTo>
                      <a:pt x="360" y="0"/>
                    </a:lnTo>
                    <a:lnTo>
                      <a:pt x="400" y="0"/>
                    </a:lnTo>
                    <a:lnTo>
                      <a:pt x="171" y="601"/>
                    </a:lnTo>
                    <a:lnTo>
                      <a:pt x="160" y="626"/>
                    </a:lnTo>
                    <a:lnTo>
                      <a:pt x="148" y="647"/>
                    </a:lnTo>
                    <a:lnTo>
                      <a:pt x="133" y="665"/>
                    </a:lnTo>
                    <a:lnTo>
                      <a:pt x="118" y="680"/>
                    </a:lnTo>
                    <a:lnTo>
                      <a:pt x="97" y="690"/>
                    </a:lnTo>
                    <a:lnTo>
                      <a:pt x="76" y="697"/>
                    </a:lnTo>
                    <a:lnTo>
                      <a:pt x="50" y="699"/>
                    </a:lnTo>
                    <a:lnTo>
                      <a:pt x="34" y="698"/>
                    </a:lnTo>
                    <a:lnTo>
                      <a:pt x="19" y="697"/>
                    </a:lnTo>
                    <a:lnTo>
                      <a:pt x="4" y="693"/>
                    </a:lnTo>
                    <a:lnTo>
                      <a:pt x="10" y="661"/>
                    </a:lnTo>
                    <a:lnTo>
                      <a:pt x="29" y="665"/>
                    </a:lnTo>
                    <a:lnTo>
                      <a:pt x="50" y="667"/>
                    </a:lnTo>
                    <a:lnTo>
                      <a:pt x="71" y="665"/>
                    </a:lnTo>
                    <a:lnTo>
                      <a:pt x="88" y="658"/>
                    </a:lnTo>
                    <a:lnTo>
                      <a:pt x="104" y="647"/>
                    </a:lnTo>
                    <a:lnTo>
                      <a:pt x="116" y="634"/>
                    </a:lnTo>
                    <a:lnTo>
                      <a:pt x="126" y="618"/>
                    </a:lnTo>
                    <a:lnTo>
                      <a:pt x="135" y="600"/>
                    </a:lnTo>
                    <a:lnTo>
                      <a:pt x="143" y="581"/>
                    </a:lnTo>
                    <a:lnTo>
                      <a:pt x="185" y="468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" name="Freeform 26"/>
              <p:cNvSpPr>
                <a:spLocks noEditPoints="1"/>
              </p:cNvSpPr>
              <p:nvPr userDrawn="1"/>
            </p:nvSpPr>
            <p:spPr bwMode="auto">
              <a:xfrm>
                <a:off x="5649913" y="3028951"/>
                <a:ext cx="293688" cy="387350"/>
              </a:xfrm>
              <a:custGeom>
                <a:avLst/>
                <a:gdLst>
                  <a:gd name="T0" fmla="*/ 248 w 370"/>
                  <a:gd name="T1" fmla="*/ 230 h 487"/>
                  <a:gd name="T2" fmla="*/ 197 w 370"/>
                  <a:gd name="T3" fmla="*/ 232 h 487"/>
                  <a:gd name="T4" fmla="*/ 149 w 370"/>
                  <a:gd name="T5" fmla="*/ 240 h 487"/>
                  <a:gd name="T6" fmla="*/ 105 w 370"/>
                  <a:gd name="T7" fmla="*/ 254 h 487"/>
                  <a:gd name="T8" fmla="*/ 69 w 370"/>
                  <a:gd name="T9" fmla="*/ 276 h 487"/>
                  <a:gd name="T10" fmla="*/ 44 w 370"/>
                  <a:gd name="T11" fmla="*/ 309 h 487"/>
                  <a:gd name="T12" fmla="*/ 35 w 370"/>
                  <a:gd name="T13" fmla="*/ 351 h 487"/>
                  <a:gd name="T14" fmla="*/ 45 w 370"/>
                  <a:gd name="T15" fmla="*/ 396 h 487"/>
                  <a:gd name="T16" fmla="*/ 69 w 370"/>
                  <a:gd name="T17" fmla="*/ 428 h 487"/>
                  <a:gd name="T18" fmla="*/ 104 w 370"/>
                  <a:gd name="T19" fmla="*/ 447 h 487"/>
                  <a:gd name="T20" fmla="*/ 142 w 370"/>
                  <a:gd name="T21" fmla="*/ 456 h 487"/>
                  <a:gd name="T22" fmla="*/ 191 w 370"/>
                  <a:gd name="T23" fmla="*/ 454 h 487"/>
                  <a:gd name="T24" fmla="*/ 243 w 370"/>
                  <a:gd name="T25" fmla="*/ 436 h 487"/>
                  <a:gd name="T26" fmla="*/ 281 w 370"/>
                  <a:gd name="T27" fmla="*/ 404 h 487"/>
                  <a:gd name="T28" fmla="*/ 307 w 370"/>
                  <a:gd name="T29" fmla="*/ 360 h 487"/>
                  <a:gd name="T30" fmla="*/ 323 w 370"/>
                  <a:gd name="T31" fmla="*/ 310 h 487"/>
                  <a:gd name="T32" fmla="*/ 327 w 370"/>
                  <a:gd name="T33" fmla="*/ 256 h 487"/>
                  <a:gd name="T34" fmla="*/ 271 w 370"/>
                  <a:gd name="T35" fmla="*/ 229 h 487"/>
                  <a:gd name="T36" fmla="*/ 219 w 370"/>
                  <a:gd name="T37" fmla="*/ 2 h 487"/>
                  <a:gd name="T38" fmla="*/ 272 w 370"/>
                  <a:gd name="T39" fmla="*/ 14 h 487"/>
                  <a:gd name="T40" fmla="*/ 314 w 370"/>
                  <a:gd name="T41" fmla="*/ 42 h 487"/>
                  <a:gd name="T42" fmla="*/ 344 w 370"/>
                  <a:gd name="T43" fmla="*/ 82 h 487"/>
                  <a:gd name="T44" fmla="*/ 360 w 370"/>
                  <a:gd name="T45" fmla="*/ 136 h 487"/>
                  <a:gd name="T46" fmla="*/ 362 w 370"/>
                  <a:gd name="T47" fmla="*/ 371 h 487"/>
                  <a:gd name="T48" fmla="*/ 364 w 370"/>
                  <a:gd name="T49" fmla="*/ 426 h 487"/>
                  <a:gd name="T50" fmla="*/ 370 w 370"/>
                  <a:gd name="T51" fmla="*/ 473 h 487"/>
                  <a:gd name="T52" fmla="*/ 334 w 370"/>
                  <a:gd name="T53" fmla="*/ 456 h 487"/>
                  <a:gd name="T54" fmla="*/ 331 w 370"/>
                  <a:gd name="T55" fmla="*/ 413 h 487"/>
                  <a:gd name="T56" fmla="*/ 330 w 370"/>
                  <a:gd name="T57" fmla="*/ 375 h 487"/>
                  <a:gd name="T58" fmla="*/ 313 w 370"/>
                  <a:gd name="T59" fmla="*/ 402 h 487"/>
                  <a:gd name="T60" fmla="*/ 278 w 370"/>
                  <a:gd name="T61" fmla="*/ 444 h 487"/>
                  <a:gd name="T62" fmla="*/ 233 w 370"/>
                  <a:gd name="T63" fmla="*/ 472 h 487"/>
                  <a:gd name="T64" fmla="*/ 181 w 370"/>
                  <a:gd name="T65" fmla="*/ 484 h 487"/>
                  <a:gd name="T66" fmla="*/ 133 w 370"/>
                  <a:gd name="T67" fmla="*/ 485 h 487"/>
                  <a:gd name="T68" fmla="*/ 89 w 370"/>
                  <a:gd name="T69" fmla="*/ 475 h 487"/>
                  <a:gd name="T70" fmla="*/ 50 w 370"/>
                  <a:gd name="T71" fmla="*/ 455 h 487"/>
                  <a:gd name="T72" fmla="*/ 19 w 370"/>
                  <a:gd name="T73" fmla="*/ 422 h 487"/>
                  <a:gd name="T74" fmla="*/ 3 w 370"/>
                  <a:gd name="T75" fmla="*/ 378 h 487"/>
                  <a:gd name="T76" fmla="*/ 3 w 370"/>
                  <a:gd name="T77" fmla="*/ 325 h 487"/>
                  <a:gd name="T78" fmla="*/ 18 w 370"/>
                  <a:gd name="T79" fmla="*/ 281 h 487"/>
                  <a:gd name="T80" fmla="*/ 49 w 370"/>
                  <a:gd name="T81" fmla="*/ 249 h 487"/>
                  <a:gd name="T82" fmla="*/ 88 w 370"/>
                  <a:gd name="T83" fmla="*/ 226 h 487"/>
                  <a:gd name="T84" fmla="*/ 135 w 370"/>
                  <a:gd name="T85" fmla="*/ 212 h 487"/>
                  <a:gd name="T86" fmla="*/ 186 w 370"/>
                  <a:gd name="T87" fmla="*/ 204 h 487"/>
                  <a:gd name="T88" fmla="*/ 236 w 370"/>
                  <a:gd name="T89" fmla="*/ 200 h 487"/>
                  <a:gd name="T90" fmla="*/ 327 w 370"/>
                  <a:gd name="T91" fmla="*/ 200 h 487"/>
                  <a:gd name="T92" fmla="*/ 325 w 370"/>
                  <a:gd name="T93" fmla="*/ 141 h 487"/>
                  <a:gd name="T94" fmla="*/ 309 w 370"/>
                  <a:gd name="T95" fmla="*/ 92 h 487"/>
                  <a:gd name="T96" fmla="*/ 280 w 370"/>
                  <a:gd name="T97" fmla="*/ 57 h 487"/>
                  <a:gd name="T98" fmla="*/ 240 w 370"/>
                  <a:gd name="T99" fmla="*/ 38 h 487"/>
                  <a:gd name="T100" fmla="*/ 187 w 370"/>
                  <a:gd name="T101" fmla="*/ 31 h 487"/>
                  <a:gd name="T102" fmla="*/ 125 w 370"/>
                  <a:gd name="T103" fmla="*/ 42 h 487"/>
                  <a:gd name="T104" fmla="*/ 71 w 370"/>
                  <a:gd name="T105" fmla="*/ 67 h 487"/>
                  <a:gd name="T106" fmla="*/ 28 w 370"/>
                  <a:gd name="T107" fmla="*/ 60 h 487"/>
                  <a:gd name="T108" fmla="*/ 86 w 370"/>
                  <a:gd name="T109" fmla="*/ 23 h 487"/>
                  <a:gd name="T110" fmla="*/ 153 w 370"/>
                  <a:gd name="T111" fmla="*/ 3 h 4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370" h="487">
                    <a:moveTo>
                      <a:pt x="271" y="229"/>
                    </a:moveTo>
                    <a:lnTo>
                      <a:pt x="248" y="230"/>
                    </a:lnTo>
                    <a:lnTo>
                      <a:pt x="223" y="231"/>
                    </a:lnTo>
                    <a:lnTo>
                      <a:pt x="197" y="232"/>
                    </a:lnTo>
                    <a:lnTo>
                      <a:pt x="172" y="235"/>
                    </a:lnTo>
                    <a:lnTo>
                      <a:pt x="149" y="240"/>
                    </a:lnTo>
                    <a:lnTo>
                      <a:pt x="126" y="247"/>
                    </a:lnTo>
                    <a:lnTo>
                      <a:pt x="105" y="254"/>
                    </a:lnTo>
                    <a:lnTo>
                      <a:pt x="86" y="263"/>
                    </a:lnTo>
                    <a:lnTo>
                      <a:pt x="69" y="276"/>
                    </a:lnTo>
                    <a:lnTo>
                      <a:pt x="54" y="291"/>
                    </a:lnTo>
                    <a:lnTo>
                      <a:pt x="44" y="309"/>
                    </a:lnTo>
                    <a:lnTo>
                      <a:pt x="37" y="328"/>
                    </a:lnTo>
                    <a:lnTo>
                      <a:pt x="35" y="351"/>
                    </a:lnTo>
                    <a:lnTo>
                      <a:pt x="39" y="375"/>
                    </a:lnTo>
                    <a:lnTo>
                      <a:pt x="45" y="396"/>
                    </a:lnTo>
                    <a:lnTo>
                      <a:pt x="55" y="413"/>
                    </a:lnTo>
                    <a:lnTo>
                      <a:pt x="69" y="428"/>
                    </a:lnTo>
                    <a:lnTo>
                      <a:pt x="86" y="438"/>
                    </a:lnTo>
                    <a:lnTo>
                      <a:pt x="104" y="447"/>
                    </a:lnTo>
                    <a:lnTo>
                      <a:pt x="123" y="453"/>
                    </a:lnTo>
                    <a:lnTo>
                      <a:pt x="142" y="456"/>
                    </a:lnTo>
                    <a:lnTo>
                      <a:pt x="161" y="456"/>
                    </a:lnTo>
                    <a:lnTo>
                      <a:pt x="191" y="454"/>
                    </a:lnTo>
                    <a:lnTo>
                      <a:pt x="219" y="447"/>
                    </a:lnTo>
                    <a:lnTo>
                      <a:pt x="243" y="436"/>
                    </a:lnTo>
                    <a:lnTo>
                      <a:pt x="264" y="421"/>
                    </a:lnTo>
                    <a:lnTo>
                      <a:pt x="281" y="404"/>
                    </a:lnTo>
                    <a:lnTo>
                      <a:pt x="296" y="383"/>
                    </a:lnTo>
                    <a:lnTo>
                      <a:pt x="307" y="360"/>
                    </a:lnTo>
                    <a:lnTo>
                      <a:pt x="316" y="336"/>
                    </a:lnTo>
                    <a:lnTo>
                      <a:pt x="323" y="310"/>
                    </a:lnTo>
                    <a:lnTo>
                      <a:pt x="326" y="283"/>
                    </a:lnTo>
                    <a:lnTo>
                      <a:pt x="327" y="256"/>
                    </a:lnTo>
                    <a:lnTo>
                      <a:pt x="327" y="229"/>
                    </a:lnTo>
                    <a:lnTo>
                      <a:pt x="271" y="229"/>
                    </a:lnTo>
                    <a:close/>
                    <a:moveTo>
                      <a:pt x="189" y="0"/>
                    </a:moveTo>
                    <a:lnTo>
                      <a:pt x="219" y="2"/>
                    </a:lnTo>
                    <a:lnTo>
                      <a:pt x="246" y="7"/>
                    </a:lnTo>
                    <a:lnTo>
                      <a:pt x="272" y="14"/>
                    </a:lnTo>
                    <a:lnTo>
                      <a:pt x="295" y="27"/>
                    </a:lnTo>
                    <a:lnTo>
                      <a:pt x="314" y="42"/>
                    </a:lnTo>
                    <a:lnTo>
                      <a:pt x="331" y="60"/>
                    </a:lnTo>
                    <a:lnTo>
                      <a:pt x="344" y="82"/>
                    </a:lnTo>
                    <a:lnTo>
                      <a:pt x="353" y="107"/>
                    </a:lnTo>
                    <a:lnTo>
                      <a:pt x="360" y="136"/>
                    </a:lnTo>
                    <a:lnTo>
                      <a:pt x="362" y="169"/>
                    </a:lnTo>
                    <a:lnTo>
                      <a:pt x="362" y="371"/>
                    </a:lnTo>
                    <a:lnTo>
                      <a:pt x="362" y="398"/>
                    </a:lnTo>
                    <a:lnTo>
                      <a:pt x="364" y="426"/>
                    </a:lnTo>
                    <a:lnTo>
                      <a:pt x="367" y="452"/>
                    </a:lnTo>
                    <a:lnTo>
                      <a:pt x="370" y="473"/>
                    </a:lnTo>
                    <a:lnTo>
                      <a:pt x="336" y="473"/>
                    </a:lnTo>
                    <a:lnTo>
                      <a:pt x="334" y="456"/>
                    </a:lnTo>
                    <a:lnTo>
                      <a:pt x="332" y="436"/>
                    </a:lnTo>
                    <a:lnTo>
                      <a:pt x="331" y="413"/>
                    </a:lnTo>
                    <a:lnTo>
                      <a:pt x="330" y="393"/>
                    </a:lnTo>
                    <a:lnTo>
                      <a:pt x="330" y="375"/>
                    </a:lnTo>
                    <a:lnTo>
                      <a:pt x="326" y="375"/>
                    </a:lnTo>
                    <a:lnTo>
                      <a:pt x="313" y="402"/>
                    </a:lnTo>
                    <a:lnTo>
                      <a:pt x="297" y="425"/>
                    </a:lnTo>
                    <a:lnTo>
                      <a:pt x="278" y="444"/>
                    </a:lnTo>
                    <a:lnTo>
                      <a:pt x="257" y="460"/>
                    </a:lnTo>
                    <a:lnTo>
                      <a:pt x="233" y="472"/>
                    </a:lnTo>
                    <a:lnTo>
                      <a:pt x="208" y="480"/>
                    </a:lnTo>
                    <a:lnTo>
                      <a:pt x="181" y="484"/>
                    </a:lnTo>
                    <a:lnTo>
                      <a:pt x="154" y="487"/>
                    </a:lnTo>
                    <a:lnTo>
                      <a:pt x="133" y="485"/>
                    </a:lnTo>
                    <a:lnTo>
                      <a:pt x="110" y="482"/>
                    </a:lnTo>
                    <a:lnTo>
                      <a:pt x="89" y="475"/>
                    </a:lnTo>
                    <a:lnTo>
                      <a:pt x="69" y="466"/>
                    </a:lnTo>
                    <a:lnTo>
                      <a:pt x="50" y="455"/>
                    </a:lnTo>
                    <a:lnTo>
                      <a:pt x="33" y="440"/>
                    </a:lnTo>
                    <a:lnTo>
                      <a:pt x="19" y="422"/>
                    </a:lnTo>
                    <a:lnTo>
                      <a:pt x="9" y="402"/>
                    </a:lnTo>
                    <a:lnTo>
                      <a:pt x="3" y="378"/>
                    </a:lnTo>
                    <a:lnTo>
                      <a:pt x="0" y="352"/>
                    </a:lnTo>
                    <a:lnTo>
                      <a:pt x="3" y="325"/>
                    </a:lnTo>
                    <a:lnTo>
                      <a:pt x="8" y="302"/>
                    </a:lnTo>
                    <a:lnTo>
                      <a:pt x="18" y="281"/>
                    </a:lnTo>
                    <a:lnTo>
                      <a:pt x="32" y="265"/>
                    </a:lnTo>
                    <a:lnTo>
                      <a:pt x="49" y="249"/>
                    </a:lnTo>
                    <a:lnTo>
                      <a:pt x="67" y="236"/>
                    </a:lnTo>
                    <a:lnTo>
                      <a:pt x="88" y="226"/>
                    </a:lnTo>
                    <a:lnTo>
                      <a:pt x="110" y="218"/>
                    </a:lnTo>
                    <a:lnTo>
                      <a:pt x="135" y="212"/>
                    </a:lnTo>
                    <a:lnTo>
                      <a:pt x="160" y="207"/>
                    </a:lnTo>
                    <a:lnTo>
                      <a:pt x="186" y="204"/>
                    </a:lnTo>
                    <a:lnTo>
                      <a:pt x="212" y="202"/>
                    </a:lnTo>
                    <a:lnTo>
                      <a:pt x="236" y="200"/>
                    </a:lnTo>
                    <a:lnTo>
                      <a:pt x="262" y="200"/>
                    </a:lnTo>
                    <a:lnTo>
                      <a:pt x="327" y="200"/>
                    </a:lnTo>
                    <a:lnTo>
                      <a:pt x="327" y="170"/>
                    </a:lnTo>
                    <a:lnTo>
                      <a:pt x="325" y="141"/>
                    </a:lnTo>
                    <a:lnTo>
                      <a:pt x="319" y="115"/>
                    </a:lnTo>
                    <a:lnTo>
                      <a:pt x="309" y="92"/>
                    </a:lnTo>
                    <a:lnTo>
                      <a:pt x="297" y="73"/>
                    </a:lnTo>
                    <a:lnTo>
                      <a:pt x="280" y="57"/>
                    </a:lnTo>
                    <a:lnTo>
                      <a:pt x="261" y="46"/>
                    </a:lnTo>
                    <a:lnTo>
                      <a:pt x="240" y="38"/>
                    </a:lnTo>
                    <a:lnTo>
                      <a:pt x="215" y="33"/>
                    </a:lnTo>
                    <a:lnTo>
                      <a:pt x="187" y="31"/>
                    </a:lnTo>
                    <a:lnTo>
                      <a:pt x="155" y="34"/>
                    </a:lnTo>
                    <a:lnTo>
                      <a:pt x="125" y="42"/>
                    </a:lnTo>
                    <a:lnTo>
                      <a:pt x="97" y="53"/>
                    </a:lnTo>
                    <a:lnTo>
                      <a:pt x="71" y="67"/>
                    </a:lnTo>
                    <a:lnTo>
                      <a:pt x="49" y="85"/>
                    </a:lnTo>
                    <a:lnTo>
                      <a:pt x="28" y="60"/>
                    </a:lnTo>
                    <a:lnTo>
                      <a:pt x="55" y="39"/>
                    </a:lnTo>
                    <a:lnTo>
                      <a:pt x="86" y="23"/>
                    </a:lnTo>
                    <a:lnTo>
                      <a:pt x="118" y="11"/>
                    </a:lnTo>
                    <a:lnTo>
                      <a:pt x="153" y="3"/>
                    </a:lnTo>
                    <a:lnTo>
                      <a:pt x="189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" name="Freeform 27"/>
              <p:cNvSpPr>
                <a:spLocks noEditPoints="1"/>
              </p:cNvSpPr>
              <p:nvPr userDrawn="1"/>
            </p:nvSpPr>
            <p:spPr bwMode="auto">
              <a:xfrm>
                <a:off x="5938838" y="3028951"/>
                <a:ext cx="93663" cy="47625"/>
              </a:xfrm>
              <a:custGeom>
                <a:avLst/>
                <a:gdLst>
                  <a:gd name="T0" fmla="*/ 58 w 118"/>
                  <a:gd name="T1" fmla="*/ 0 h 61"/>
                  <a:gd name="T2" fmla="*/ 66 w 118"/>
                  <a:gd name="T3" fmla="*/ 0 h 61"/>
                  <a:gd name="T4" fmla="*/ 88 w 118"/>
                  <a:gd name="T5" fmla="*/ 53 h 61"/>
                  <a:gd name="T6" fmla="*/ 110 w 118"/>
                  <a:gd name="T7" fmla="*/ 0 h 61"/>
                  <a:gd name="T8" fmla="*/ 118 w 118"/>
                  <a:gd name="T9" fmla="*/ 0 h 61"/>
                  <a:gd name="T10" fmla="*/ 118 w 118"/>
                  <a:gd name="T11" fmla="*/ 61 h 61"/>
                  <a:gd name="T12" fmla="*/ 113 w 118"/>
                  <a:gd name="T13" fmla="*/ 61 h 61"/>
                  <a:gd name="T14" fmla="*/ 113 w 118"/>
                  <a:gd name="T15" fmla="*/ 5 h 61"/>
                  <a:gd name="T16" fmla="*/ 113 w 118"/>
                  <a:gd name="T17" fmla="*/ 5 h 61"/>
                  <a:gd name="T18" fmla="*/ 89 w 118"/>
                  <a:gd name="T19" fmla="*/ 61 h 61"/>
                  <a:gd name="T20" fmla="*/ 86 w 118"/>
                  <a:gd name="T21" fmla="*/ 61 h 61"/>
                  <a:gd name="T22" fmla="*/ 64 w 118"/>
                  <a:gd name="T23" fmla="*/ 5 h 61"/>
                  <a:gd name="T24" fmla="*/ 64 w 118"/>
                  <a:gd name="T25" fmla="*/ 5 h 61"/>
                  <a:gd name="T26" fmla="*/ 64 w 118"/>
                  <a:gd name="T27" fmla="*/ 61 h 61"/>
                  <a:gd name="T28" fmla="*/ 58 w 118"/>
                  <a:gd name="T29" fmla="*/ 61 h 61"/>
                  <a:gd name="T30" fmla="*/ 58 w 118"/>
                  <a:gd name="T31" fmla="*/ 0 h 61"/>
                  <a:gd name="T32" fmla="*/ 0 w 118"/>
                  <a:gd name="T33" fmla="*/ 0 h 61"/>
                  <a:gd name="T34" fmla="*/ 44 w 118"/>
                  <a:gd name="T35" fmla="*/ 0 h 61"/>
                  <a:gd name="T36" fmla="*/ 44 w 118"/>
                  <a:gd name="T37" fmla="*/ 4 h 61"/>
                  <a:gd name="T38" fmla="*/ 24 w 118"/>
                  <a:gd name="T39" fmla="*/ 4 h 61"/>
                  <a:gd name="T40" fmla="*/ 24 w 118"/>
                  <a:gd name="T41" fmla="*/ 61 h 61"/>
                  <a:gd name="T42" fmla="*/ 20 w 118"/>
                  <a:gd name="T43" fmla="*/ 61 h 61"/>
                  <a:gd name="T44" fmla="*/ 20 w 118"/>
                  <a:gd name="T45" fmla="*/ 4 h 61"/>
                  <a:gd name="T46" fmla="*/ 0 w 118"/>
                  <a:gd name="T47" fmla="*/ 4 h 61"/>
                  <a:gd name="T48" fmla="*/ 0 w 118"/>
                  <a:gd name="T49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18" h="61">
                    <a:moveTo>
                      <a:pt x="58" y="0"/>
                    </a:moveTo>
                    <a:lnTo>
                      <a:pt x="66" y="0"/>
                    </a:lnTo>
                    <a:lnTo>
                      <a:pt x="88" y="53"/>
                    </a:lnTo>
                    <a:lnTo>
                      <a:pt x="110" y="0"/>
                    </a:lnTo>
                    <a:lnTo>
                      <a:pt x="118" y="0"/>
                    </a:lnTo>
                    <a:lnTo>
                      <a:pt x="118" y="61"/>
                    </a:lnTo>
                    <a:lnTo>
                      <a:pt x="113" y="61"/>
                    </a:lnTo>
                    <a:lnTo>
                      <a:pt x="113" y="5"/>
                    </a:lnTo>
                    <a:lnTo>
                      <a:pt x="113" y="5"/>
                    </a:lnTo>
                    <a:lnTo>
                      <a:pt x="89" y="61"/>
                    </a:lnTo>
                    <a:lnTo>
                      <a:pt x="86" y="61"/>
                    </a:lnTo>
                    <a:lnTo>
                      <a:pt x="64" y="5"/>
                    </a:lnTo>
                    <a:lnTo>
                      <a:pt x="64" y="5"/>
                    </a:lnTo>
                    <a:lnTo>
                      <a:pt x="64" y="61"/>
                    </a:lnTo>
                    <a:lnTo>
                      <a:pt x="58" y="61"/>
                    </a:lnTo>
                    <a:lnTo>
                      <a:pt x="58" y="0"/>
                    </a:lnTo>
                    <a:close/>
                    <a:moveTo>
                      <a:pt x="0" y="0"/>
                    </a:moveTo>
                    <a:lnTo>
                      <a:pt x="44" y="0"/>
                    </a:lnTo>
                    <a:lnTo>
                      <a:pt x="44" y="4"/>
                    </a:lnTo>
                    <a:lnTo>
                      <a:pt x="24" y="4"/>
                    </a:lnTo>
                    <a:lnTo>
                      <a:pt x="24" y="61"/>
                    </a:lnTo>
                    <a:lnTo>
                      <a:pt x="20" y="61"/>
                    </a:lnTo>
                    <a:lnTo>
                      <a:pt x="20" y="4"/>
                    </a:lnTo>
                    <a:lnTo>
                      <a:pt x="0" y="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2" name="Group 21"/>
            <p:cNvGrpSpPr/>
            <p:nvPr userDrawn="1"/>
          </p:nvGrpSpPr>
          <p:grpSpPr>
            <a:xfrm>
              <a:off x="3857626" y="1555751"/>
              <a:ext cx="1419225" cy="930275"/>
              <a:chOff x="3857626" y="1555751"/>
              <a:chExt cx="1419225" cy="930275"/>
            </a:xfrm>
            <a:grpFill/>
          </p:grpSpPr>
          <p:sp>
            <p:nvSpPr>
              <p:cNvPr id="23" name="Freeform 28"/>
              <p:cNvSpPr>
                <a:spLocks/>
              </p:cNvSpPr>
              <p:nvPr userDrawn="1"/>
            </p:nvSpPr>
            <p:spPr bwMode="auto">
              <a:xfrm>
                <a:off x="3857626" y="1555751"/>
                <a:ext cx="1416050" cy="930275"/>
              </a:xfrm>
              <a:custGeom>
                <a:avLst/>
                <a:gdLst>
                  <a:gd name="T0" fmla="*/ 902 w 1784"/>
                  <a:gd name="T1" fmla="*/ 27 h 1172"/>
                  <a:gd name="T2" fmla="*/ 1076 w 1784"/>
                  <a:gd name="T3" fmla="*/ 141 h 1172"/>
                  <a:gd name="T4" fmla="*/ 1087 w 1784"/>
                  <a:gd name="T5" fmla="*/ 187 h 1172"/>
                  <a:gd name="T6" fmla="*/ 1044 w 1784"/>
                  <a:gd name="T7" fmla="*/ 218 h 1172"/>
                  <a:gd name="T8" fmla="*/ 1009 w 1784"/>
                  <a:gd name="T9" fmla="*/ 202 h 1172"/>
                  <a:gd name="T10" fmla="*/ 889 w 1784"/>
                  <a:gd name="T11" fmla="*/ 120 h 1172"/>
                  <a:gd name="T12" fmla="*/ 695 w 1784"/>
                  <a:gd name="T13" fmla="*/ 94 h 1172"/>
                  <a:gd name="T14" fmla="*/ 520 w 1784"/>
                  <a:gd name="T15" fmla="*/ 168 h 1172"/>
                  <a:gd name="T16" fmla="*/ 406 w 1784"/>
                  <a:gd name="T17" fmla="*/ 317 h 1172"/>
                  <a:gd name="T18" fmla="*/ 378 w 1784"/>
                  <a:gd name="T19" fmla="*/ 491 h 1172"/>
                  <a:gd name="T20" fmla="*/ 298 w 1784"/>
                  <a:gd name="T21" fmla="*/ 580 h 1172"/>
                  <a:gd name="T22" fmla="*/ 163 w 1784"/>
                  <a:gd name="T23" fmla="*/ 651 h 1172"/>
                  <a:gd name="T24" fmla="*/ 93 w 1784"/>
                  <a:gd name="T25" fmla="*/ 788 h 1172"/>
                  <a:gd name="T26" fmla="*/ 118 w 1784"/>
                  <a:gd name="T27" fmla="*/ 944 h 1172"/>
                  <a:gd name="T28" fmla="*/ 227 w 1784"/>
                  <a:gd name="T29" fmla="*/ 1052 h 1172"/>
                  <a:gd name="T30" fmla="*/ 356 w 1784"/>
                  <a:gd name="T31" fmla="*/ 1081 h 1172"/>
                  <a:gd name="T32" fmla="*/ 1482 w 1784"/>
                  <a:gd name="T33" fmla="*/ 1077 h 1172"/>
                  <a:gd name="T34" fmla="*/ 1619 w 1784"/>
                  <a:gd name="T35" fmla="*/ 1006 h 1172"/>
                  <a:gd name="T36" fmla="*/ 1690 w 1784"/>
                  <a:gd name="T37" fmla="*/ 869 h 1172"/>
                  <a:gd name="T38" fmla="*/ 1670 w 1784"/>
                  <a:gd name="T39" fmla="*/ 720 h 1172"/>
                  <a:gd name="T40" fmla="*/ 1575 w 1784"/>
                  <a:gd name="T41" fmla="*/ 614 h 1172"/>
                  <a:gd name="T42" fmla="*/ 1421 w 1784"/>
                  <a:gd name="T43" fmla="*/ 571 h 1172"/>
                  <a:gd name="T44" fmla="*/ 1434 w 1784"/>
                  <a:gd name="T45" fmla="*/ 458 h 1172"/>
                  <a:gd name="T46" fmla="*/ 1393 w 1784"/>
                  <a:gd name="T47" fmla="*/ 380 h 1172"/>
                  <a:gd name="T48" fmla="*/ 1339 w 1784"/>
                  <a:gd name="T49" fmla="*/ 345 h 1172"/>
                  <a:gd name="T50" fmla="*/ 1256 w 1784"/>
                  <a:gd name="T51" fmla="*/ 336 h 1172"/>
                  <a:gd name="T52" fmla="*/ 1182 w 1784"/>
                  <a:gd name="T53" fmla="*/ 370 h 1172"/>
                  <a:gd name="T54" fmla="*/ 1154 w 1784"/>
                  <a:gd name="T55" fmla="*/ 402 h 1172"/>
                  <a:gd name="T56" fmla="*/ 1144 w 1784"/>
                  <a:gd name="T57" fmla="*/ 420 h 1172"/>
                  <a:gd name="T58" fmla="*/ 900 w 1784"/>
                  <a:gd name="T59" fmla="*/ 953 h 1172"/>
                  <a:gd name="T60" fmla="*/ 857 w 1784"/>
                  <a:gd name="T61" fmla="*/ 957 h 1172"/>
                  <a:gd name="T62" fmla="*/ 640 w 1784"/>
                  <a:gd name="T63" fmla="*/ 494 h 1172"/>
                  <a:gd name="T64" fmla="*/ 652 w 1784"/>
                  <a:gd name="T65" fmla="*/ 442 h 1172"/>
                  <a:gd name="T66" fmla="*/ 704 w 1784"/>
                  <a:gd name="T67" fmla="*/ 436 h 1172"/>
                  <a:gd name="T68" fmla="*/ 1057 w 1784"/>
                  <a:gd name="T69" fmla="*/ 389 h 1172"/>
                  <a:gd name="T70" fmla="*/ 1122 w 1784"/>
                  <a:gd name="T71" fmla="*/ 303 h 1172"/>
                  <a:gd name="T72" fmla="*/ 1253 w 1784"/>
                  <a:gd name="T73" fmla="*/ 246 h 1172"/>
                  <a:gd name="T74" fmla="*/ 1262 w 1784"/>
                  <a:gd name="T75" fmla="*/ 245 h 1172"/>
                  <a:gd name="T76" fmla="*/ 1282 w 1784"/>
                  <a:gd name="T77" fmla="*/ 243 h 1172"/>
                  <a:gd name="T78" fmla="*/ 1342 w 1784"/>
                  <a:gd name="T79" fmla="*/ 250 h 1172"/>
                  <a:gd name="T80" fmla="*/ 1452 w 1784"/>
                  <a:gd name="T81" fmla="*/ 311 h 1172"/>
                  <a:gd name="T82" fmla="*/ 1496 w 1784"/>
                  <a:gd name="T83" fmla="*/ 367 h 1172"/>
                  <a:gd name="T84" fmla="*/ 1527 w 1784"/>
                  <a:gd name="T85" fmla="*/ 487 h 1172"/>
                  <a:gd name="T86" fmla="*/ 1648 w 1784"/>
                  <a:gd name="T87" fmla="*/ 554 h 1172"/>
                  <a:gd name="T88" fmla="*/ 1756 w 1784"/>
                  <a:gd name="T89" fmla="*/ 694 h 1172"/>
                  <a:gd name="T90" fmla="*/ 1781 w 1784"/>
                  <a:gd name="T91" fmla="*/ 874 h 1172"/>
                  <a:gd name="T92" fmla="*/ 1712 w 1784"/>
                  <a:gd name="T93" fmla="*/ 1038 h 1172"/>
                  <a:gd name="T94" fmla="*/ 1574 w 1784"/>
                  <a:gd name="T95" fmla="*/ 1145 h 1172"/>
                  <a:gd name="T96" fmla="*/ 1424 w 1784"/>
                  <a:gd name="T97" fmla="*/ 1172 h 1172"/>
                  <a:gd name="T98" fmla="*/ 252 w 1784"/>
                  <a:gd name="T99" fmla="*/ 1159 h 1172"/>
                  <a:gd name="T100" fmla="*/ 100 w 1784"/>
                  <a:gd name="T101" fmla="*/ 1072 h 1172"/>
                  <a:gd name="T102" fmla="*/ 12 w 1784"/>
                  <a:gd name="T103" fmla="*/ 919 h 1172"/>
                  <a:gd name="T104" fmla="*/ 11 w 1784"/>
                  <a:gd name="T105" fmla="*/ 739 h 1172"/>
                  <a:gd name="T106" fmla="*/ 97 w 1784"/>
                  <a:gd name="T107" fmla="*/ 589 h 1172"/>
                  <a:gd name="T108" fmla="*/ 243 w 1784"/>
                  <a:gd name="T109" fmla="*/ 499 h 1172"/>
                  <a:gd name="T110" fmla="*/ 298 w 1784"/>
                  <a:gd name="T111" fmla="*/ 355 h 1172"/>
                  <a:gd name="T112" fmla="*/ 386 w 1784"/>
                  <a:gd name="T113" fmla="*/ 173 h 1172"/>
                  <a:gd name="T114" fmla="*/ 544 w 1784"/>
                  <a:gd name="T115" fmla="*/ 46 h 1172"/>
                  <a:gd name="T116" fmla="*/ 746 w 1784"/>
                  <a:gd name="T117" fmla="*/ 0 h 1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784" h="1172">
                    <a:moveTo>
                      <a:pt x="746" y="0"/>
                    </a:moveTo>
                    <a:lnTo>
                      <a:pt x="800" y="2"/>
                    </a:lnTo>
                    <a:lnTo>
                      <a:pt x="852" y="13"/>
                    </a:lnTo>
                    <a:lnTo>
                      <a:pt x="902" y="27"/>
                    </a:lnTo>
                    <a:lnTo>
                      <a:pt x="951" y="49"/>
                    </a:lnTo>
                    <a:lnTo>
                      <a:pt x="997" y="74"/>
                    </a:lnTo>
                    <a:lnTo>
                      <a:pt x="1038" y="105"/>
                    </a:lnTo>
                    <a:lnTo>
                      <a:pt x="1076" y="141"/>
                    </a:lnTo>
                    <a:lnTo>
                      <a:pt x="1080" y="144"/>
                    </a:lnTo>
                    <a:lnTo>
                      <a:pt x="1087" y="158"/>
                    </a:lnTo>
                    <a:lnTo>
                      <a:pt x="1089" y="173"/>
                    </a:lnTo>
                    <a:lnTo>
                      <a:pt x="1087" y="187"/>
                    </a:lnTo>
                    <a:lnTo>
                      <a:pt x="1081" y="200"/>
                    </a:lnTo>
                    <a:lnTo>
                      <a:pt x="1071" y="209"/>
                    </a:lnTo>
                    <a:lnTo>
                      <a:pt x="1058" y="215"/>
                    </a:lnTo>
                    <a:lnTo>
                      <a:pt x="1044" y="218"/>
                    </a:lnTo>
                    <a:lnTo>
                      <a:pt x="1033" y="216"/>
                    </a:lnTo>
                    <a:lnTo>
                      <a:pt x="1021" y="212"/>
                    </a:lnTo>
                    <a:lnTo>
                      <a:pt x="1012" y="204"/>
                    </a:lnTo>
                    <a:lnTo>
                      <a:pt x="1009" y="202"/>
                    </a:lnTo>
                    <a:lnTo>
                      <a:pt x="1007" y="200"/>
                    </a:lnTo>
                    <a:lnTo>
                      <a:pt x="971" y="168"/>
                    </a:lnTo>
                    <a:lnTo>
                      <a:pt x="931" y="141"/>
                    </a:lnTo>
                    <a:lnTo>
                      <a:pt x="889" y="120"/>
                    </a:lnTo>
                    <a:lnTo>
                      <a:pt x="843" y="104"/>
                    </a:lnTo>
                    <a:lnTo>
                      <a:pt x="796" y="94"/>
                    </a:lnTo>
                    <a:lnTo>
                      <a:pt x="746" y="90"/>
                    </a:lnTo>
                    <a:lnTo>
                      <a:pt x="695" y="94"/>
                    </a:lnTo>
                    <a:lnTo>
                      <a:pt x="647" y="104"/>
                    </a:lnTo>
                    <a:lnTo>
                      <a:pt x="602" y="120"/>
                    </a:lnTo>
                    <a:lnTo>
                      <a:pt x="560" y="141"/>
                    </a:lnTo>
                    <a:lnTo>
                      <a:pt x="520" y="168"/>
                    </a:lnTo>
                    <a:lnTo>
                      <a:pt x="484" y="200"/>
                    </a:lnTo>
                    <a:lnTo>
                      <a:pt x="453" y="234"/>
                    </a:lnTo>
                    <a:lnTo>
                      <a:pt x="427" y="274"/>
                    </a:lnTo>
                    <a:lnTo>
                      <a:pt x="406" y="317"/>
                    </a:lnTo>
                    <a:lnTo>
                      <a:pt x="390" y="363"/>
                    </a:lnTo>
                    <a:lnTo>
                      <a:pt x="380" y="410"/>
                    </a:lnTo>
                    <a:lnTo>
                      <a:pt x="376" y="461"/>
                    </a:lnTo>
                    <a:lnTo>
                      <a:pt x="378" y="491"/>
                    </a:lnTo>
                    <a:lnTo>
                      <a:pt x="381" y="523"/>
                    </a:lnTo>
                    <a:lnTo>
                      <a:pt x="390" y="575"/>
                    </a:lnTo>
                    <a:lnTo>
                      <a:pt x="337" y="576"/>
                    </a:lnTo>
                    <a:lnTo>
                      <a:pt x="298" y="580"/>
                    </a:lnTo>
                    <a:lnTo>
                      <a:pt x="260" y="590"/>
                    </a:lnTo>
                    <a:lnTo>
                      <a:pt x="224" y="605"/>
                    </a:lnTo>
                    <a:lnTo>
                      <a:pt x="192" y="627"/>
                    </a:lnTo>
                    <a:lnTo>
                      <a:pt x="163" y="651"/>
                    </a:lnTo>
                    <a:lnTo>
                      <a:pt x="138" y="681"/>
                    </a:lnTo>
                    <a:lnTo>
                      <a:pt x="118" y="714"/>
                    </a:lnTo>
                    <a:lnTo>
                      <a:pt x="103" y="749"/>
                    </a:lnTo>
                    <a:lnTo>
                      <a:pt x="93" y="788"/>
                    </a:lnTo>
                    <a:lnTo>
                      <a:pt x="90" y="828"/>
                    </a:lnTo>
                    <a:lnTo>
                      <a:pt x="93" y="869"/>
                    </a:lnTo>
                    <a:lnTo>
                      <a:pt x="103" y="908"/>
                    </a:lnTo>
                    <a:lnTo>
                      <a:pt x="118" y="944"/>
                    </a:lnTo>
                    <a:lnTo>
                      <a:pt x="139" y="977"/>
                    </a:lnTo>
                    <a:lnTo>
                      <a:pt x="164" y="1006"/>
                    </a:lnTo>
                    <a:lnTo>
                      <a:pt x="193" y="1032"/>
                    </a:lnTo>
                    <a:lnTo>
                      <a:pt x="227" y="1052"/>
                    </a:lnTo>
                    <a:lnTo>
                      <a:pt x="263" y="1068"/>
                    </a:lnTo>
                    <a:lnTo>
                      <a:pt x="301" y="1077"/>
                    </a:lnTo>
                    <a:lnTo>
                      <a:pt x="343" y="1081"/>
                    </a:lnTo>
                    <a:lnTo>
                      <a:pt x="356" y="1081"/>
                    </a:lnTo>
                    <a:lnTo>
                      <a:pt x="357" y="1081"/>
                    </a:lnTo>
                    <a:lnTo>
                      <a:pt x="1428" y="1081"/>
                    </a:lnTo>
                    <a:lnTo>
                      <a:pt x="1442" y="1081"/>
                    </a:lnTo>
                    <a:lnTo>
                      <a:pt x="1482" y="1077"/>
                    </a:lnTo>
                    <a:lnTo>
                      <a:pt x="1521" y="1068"/>
                    </a:lnTo>
                    <a:lnTo>
                      <a:pt x="1557" y="1052"/>
                    </a:lnTo>
                    <a:lnTo>
                      <a:pt x="1590" y="1032"/>
                    </a:lnTo>
                    <a:lnTo>
                      <a:pt x="1619" y="1006"/>
                    </a:lnTo>
                    <a:lnTo>
                      <a:pt x="1645" y="977"/>
                    </a:lnTo>
                    <a:lnTo>
                      <a:pt x="1665" y="944"/>
                    </a:lnTo>
                    <a:lnTo>
                      <a:pt x="1681" y="908"/>
                    </a:lnTo>
                    <a:lnTo>
                      <a:pt x="1690" y="869"/>
                    </a:lnTo>
                    <a:lnTo>
                      <a:pt x="1693" y="828"/>
                    </a:lnTo>
                    <a:lnTo>
                      <a:pt x="1690" y="791"/>
                    </a:lnTo>
                    <a:lnTo>
                      <a:pt x="1682" y="755"/>
                    </a:lnTo>
                    <a:lnTo>
                      <a:pt x="1670" y="720"/>
                    </a:lnTo>
                    <a:lnTo>
                      <a:pt x="1652" y="690"/>
                    </a:lnTo>
                    <a:lnTo>
                      <a:pt x="1629" y="660"/>
                    </a:lnTo>
                    <a:lnTo>
                      <a:pt x="1605" y="636"/>
                    </a:lnTo>
                    <a:lnTo>
                      <a:pt x="1575" y="614"/>
                    </a:lnTo>
                    <a:lnTo>
                      <a:pt x="1543" y="597"/>
                    </a:lnTo>
                    <a:lnTo>
                      <a:pt x="1508" y="585"/>
                    </a:lnTo>
                    <a:lnTo>
                      <a:pt x="1471" y="578"/>
                    </a:lnTo>
                    <a:lnTo>
                      <a:pt x="1421" y="571"/>
                    </a:lnTo>
                    <a:lnTo>
                      <a:pt x="1433" y="522"/>
                    </a:lnTo>
                    <a:lnTo>
                      <a:pt x="1436" y="504"/>
                    </a:lnTo>
                    <a:lnTo>
                      <a:pt x="1437" y="487"/>
                    </a:lnTo>
                    <a:lnTo>
                      <a:pt x="1434" y="458"/>
                    </a:lnTo>
                    <a:lnTo>
                      <a:pt x="1426" y="431"/>
                    </a:lnTo>
                    <a:lnTo>
                      <a:pt x="1414" y="406"/>
                    </a:lnTo>
                    <a:lnTo>
                      <a:pt x="1397" y="384"/>
                    </a:lnTo>
                    <a:lnTo>
                      <a:pt x="1393" y="380"/>
                    </a:lnTo>
                    <a:lnTo>
                      <a:pt x="1389" y="376"/>
                    </a:lnTo>
                    <a:lnTo>
                      <a:pt x="1387" y="374"/>
                    </a:lnTo>
                    <a:lnTo>
                      <a:pt x="1364" y="358"/>
                    </a:lnTo>
                    <a:lnTo>
                      <a:pt x="1339" y="345"/>
                    </a:lnTo>
                    <a:lnTo>
                      <a:pt x="1312" y="337"/>
                    </a:lnTo>
                    <a:lnTo>
                      <a:pt x="1283" y="335"/>
                    </a:lnTo>
                    <a:lnTo>
                      <a:pt x="1282" y="335"/>
                    </a:lnTo>
                    <a:lnTo>
                      <a:pt x="1256" y="336"/>
                    </a:lnTo>
                    <a:lnTo>
                      <a:pt x="1233" y="340"/>
                    </a:lnTo>
                    <a:lnTo>
                      <a:pt x="1212" y="348"/>
                    </a:lnTo>
                    <a:lnTo>
                      <a:pt x="1196" y="358"/>
                    </a:lnTo>
                    <a:lnTo>
                      <a:pt x="1182" y="370"/>
                    </a:lnTo>
                    <a:lnTo>
                      <a:pt x="1171" y="381"/>
                    </a:lnTo>
                    <a:lnTo>
                      <a:pt x="1163" y="390"/>
                    </a:lnTo>
                    <a:lnTo>
                      <a:pt x="1157" y="398"/>
                    </a:lnTo>
                    <a:lnTo>
                      <a:pt x="1154" y="402"/>
                    </a:lnTo>
                    <a:lnTo>
                      <a:pt x="1152" y="407"/>
                    </a:lnTo>
                    <a:lnTo>
                      <a:pt x="1149" y="410"/>
                    </a:lnTo>
                    <a:lnTo>
                      <a:pt x="1147" y="415"/>
                    </a:lnTo>
                    <a:lnTo>
                      <a:pt x="1144" y="420"/>
                    </a:lnTo>
                    <a:lnTo>
                      <a:pt x="1139" y="429"/>
                    </a:lnTo>
                    <a:lnTo>
                      <a:pt x="918" y="933"/>
                    </a:lnTo>
                    <a:lnTo>
                      <a:pt x="910" y="944"/>
                    </a:lnTo>
                    <a:lnTo>
                      <a:pt x="900" y="953"/>
                    </a:lnTo>
                    <a:lnTo>
                      <a:pt x="889" y="958"/>
                    </a:lnTo>
                    <a:lnTo>
                      <a:pt x="876" y="960"/>
                    </a:lnTo>
                    <a:lnTo>
                      <a:pt x="866" y="959"/>
                    </a:lnTo>
                    <a:lnTo>
                      <a:pt x="857" y="957"/>
                    </a:lnTo>
                    <a:lnTo>
                      <a:pt x="846" y="949"/>
                    </a:lnTo>
                    <a:lnTo>
                      <a:pt x="838" y="939"/>
                    </a:lnTo>
                    <a:lnTo>
                      <a:pt x="833" y="927"/>
                    </a:lnTo>
                    <a:lnTo>
                      <a:pt x="640" y="494"/>
                    </a:lnTo>
                    <a:lnTo>
                      <a:pt x="637" y="479"/>
                    </a:lnTo>
                    <a:lnTo>
                      <a:pt x="638" y="465"/>
                    </a:lnTo>
                    <a:lnTo>
                      <a:pt x="643" y="452"/>
                    </a:lnTo>
                    <a:lnTo>
                      <a:pt x="652" y="442"/>
                    </a:lnTo>
                    <a:lnTo>
                      <a:pt x="664" y="434"/>
                    </a:lnTo>
                    <a:lnTo>
                      <a:pt x="678" y="429"/>
                    </a:lnTo>
                    <a:lnTo>
                      <a:pt x="692" y="431"/>
                    </a:lnTo>
                    <a:lnTo>
                      <a:pt x="704" y="436"/>
                    </a:lnTo>
                    <a:lnTo>
                      <a:pt x="716" y="444"/>
                    </a:lnTo>
                    <a:lnTo>
                      <a:pt x="724" y="456"/>
                    </a:lnTo>
                    <a:lnTo>
                      <a:pt x="876" y="801"/>
                    </a:lnTo>
                    <a:lnTo>
                      <a:pt x="1057" y="389"/>
                    </a:lnTo>
                    <a:lnTo>
                      <a:pt x="1057" y="389"/>
                    </a:lnTo>
                    <a:lnTo>
                      <a:pt x="1075" y="357"/>
                    </a:lnTo>
                    <a:lnTo>
                      <a:pt x="1097" y="329"/>
                    </a:lnTo>
                    <a:lnTo>
                      <a:pt x="1122" y="303"/>
                    </a:lnTo>
                    <a:lnTo>
                      <a:pt x="1151" y="282"/>
                    </a:lnTo>
                    <a:lnTo>
                      <a:pt x="1182" y="265"/>
                    </a:lnTo>
                    <a:lnTo>
                      <a:pt x="1217" y="253"/>
                    </a:lnTo>
                    <a:lnTo>
                      <a:pt x="1253" y="246"/>
                    </a:lnTo>
                    <a:lnTo>
                      <a:pt x="1254" y="246"/>
                    </a:lnTo>
                    <a:lnTo>
                      <a:pt x="1256" y="246"/>
                    </a:lnTo>
                    <a:lnTo>
                      <a:pt x="1258" y="245"/>
                    </a:lnTo>
                    <a:lnTo>
                      <a:pt x="1262" y="245"/>
                    </a:lnTo>
                    <a:lnTo>
                      <a:pt x="1265" y="245"/>
                    </a:lnTo>
                    <a:lnTo>
                      <a:pt x="1267" y="245"/>
                    </a:lnTo>
                    <a:lnTo>
                      <a:pt x="1273" y="245"/>
                    </a:lnTo>
                    <a:lnTo>
                      <a:pt x="1282" y="243"/>
                    </a:lnTo>
                    <a:lnTo>
                      <a:pt x="1290" y="245"/>
                    </a:lnTo>
                    <a:lnTo>
                      <a:pt x="1294" y="245"/>
                    </a:lnTo>
                    <a:lnTo>
                      <a:pt x="1301" y="245"/>
                    </a:lnTo>
                    <a:lnTo>
                      <a:pt x="1342" y="250"/>
                    </a:lnTo>
                    <a:lnTo>
                      <a:pt x="1379" y="263"/>
                    </a:lnTo>
                    <a:lnTo>
                      <a:pt x="1414" y="281"/>
                    </a:lnTo>
                    <a:lnTo>
                      <a:pt x="1445" y="304"/>
                    </a:lnTo>
                    <a:lnTo>
                      <a:pt x="1452" y="311"/>
                    </a:lnTo>
                    <a:lnTo>
                      <a:pt x="1457" y="316"/>
                    </a:lnTo>
                    <a:lnTo>
                      <a:pt x="1479" y="340"/>
                    </a:lnTo>
                    <a:lnTo>
                      <a:pt x="1497" y="367"/>
                    </a:lnTo>
                    <a:lnTo>
                      <a:pt x="1496" y="367"/>
                    </a:lnTo>
                    <a:lnTo>
                      <a:pt x="1509" y="396"/>
                    </a:lnTo>
                    <a:lnTo>
                      <a:pt x="1519" y="425"/>
                    </a:lnTo>
                    <a:lnTo>
                      <a:pt x="1525" y="455"/>
                    </a:lnTo>
                    <a:lnTo>
                      <a:pt x="1527" y="487"/>
                    </a:lnTo>
                    <a:lnTo>
                      <a:pt x="1527" y="496"/>
                    </a:lnTo>
                    <a:lnTo>
                      <a:pt x="1571" y="511"/>
                    </a:lnTo>
                    <a:lnTo>
                      <a:pt x="1611" y="530"/>
                    </a:lnTo>
                    <a:lnTo>
                      <a:pt x="1648" y="554"/>
                    </a:lnTo>
                    <a:lnTo>
                      <a:pt x="1682" y="584"/>
                    </a:lnTo>
                    <a:lnTo>
                      <a:pt x="1711" y="618"/>
                    </a:lnTo>
                    <a:lnTo>
                      <a:pt x="1736" y="654"/>
                    </a:lnTo>
                    <a:lnTo>
                      <a:pt x="1756" y="694"/>
                    </a:lnTo>
                    <a:lnTo>
                      <a:pt x="1772" y="737"/>
                    </a:lnTo>
                    <a:lnTo>
                      <a:pt x="1781" y="782"/>
                    </a:lnTo>
                    <a:lnTo>
                      <a:pt x="1784" y="828"/>
                    </a:lnTo>
                    <a:lnTo>
                      <a:pt x="1781" y="874"/>
                    </a:lnTo>
                    <a:lnTo>
                      <a:pt x="1772" y="919"/>
                    </a:lnTo>
                    <a:lnTo>
                      <a:pt x="1757" y="962"/>
                    </a:lnTo>
                    <a:lnTo>
                      <a:pt x="1737" y="1002"/>
                    </a:lnTo>
                    <a:lnTo>
                      <a:pt x="1712" y="1038"/>
                    </a:lnTo>
                    <a:lnTo>
                      <a:pt x="1683" y="1072"/>
                    </a:lnTo>
                    <a:lnTo>
                      <a:pt x="1651" y="1100"/>
                    </a:lnTo>
                    <a:lnTo>
                      <a:pt x="1615" y="1125"/>
                    </a:lnTo>
                    <a:lnTo>
                      <a:pt x="1574" y="1145"/>
                    </a:lnTo>
                    <a:lnTo>
                      <a:pt x="1533" y="1159"/>
                    </a:lnTo>
                    <a:lnTo>
                      <a:pt x="1488" y="1168"/>
                    </a:lnTo>
                    <a:lnTo>
                      <a:pt x="1442" y="1172"/>
                    </a:lnTo>
                    <a:lnTo>
                      <a:pt x="1424" y="1172"/>
                    </a:lnTo>
                    <a:lnTo>
                      <a:pt x="360" y="1172"/>
                    </a:lnTo>
                    <a:lnTo>
                      <a:pt x="343" y="1172"/>
                    </a:lnTo>
                    <a:lnTo>
                      <a:pt x="295" y="1168"/>
                    </a:lnTo>
                    <a:lnTo>
                      <a:pt x="252" y="1159"/>
                    </a:lnTo>
                    <a:lnTo>
                      <a:pt x="209" y="1145"/>
                    </a:lnTo>
                    <a:lnTo>
                      <a:pt x="170" y="1125"/>
                    </a:lnTo>
                    <a:lnTo>
                      <a:pt x="133" y="1100"/>
                    </a:lnTo>
                    <a:lnTo>
                      <a:pt x="100" y="1072"/>
                    </a:lnTo>
                    <a:lnTo>
                      <a:pt x="71" y="1038"/>
                    </a:lnTo>
                    <a:lnTo>
                      <a:pt x="46" y="1002"/>
                    </a:lnTo>
                    <a:lnTo>
                      <a:pt x="27" y="962"/>
                    </a:lnTo>
                    <a:lnTo>
                      <a:pt x="12" y="919"/>
                    </a:lnTo>
                    <a:lnTo>
                      <a:pt x="3" y="874"/>
                    </a:lnTo>
                    <a:lnTo>
                      <a:pt x="0" y="828"/>
                    </a:lnTo>
                    <a:lnTo>
                      <a:pt x="2" y="783"/>
                    </a:lnTo>
                    <a:lnTo>
                      <a:pt x="11" y="739"/>
                    </a:lnTo>
                    <a:lnTo>
                      <a:pt x="26" y="698"/>
                    </a:lnTo>
                    <a:lnTo>
                      <a:pt x="45" y="658"/>
                    </a:lnTo>
                    <a:lnTo>
                      <a:pt x="69" y="622"/>
                    </a:lnTo>
                    <a:lnTo>
                      <a:pt x="97" y="589"/>
                    </a:lnTo>
                    <a:lnTo>
                      <a:pt x="129" y="560"/>
                    </a:lnTo>
                    <a:lnTo>
                      <a:pt x="164" y="535"/>
                    </a:lnTo>
                    <a:lnTo>
                      <a:pt x="202" y="515"/>
                    </a:lnTo>
                    <a:lnTo>
                      <a:pt x="243" y="499"/>
                    </a:lnTo>
                    <a:lnTo>
                      <a:pt x="286" y="489"/>
                    </a:lnTo>
                    <a:lnTo>
                      <a:pt x="285" y="461"/>
                    </a:lnTo>
                    <a:lnTo>
                      <a:pt x="289" y="407"/>
                    </a:lnTo>
                    <a:lnTo>
                      <a:pt x="298" y="355"/>
                    </a:lnTo>
                    <a:lnTo>
                      <a:pt x="312" y="305"/>
                    </a:lnTo>
                    <a:lnTo>
                      <a:pt x="333" y="258"/>
                    </a:lnTo>
                    <a:lnTo>
                      <a:pt x="357" y="214"/>
                    </a:lnTo>
                    <a:lnTo>
                      <a:pt x="386" y="173"/>
                    </a:lnTo>
                    <a:lnTo>
                      <a:pt x="420" y="135"/>
                    </a:lnTo>
                    <a:lnTo>
                      <a:pt x="458" y="102"/>
                    </a:lnTo>
                    <a:lnTo>
                      <a:pt x="499" y="71"/>
                    </a:lnTo>
                    <a:lnTo>
                      <a:pt x="544" y="46"/>
                    </a:lnTo>
                    <a:lnTo>
                      <a:pt x="591" y="26"/>
                    </a:lnTo>
                    <a:lnTo>
                      <a:pt x="640" y="11"/>
                    </a:lnTo>
                    <a:lnTo>
                      <a:pt x="692" y="2"/>
                    </a:lnTo>
                    <a:lnTo>
                      <a:pt x="746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" name="Freeform 29"/>
              <p:cNvSpPr>
                <a:spLocks noEditPoints="1"/>
              </p:cNvSpPr>
              <p:nvPr userDrawn="1"/>
            </p:nvSpPr>
            <p:spPr bwMode="auto">
              <a:xfrm>
                <a:off x="5187951" y="2438401"/>
                <a:ext cx="88900" cy="44450"/>
              </a:xfrm>
              <a:custGeom>
                <a:avLst/>
                <a:gdLst>
                  <a:gd name="T0" fmla="*/ 55 w 113"/>
                  <a:gd name="T1" fmla="*/ 0 h 57"/>
                  <a:gd name="T2" fmla="*/ 63 w 113"/>
                  <a:gd name="T3" fmla="*/ 0 h 57"/>
                  <a:gd name="T4" fmla="*/ 83 w 113"/>
                  <a:gd name="T5" fmla="*/ 50 h 57"/>
                  <a:gd name="T6" fmla="*/ 105 w 113"/>
                  <a:gd name="T7" fmla="*/ 0 h 57"/>
                  <a:gd name="T8" fmla="*/ 113 w 113"/>
                  <a:gd name="T9" fmla="*/ 0 h 57"/>
                  <a:gd name="T10" fmla="*/ 113 w 113"/>
                  <a:gd name="T11" fmla="*/ 57 h 57"/>
                  <a:gd name="T12" fmla="*/ 108 w 113"/>
                  <a:gd name="T13" fmla="*/ 57 h 57"/>
                  <a:gd name="T14" fmla="*/ 108 w 113"/>
                  <a:gd name="T15" fmla="*/ 5 h 57"/>
                  <a:gd name="T16" fmla="*/ 107 w 113"/>
                  <a:gd name="T17" fmla="*/ 5 h 57"/>
                  <a:gd name="T18" fmla="*/ 86 w 113"/>
                  <a:gd name="T19" fmla="*/ 57 h 57"/>
                  <a:gd name="T20" fmla="*/ 82 w 113"/>
                  <a:gd name="T21" fmla="*/ 57 h 57"/>
                  <a:gd name="T22" fmla="*/ 61 w 113"/>
                  <a:gd name="T23" fmla="*/ 5 h 57"/>
                  <a:gd name="T24" fmla="*/ 60 w 113"/>
                  <a:gd name="T25" fmla="*/ 5 h 57"/>
                  <a:gd name="T26" fmla="*/ 60 w 113"/>
                  <a:gd name="T27" fmla="*/ 57 h 57"/>
                  <a:gd name="T28" fmla="*/ 55 w 113"/>
                  <a:gd name="T29" fmla="*/ 57 h 57"/>
                  <a:gd name="T30" fmla="*/ 55 w 113"/>
                  <a:gd name="T31" fmla="*/ 0 h 57"/>
                  <a:gd name="T32" fmla="*/ 0 w 113"/>
                  <a:gd name="T33" fmla="*/ 0 h 57"/>
                  <a:gd name="T34" fmla="*/ 42 w 113"/>
                  <a:gd name="T35" fmla="*/ 0 h 57"/>
                  <a:gd name="T36" fmla="*/ 42 w 113"/>
                  <a:gd name="T37" fmla="*/ 5 h 57"/>
                  <a:gd name="T38" fmla="*/ 24 w 113"/>
                  <a:gd name="T39" fmla="*/ 5 h 57"/>
                  <a:gd name="T40" fmla="*/ 24 w 113"/>
                  <a:gd name="T41" fmla="*/ 57 h 57"/>
                  <a:gd name="T42" fmla="*/ 18 w 113"/>
                  <a:gd name="T43" fmla="*/ 57 h 57"/>
                  <a:gd name="T44" fmla="*/ 18 w 113"/>
                  <a:gd name="T45" fmla="*/ 5 h 57"/>
                  <a:gd name="T46" fmla="*/ 0 w 113"/>
                  <a:gd name="T47" fmla="*/ 5 h 57"/>
                  <a:gd name="T48" fmla="*/ 0 w 113"/>
                  <a:gd name="T49" fmla="*/ 0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13" h="57">
                    <a:moveTo>
                      <a:pt x="55" y="0"/>
                    </a:moveTo>
                    <a:lnTo>
                      <a:pt x="63" y="0"/>
                    </a:lnTo>
                    <a:lnTo>
                      <a:pt x="83" y="50"/>
                    </a:lnTo>
                    <a:lnTo>
                      <a:pt x="105" y="0"/>
                    </a:lnTo>
                    <a:lnTo>
                      <a:pt x="113" y="0"/>
                    </a:lnTo>
                    <a:lnTo>
                      <a:pt x="113" y="57"/>
                    </a:lnTo>
                    <a:lnTo>
                      <a:pt x="108" y="57"/>
                    </a:lnTo>
                    <a:lnTo>
                      <a:pt x="108" y="5"/>
                    </a:lnTo>
                    <a:lnTo>
                      <a:pt x="107" y="5"/>
                    </a:lnTo>
                    <a:lnTo>
                      <a:pt x="86" y="57"/>
                    </a:lnTo>
                    <a:lnTo>
                      <a:pt x="82" y="57"/>
                    </a:lnTo>
                    <a:lnTo>
                      <a:pt x="61" y="5"/>
                    </a:lnTo>
                    <a:lnTo>
                      <a:pt x="60" y="5"/>
                    </a:lnTo>
                    <a:lnTo>
                      <a:pt x="60" y="57"/>
                    </a:lnTo>
                    <a:lnTo>
                      <a:pt x="55" y="57"/>
                    </a:lnTo>
                    <a:lnTo>
                      <a:pt x="55" y="0"/>
                    </a:lnTo>
                    <a:close/>
                    <a:moveTo>
                      <a:pt x="0" y="0"/>
                    </a:moveTo>
                    <a:lnTo>
                      <a:pt x="42" y="0"/>
                    </a:lnTo>
                    <a:lnTo>
                      <a:pt x="42" y="5"/>
                    </a:lnTo>
                    <a:lnTo>
                      <a:pt x="24" y="5"/>
                    </a:lnTo>
                    <a:lnTo>
                      <a:pt x="24" y="57"/>
                    </a:lnTo>
                    <a:lnTo>
                      <a:pt x="18" y="57"/>
                    </a:lnTo>
                    <a:lnTo>
                      <a:pt x="18" y="5"/>
                    </a:lnTo>
                    <a:lnTo>
                      <a:pt x="0" y="5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81505477"/>
      </p:ext>
    </p:extLst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ya - Case Study Only - Whi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192024"/>
            <a:ext cx="6510269" cy="429768"/>
          </a:xfrm>
        </p:spPr>
        <p:txBody>
          <a:bodyPr lIns="182880" rIns="182880"/>
          <a:lstStyle>
            <a:lvl1pPr algn="ctr">
              <a:defRPr sz="2200" baseline="0">
                <a:latin typeface="+mj-lt"/>
              </a:defRPr>
            </a:lvl1pPr>
          </a:lstStyle>
          <a:p>
            <a:r>
              <a:rPr lang="en-US" dirty="0"/>
              <a:t>Customer Success - Click to Edit Title</a:t>
            </a:r>
          </a:p>
        </p:txBody>
      </p:sp>
      <p:sp>
        <p:nvSpPr>
          <p:cNvPr id="21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6510270" y="1018333"/>
            <a:ext cx="2633730" cy="369332"/>
          </a:xfrm>
        </p:spPr>
        <p:txBody>
          <a:bodyPr wrap="square" anchor="ctr">
            <a:spAutoFit/>
          </a:bodyPr>
          <a:lstStyle>
            <a:lvl1pPr marL="0" indent="0" algn="ctr" defTabSz="182880">
              <a:lnSpc>
                <a:spcPct val="100000"/>
              </a:lnSpc>
              <a:spcBef>
                <a:spcPts val="0"/>
              </a:spcBef>
              <a:buFont typeface="Arial" pitchFamily="34" charset="0"/>
              <a:buNone/>
              <a:defRPr sz="1800" b="0" cap="none" baseline="0">
                <a:solidFill>
                  <a:schemeClr val="bg1"/>
                </a:solidFill>
                <a:effectLst/>
                <a:latin typeface="+mj-lt"/>
              </a:defRPr>
            </a:lvl1pPr>
          </a:lstStyle>
          <a:p>
            <a:pPr lvl="0"/>
            <a:r>
              <a:rPr lang="en-US" dirty="0"/>
              <a:t>Click to Edit Industry</a:t>
            </a:r>
          </a:p>
        </p:txBody>
      </p:sp>
      <p:sp>
        <p:nvSpPr>
          <p:cNvPr id="5" name="Content Placeholder 3"/>
          <p:cNvSpPr>
            <a:spLocks noGrp="1"/>
          </p:cNvSpPr>
          <p:nvPr>
            <p:ph sz="quarter" idx="15" hasCustomPrompt="1"/>
          </p:nvPr>
        </p:nvSpPr>
        <p:spPr>
          <a:xfrm>
            <a:off x="0" y="643514"/>
            <a:ext cx="6510270" cy="4085003"/>
          </a:xfrm>
        </p:spPr>
        <p:txBody>
          <a:bodyPr wrap="square" lIns="365760" rIns="274320" anchor="t">
            <a:normAutofit/>
          </a:bodyPr>
          <a:lstStyle>
            <a:lvl1pPr>
              <a:defRPr sz="2000" baseline="0">
                <a:latin typeface="+mn-lt"/>
              </a:defRPr>
            </a:lvl1pPr>
            <a:lvl2pPr>
              <a:defRPr sz="1800" baseline="0">
                <a:latin typeface="+mn-lt"/>
              </a:defRPr>
            </a:lvl2pPr>
            <a:lvl3pPr>
              <a:defRPr sz="1600" baseline="0">
                <a:latin typeface="+mn-lt"/>
              </a:defRPr>
            </a:lvl3pPr>
            <a:lvl4pPr>
              <a:defRPr baseline="0">
                <a:latin typeface="+mj-lt"/>
              </a:defRPr>
            </a:lvl4pPr>
            <a:lvl5pPr>
              <a:defRPr baseline="0">
                <a:latin typeface="+mj-lt"/>
              </a:defRPr>
            </a:lvl5pPr>
          </a:lstStyle>
          <a:p>
            <a:pPr lvl="0"/>
            <a:r>
              <a:rPr lang="en-US" dirty="0"/>
              <a:t>Click to add text or click an icon to add other content types.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6602878" y="1575122"/>
            <a:ext cx="2448000" cy="2068474"/>
          </a:xfrm>
        </p:spPr>
        <p:txBody>
          <a:bodyPr wrap="square" anchor="t">
            <a:normAutofit/>
          </a:bodyPr>
          <a:lstStyle>
            <a:lvl1pPr marL="0" indent="-182880">
              <a:lnSpc>
                <a:spcPct val="85000"/>
              </a:lnSpc>
              <a:buFont typeface="Arial" pitchFamily="34" charset="0"/>
              <a:buNone/>
              <a:defRPr sz="1600" b="0" cap="none" baseline="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/>
            </a:lvl2pPr>
            <a:lvl3pPr marL="182880" indent="0">
              <a:buFontTx/>
              <a:buNone/>
              <a:defRPr/>
            </a:lvl3pPr>
            <a:lvl4pPr marL="365760" indent="0">
              <a:buFontTx/>
              <a:buNone/>
              <a:defRPr/>
            </a:lvl4pPr>
            <a:lvl5pPr marL="548640" indent="0">
              <a:buFontTx/>
              <a:buNone/>
              <a:defRPr/>
            </a:lvl5pPr>
          </a:lstStyle>
          <a:p>
            <a:pPr lvl="0"/>
            <a:r>
              <a:rPr lang="en-US" dirty="0"/>
              <a:t>“Add a customer win quote here regarding “Expected Results” and/or how the organization has been using SAS in the past.</a:t>
            </a:r>
          </a:p>
          <a:p>
            <a:pPr lvl="0"/>
            <a:r>
              <a:rPr lang="en-US" dirty="0"/>
              <a:t>If the name and title are unavailable, add the company name only.”</a:t>
            </a:r>
          </a:p>
        </p:txBody>
      </p:sp>
      <p:sp>
        <p:nvSpPr>
          <p:cNvPr id="4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6598393" y="3649609"/>
            <a:ext cx="2450592" cy="286232"/>
          </a:xfrm>
        </p:spPr>
        <p:txBody>
          <a:bodyPr anchor="b" anchorCtr="0">
            <a:normAutofit/>
          </a:bodyPr>
          <a:lstStyle>
            <a:lvl1pPr marL="0" indent="0" algn="l">
              <a:lnSpc>
                <a:spcPct val="85000"/>
              </a:lnSpc>
              <a:buNone/>
              <a:defRPr sz="1400" b="0">
                <a:solidFill>
                  <a:schemeClr val="bg1"/>
                </a:solidFill>
                <a:effectLst/>
                <a:latin typeface="+mn-lt"/>
              </a:defRPr>
            </a:lvl1pPr>
          </a:lstStyle>
          <a:p>
            <a:pPr lvl="0"/>
            <a:r>
              <a:rPr lang="en-US" dirty="0"/>
              <a:t>Spokesperson’s Name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6598393" y="3941854"/>
            <a:ext cx="2450592" cy="502920"/>
          </a:xfrm>
        </p:spPr>
        <p:txBody>
          <a:bodyPr wrap="square" anchor="t">
            <a:normAutofit/>
          </a:bodyPr>
          <a:lstStyle>
            <a:lvl1pPr marL="182880" indent="0" algn="l">
              <a:lnSpc>
                <a:spcPct val="85000"/>
              </a:lnSpc>
              <a:buNone/>
              <a:defRPr sz="1200">
                <a:solidFill>
                  <a:schemeClr val="bg1">
                    <a:lumMod val="85000"/>
                  </a:schemeClr>
                </a:solidFill>
                <a:effectLst/>
              </a:defRPr>
            </a:lvl1pPr>
          </a:lstStyle>
          <a:p>
            <a:pPr lvl="0"/>
            <a:r>
              <a:rPr lang="en-US" dirty="0"/>
              <a:t>Spokesperson’s Job Title</a:t>
            </a:r>
          </a:p>
        </p:txBody>
      </p:sp>
      <p:sp>
        <p:nvSpPr>
          <p:cNvPr id="3" name="Slide Number Placeholder 8"/>
          <p:cNvSpPr>
            <a:spLocks noGrp="1"/>
          </p:cNvSpPr>
          <p:nvPr>
            <p:ph type="sldNum" sz="quarter" idx="18"/>
          </p:nvPr>
        </p:nvSpPr>
        <p:spPr>
          <a:xfrm>
            <a:off x="0" y="4912668"/>
            <a:ext cx="914400" cy="230832"/>
          </a:xfrm>
        </p:spPr>
        <p:txBody>
          <a:bodyPr/>
          <a:lstStyle>
            <a:lvl1pPr algn="l">
              <a:defRPr/>
            </a:lvl1pPr>
          </a:lstStyle>
          <a:p>
            <a:fld id="{4976208B-6111-490B-8CEC-FFB249DB2100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23" name="Group 22"/>
          <p:cNvGrpSpPr/>
          <p:nvPr userDrawn="1"/>
        </p:nvGrpSpPr>
        <p:grpSpPr>
          <a:xfrm>
            <a:off x="8427835" y="4765184"/>
            <a:ext cx="526892" cy="220528"/>
            <a:chOff x="6145213" y="4384676"/>
            <a:chExt cx="1582738" cy="649287"/>
          </a:xfrm>
          <a:solidFill>
            <a:schemeClr val="bg1"/>
          </a:solidFill>
        </p:grpSpPr>
        <p:sp>
          <p:nvSpPr>
            <p:cNvPr id="24" name="Freeform 6"/>
            <p:cNvSpPr>
              <a:spLocks/>
            </p:cNvSpPr>
            <p:nvPr userDrawn="1"/>
          </p:nvSpPr>
          <p:spPr bwMode="auto">
            <a:xfrm>
              <a:off x="6640513" y="4454526"/>
              <a:ext cx="341313" cy="449263"/>
            </a:xfrm>
            <a:custGeom>
              <a:avLst/>
              <a:gdLst>
                <a:gd name="T0" fmla="*/ 485 w 859"/>
                <a:gd name="T1" fmla="*/ 5 h 1132"/>
                <a:gd name="T2" fmla="*/ 603 w 859"/>
                <a:gd name="T3" fmla="*/ 31 h 1132"/>
                <a:gd name="T4" fmla="*/ 699 w 859"/>
                <a:gd name="T5" fmla="*/ 82 h 1132"/>
                <a:gd name="T6" fmla="*/ 771 w 859"/>
                <a:gd name="T7" fmla="*/ 167 h 1132"/>
                <a:gd name="T8" fmla="*/ 810 w 859"/>
                <a:gd name="T9" fmla="*/ 290 h 1132"/>
                <a:gd name="T10" fmla="*/ 642 w 859"/>
                <a:gd name="T11" fmla="*/ 307 h 1132"/>
                <a:gd name="T12" fmla="*/ 606 w 859"/>
                <a:gd name="T13" fmla="*/ 231 h 1132"/>
                <a:gd name="T14" fmla="*/ 544 w 859"/>
                <a:gd name="T15" fmla="*/ 184 h 1132"/>
                <a:gd name="T16" fmla="*/ 467 w 859"/>
                <a:gd name="T17" fmla="*/ 162 h 1132"/>
                <a:gd name="T18" fmla="*/ 385 w 859"/>
                <a:gd name="T19" fmla="*/ 158 h 1132"/>
                <a:gd name="T20" fmla="*/ 304 w 859"/>
                <a:gd name="T21" fmla="*/ 172 h 1132"/>
                <a:gd name="T22" fmla="*/ 236 w 859"/>
                <a:gd name="T23" fmla="*/ 207 h 1132"/>
                <a:gd name="T24" fmla="*/ 200 w 859"/>
                <a:gd name="T25" fmla="*/ 268 h 1132"/>
                <a:gd name="T26" fmla="*/ 207 w 859"/>
                <a:gd name="T27" fmla="*/ 344 h 1132"/>
                <a:gd name="T28" fmla="*/ 256 w 859"/>
                <a:gd name="T29" fmla="*/ 397 h 1132"/>
                <a:gd name="T30" fmla="*/ 334 w 859"/>
                <a:gd name="T31" fmla="*/ 434 h 1132"/>
                <a:gd name="T32" fmla="*/ 428 w 859"/>
                <a:gd name="T33" fmla="*/ 460 h 1132"/>
                <a:gd name="T34" fmla="*/ 528 w 859"/>
                <a:gd name="T35" fmla="*/ 484 h 1132"/>
                <a:gd name="T36" fmla="*/ 634 w 859"/>
                <a:gd name="T37" fmla="*/ 513 h 1132"/>
                <a:gd name="T38" fmla="*/ 728 w 859"/>
                <a:gd name="T39" fmla="*/ 556 h 1132"/>
                <a:gd name="T40" fmla="*/ 804 w 859"/>
                <a:gd name="T41" fmla="*/ 620 h 1132"/>
                <a:gd name="T42" fmla="*/ 850 w 859"/>
                <a:gd name="T43" fmla="*/ 711 h 1132"/>
                <a:gd name="T44" fmla="*/ 857 w 859"/>
                <a:gd name="T45" fmla="*/ 838 h 1132"/>
                <a:gd name="T46" fmla="*/ 821 w 859"/>
                <a:gd name="T47" fmla="*/ 954 h 1132"/>
                <a:gd name="T48" fmla="*/ 750 w 859"/>
                <a:gd name="T49" fmla="*/ 1037 h 1132"/>
                <a:gd name="T50" fmla="*/ 655 w 859"/>
                <a:gd name="T51" fmla="*/ 1093 h 1132"/>
                <a:gd name="T52" fmla="*/ 545 w 859"/>
                <a:gd name="T53" fmla="*/ 1124 h 1132"/>
                <a:gd name="T54" fmla="*/ 428 w 859"/>
                <a:gd name="T55" fmla="*/ 1132 h 1132"/>
                <a:gd name="T56" fmla="*/ 297 w 859"/>
                <a:gd name="T57" fmla="*/ 1120 h 1132"/>
                <a:gd name="T58" fmla="*/ 182 w 859"/>
                <a:gd name="T59" fmla="*/ 1081 h 1132"/>
                <a:gd name="T60" fmla="*/ 89 w 859"/>
                <a:gd name="T61" fmla="*/ 1012 h 1132"/>
                <a:gd name="T62" fmla="*/ 26 w 859"/>
                <a:gd name="T63" fmla="*/ 908 h 1132"/>
                <a:gd name="T64" fmla="*/ 0 w 859"/>
                <a:gd name="T65" fmla="*/ 767 h 1132"/>
                <a:gd name="T66" fmla="*/ 178 w 859"/>
                <a:gd name="T67" fmla="*/ 838 h 1132"/>
                <a:gd name="T68" fmla="*/ 229 w 859"/>
                <a:gd name="T69" fmla="*/ 913 h 1132"/>
                <a:gd name="T70" fmla="*/ 308 w 859"/>
                <a:gd name="T71" fmla="*/ 957 h 1132"/>
                <a:gd name="T72" fmla="*/ 404 w 859"/>
                <a:gd name="T73" fmla="*/ 974 h 1132"/>
                <a:gd name="T74" fmla="*/ 488 w 859"/>
                <a:gd name="T75" fmla="*/ 974 h 1132"/>
                <a:gd name="T76" fmla="*/ 564 w 859"/>
                <a:gd name="T77" fmla="*/ 960 h 1132"/>
                <a:gd name="T78" fmla="*/ 630 w 859"/>
                <a:gd name="T79" fmla="*/ 927 h 1132"/>
                <a:gd name="T80" fmla="*/ 674 w 859"/>
                <a:gd name="T81" fmla="*/ 871 h 1132"/>
                <a:gd name="T82" fmla="*/ 681 w 859"/>
                <a:gd name="T83" fmla="*/ 787 h 1132"/>
                <a:gd name="T84" fmla="*/ 647 w 859"/>
                <a:gd name="T85" fmla="*/ 722 h 1132"/>
                <a:gd name="T86" fmla="*/ 580 w 859"/>
                <a:gd name="T87" fmla="*/ 677 h 1132"/>
                <a:gd name="T88" fmla="*/ 490 w 859"/>
                <a:gd name="T89" fmla="*/ 647 h 1132"/>
                <a:gd name="T90" fmla="*/ 387 w 859"/>
                <a:gd name="T91" fmla="*/ 622 h 1132"/>
                <a:gd name="T92" fmla="*/ 281 w 859"/>
                <a:gd name="T93" fmla="*/ 595 h 1132"/>
                <a:gd name="T94" fmla="*/ 183 w 859"/>
                <a:gd name="T95" fmla="*/ 558 h 1132"/>
                <a:gd name="T96" fmla="*/ 99 w 859"/>
                <a:gd name="T97" fmla="*/ 504 h 1132"/>
                <a:gd name="T98" fmla="*/ 42 w 859"/>
                <a:gd name="T99" fmla="*/ 423 h 1132"/>
                <a:gd name="T100" fmla="*/ 21 w 859"/>
                <a:gd name="T101" fmla="*/ 308 h 1132"/>
                <a:gd name="T102" fmla="*/ 43 w 859"/>
                <a:gd name="T103" fmla="*/ 193 h 1132"/>
                <a:gd name="T104" fmla="*/ 103 w 859"/>
                <a:gd name="T105" fmla="*/ 107 h 1132"/>
                <a:gd name="T106" fmla="*/ 190 w 859"/>
                <a:gd name="T107" fmla="*/ 46 h 1132"/>
                <a:gd name="T108" fmla="*/ 292 w 859"/>
                <a:gd name="T109" fmla="*/ 12 h 1132"/>
                <a:gd name="T110" fmla="*/ 399 w 859"/>
                <a:gd name="T111" fmla="*/ 0 h 1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859" h="1132">
                  <a:moveTo>
                    <a:pt x="399" y="0"/>
                  </a:moveTo>
                  <a:lnTo>
                    <a:pt x="443" y="2"/>
                  </a:lnTo>
                  <a:lnTo>
                    <a:pt x="485" y="5"/>
                  </a:lnTo>
                  <a:lnTo>
                    <a:pt x="527" y="11"/>
                  </a:lnTo>
                  <a:lnTo>
                    <a:pt x="566" y="20"/>
                  </a:lnTo>
                  <a:lnTo>
                    <a:pt x="603" y="31"/>
                  </a:lnTo>
                  <a:lnTo>
                    <a:pt x="637" y="44"/>
                  </a:lnTo>
                  <a:lnTo>
                    <a:pt x="670" y="62"/>
                  </a:lnTo>
                  <a:lnTo>
                    <a:pt x="699" y="82"/>
                  </a:lnTo>
                  <a:lnTo>
                    <a:pt x="726" y="107"/>
                  </a:lnTo>
                  <a:lnTo>
                    <a:pt x="750" y="134"/>
                  </a:lnTo>
                  <a:lnTo>
                    <a:pt x="771" y="167"/>
                  </a:lnTo>
                  <a:lnTo>
                    <a:pt x="787" y="203"/>
                  </a:lnTo>
                  <a:lnTo>
                    <a:pt x="800" y="244"/>
                  </a:lnTo>
                  <a:lnTo>
                    <a:pt x="810" y="290"/>
                  </a:lnTo>
                  <a:lnTo>
                    <a:pt x="815" y="339"/>
                  </a:lnTo>
                  <a:lnTo>
                    <a:pt x="648" y="339"/>
                  </a:lnTo>
                  <a:lnTo>
                    <a:pt x="642" y="307"/>
                  </a:lnTo>
                  <a:lnTo>
                    <a:pt x="634" y="278"/>
                  </a:lnTo>
                  <a:lnTo>
                    <a:pt x="621" y="254"/>
                  </a:lnTo>
                  <a:lnTo>
                    <a:pt x="606" y="231"/>
                  </a:lnTo>
                  <a:lnTo>
                    <a:pt x="587" y="213"/>
                  </a:lnTo>
                  <a:lnTo>
                    <a:pt x="567" y="197"/>
                  </a:lnTo>
                  <a:lnTo>
                    <a:pt x="544" y="184"/>
                  </a:lnTo>
                  <a:lnTo>
                    <a:pt x="519" y="174"/>
                  </a:lnTo>
                  <a:lnTo>
                    <a:pt x="494" y="167"/>
                  </a:lnTo>
                  <a:lnTo>
                    <a:pt x="467" y="162"/>
                  </a:lnTo>
                  <a:lnTo>
                    <a:pt x="440" y="158"/>
                  </a:lnTo>
                  <a:lnTo>
                    <a:pt x="412" y="157"/>
                  </a:lnTo>
                  <a:lnTo>
                    <a:pt x="385" y="158"/>
                  </a:lnTo>
                  <a:lnTo>
                    <a:pt x="358" y="161"/>
                  </a:lnTo>
                  <a:lnTo>
                    <a:pt x="330" y="166"/>
                  </a:lnTo>
                  <a:lnTo>
                    <a:pt x="304" y="172"/>
                  </a:lnTo>
                  <a:lnTo>
                    <a:pt x="279" y="180"/>
                  </a:lnTo>
                  <a:lnTo>
                    <a:pt x="257" y="192"/>
                  </a:lnTo>
                  <a:lnTo>
                    <a:pt x="236" y="207"/>
                  </a:lnTo>
                  <a:lnTo>
                    <a:pt x="221" y="224"/>
                  </a:lnTo>
                  <a:lnTo>
                    <a:pt x="208" y="244"/>
                  </a:lnTo>
                  <a:lnTo>
                    <a:pt x="200" y="268"/>
                  </a:lnTo>
                  <a:lnTo>
                    <a:pt x="198" y="296"/>
                  </a:lnTo>
                  <a:lnTo>
                    <a:pt x="200" y="321"/>
                  </a:lnTo>
                  <a:lnTo>
                    <a:pt x="207" y="344"/>
                  </a:lnTo>
                  <a:lnTo>
                    <a:pt x="219" y="365"/>
                  </a:lnTo>
                  <a:lnTo>
                    <a:pt x="236" y="382"/>
                  </a:lnTo>
                  <a:lnTo>
                    <a:pt x="256" y="397"/>
                  </a:lnTo>
                  <a:lnTo>
                    <a:pt x="279" y="411"/>
                  </a:lnTo>
                  <a:lnTo>
                    <a:pt x="304" y="423"/>
                  </a:lnTo>
                  <a:lnTo>
                    <a:pt x="334" y="434"/>
                  </a:lnTo>
                  <a:lnTo>
                    <a:pt x="363" y="443"/>
                  </a:lnTo>
                  <a:lnTo>
                    <a:pt x="395" y="452"/>
                  </a:lnTo>
                  <a:lnTo>
                    <a:pt x="428" y="460"/>
                  </a:lnTo>
                  <a:lnTo>
                    <a:pt x="461" y="467"/>
                  </a:lnTo>
                  <a:lnTo>
                    <a:pt x="495" y="476"/>
                  </a:lnTo>
                  <a:lnTo>
                    <a:pt x="528" y="484"/>
                  </a:lnTo>
                  <a:lnTo>
                    <a:pt x="564" y="493"/>
                  </a:lnTo>
                  <a:lnTo>
                    <a:pt x="600" y="502"/>
                  </a:lnTo>
                  <a:lnTo>
                    <a:pt x="634" y="513"/>
                  </a:lnTo>
                  <a:lnTo>
                    <a:pt x="666" y="527"/>
                  </a:lnTo>
                  <a:lnTo>
                    <a:pt x="698" y="540"/>
                  </a:lnTo>
                  <a:lnTo>
                    <a:pt x="728" y="556"/>
                  </a:lnTo>
                  <a:lnTo>
                    <a:pt x="756" y="575"/>
                  </a:lnTo>
                  <a:lnTo>
                    <a:pt x="782" y="595"/>
                  </a:lnTo>
                  <a:lnTo>
                    <a:pt x="804" y="620"/>
                  </a:lnTo>
                  <a:lnTo>
                    <a:pt x="823" y="646"/>
                  </a:lnTo>
                  <a:lnTo>
                    <a:pt x="838" y="676"/>
                  </a:lnTo>
                  <a:lnTo>
                    <a:pt x="850" y="711"/>
                  </a:lnTo>
                  <a:lnTo>
                    <a:pt x="857" y="750"/>
                  </a:lnTo>
                  <a:lnTo>
                    <a:pt x="859" y="792"/>
                  </a:lnTo>
                  <a:lnTo>
                    <a:pt x="857" y="838"/>
                  </a:lnTo>
                  <a:lnTo>
                    <a:pt x="849" y="880"/>
                  </a:lnTo>
                  <a:lnTo>
                    <a:pt x="838" y="919"/>
                  </a:lnTo>
                  <a:lnTo>
                    <a:pt x="821" y="954"/>
                  </a:lnTo>
                  <a:lnTo>
                    <a:pt x="801" y="985"/>
                  </a:lnTo>
                  <a:lnTo>
                    <a:pt x="777" y="1013"/>
                  </a:lnTo>
                  <a:lnTo>
                    <a:pt x="750" y="1037"/>
                  </a:lnTo>
                  <a:lnTo>
                    <a:pt x="721" y="1059"/>
                  </a:lnTo>
                  <a:lnTo>
                    <a:pt x="689" y="1077"/>
                  </a:lnTo>
                  <a:lnTo>
                    <a:pt x="655" y="1093"/>
                  </a:lnTo>
                  <a:lnTo>
                    <a:pt x="619" y="1106"/>
                  </a:lnTo>
                  <a:lnTo>
                    <a:pt x="583" y="1116"/>
                  </a:lnTo>
                  <a:lnTo>
                    <a:pt x="545" y="1124"/>
                  </a:lnTo>
                  <a:lnTo>
                    <a:pt x="506" y="1129"/>
                  </a:lnTo>
                  <a:lnTo>
                    <a:pt x="467" y="1132"/>
                  </a:lnTo>
                  <a:lnTo>
                    <a:pt x="428" y="1132"/>
                  </a:lnTo>
                  <a:lnTo>
                    <a:pt x="383" y="1131"/>
                  </a:lnTo>
                  <a:lnTo>
                    <a:pt x="340" y="1128"/>
                  </a:lnTo>
                  <a:lnTo>
                    <a:pt x="297" y="1120"/>
                  </a:lnTo>
                  <a:lnTo>
                    <a:pt x="257" y="1111"/>
                  </a:lnTo>
                  <a:lnTo>
                    <a:pt x="218" y="1097"/>
                  </a:lnTo>
                  <a:lnTo>
                    <a:pt x="182" y="1081"/>
                  </a:lnTo>
                  <a:lnTo>
                    <a:pt x="148" y="1061"/>
                  </a:lnTo>
                  <a:lnTo>
                    <a:pt x="117" y="1038"/>
                  </a:lnTo>
                  <a:lnTo>
                    <a:pt x="89" y="1012"/>
                  </a:lnTo>
                  <a:lnTo>
                    <a:pt x="65" y="980"/>
                  </a:lnTo>
                  <a:lnTo>
                    <a:pt x="43" y="947"/>
                  </a:lnTo>
                  <a:lnTo>
                    <a:pt x="26" y="908"/>
                  </a:lnTo>
                  <a:lnTo>
                    <a:pt x="13" y="865"/>
                  </a:lnTo>
                  <a:lnTo>
                    <a:pt x="4" y="819"/>
                  </a:lnTo>
                  <a:lnTo>
                    <a:pt x="0" y="767"/>
                  </a:lnTo>
                  <a:lnTo>
                    <a:pt x="166" y="767"/>
                  </a:lnTo>
                  <a:lnTo>
                    <a:pt x="170" y="804"/>
                  </a:lnTo>
                  <a:lnTo>
                    <a:pt x="178" y="838"/>
                  </a:lnTo>
                  <a:lnTo>
                    <a:pt x="191" y="867"/>
                  </a:lnTo>
                  <a:lnTo>
                    <a:pt x="208" y="891"/>
                  </a:lnTo>
                  <a:lnTo>
                    <a:pt x="229" y="913"/>
                  </a:lnTo>
                  <a:lnTo>
                    <a:pt x="253" y="931"/>
                  </a:lnTo>
                  <a:lnTo>
                    <a:pt x="279" y="945"/>
                  </a:lnTo>
                  <a:lnTo>
                    <a:pt x="308" y="957"/>
                  </a:lnTo>
                  <a:lnTo>
                    <a:pt x="338" y="966"/>
                  </a:lnTo>
                  <a:lnTo>
                    <a:pt x="371" y="972"/>
                  </a:lnTo>
                  <a:lnTo>
                    <a:pt x="404" y="974"/>
                  </a:lnTo>
                  <a:lnTo>
                    <a:pt x="438" y="976"/>
                  </a:lnTo>
                  <a:lnTo>
                    <a:pt x="462" y="976"/>
                  </a:lnTo>
                  <a:lnTo>
                    <a:pt x="488" y="974"/>
                  </a:lnTo>
                  <a:lnTo>
                    <a:pt x="513" y="971"/>
                  </a:lnTo>
                  <a:lnTo>
                    <a:pt x="539" y="966"/>
                  </a:lnTo>
                  <a:lnTo>
                    <a:pt x="564" y="960"/>
                  </a:lnTo>
                  <a:lnTo>
                    <a:pt x="589" y="951"/>
                  </a:lnTo>
                  <a:lnTo>
                    <a:pt x="610" y="941"/>
                  </a:lnTo>
                  <a:lnTo>
                    <a:pt x="630" y="927"/>
                  </a:lnTo>
                  <a:lnTo>
                    <a:pt x="648" y="912"/>
                  </a:lnTo>
                  <a:lnTo>
                    <a:pt x="663" y="892"/>
                  </a:lnTo>
                  <a:lnTo>
                    <a:pt x="674" y="871"/>
                  </a:lnTo>
                  <a:lnTo>
                    <a:pt x="681" y="844"/>
                  </a:lnTo>
                  <a:lnTo>
                    <a:pt x="683" y="815"/>
                  </a:lnTo>
                  <a:lnTo>
                    <a:pt x="681" y="787"/>
                  </a:lnTo>
                  <a:lnTo>
                    <a:pt x="674" y="762"/>
                  </a:lnTo>
                  <a:lnTo>
                    <a:pt x="661" y="740"/>
                  </a:lnTo>
                  <a:lnTo>
                    <a:pt x="647" y="722"/>
                  </a:lnTo>
                  <a:lnTo>
                    <a:pt x="627" y="705"/>
                  </a:lnTo>
                  <a:lnTo>
                    <a:pt x="606" y="691"/>
                  </a:lnTo>
                  <a:lnTo>
                    <a:pt x="580" y="677"/>
                  </a:lnTo>
                  <a:lnTo>
                    <a:pt x="552" y="667"/>
                  </a:lnTo>
                  <a:lnTo>
                    <a:pt x="522" y="656"/>
                  </a:lnTo>
                  <a:lnTo>
                    <a:pt x="490" y="647"/>
                  </a:lnTo>
                  <a:lnTo>
                    <a:pt x="457" y="639"/>
                  </a:lnTo>
                  <a:lnTo>
                    <a:pt x="422" y="630"/>
                  </a:lnTo>
                  <a:lnTo>
                    <a:pt x="387" y="622"/>
                  </a:lnTo>
                  <a:lnTo>
                    <a:pt x="352" y="613"/>
                  </a:lnTo>
                  <a:lnTo>
                    <a:pt x="317" y="605"/>
                  </a:lnTo>
                  <a:lnTo>
                    <a:pt x="281" y="595"/>
                  </a:lnTo>
                  <a:lnTo>
                    <a:pt x="247" y="585"/>
                  </a:lnTo>
                  <a:lnTo>
                    <a:pt x="215" y="572"/>
                  </a:lnTo>
                  <a:lnTo>
                    <a:pt x="183" y="558"/>
                  </a:lnTo>
                  <a:lnTo>
                    <a:pt x="153" y="542"/>
                  </a:lnTo>
                  <a:lnTo>
                    <a:pt x="125" y="524"/>
                  </a:lnTo>
                  <a:lnTo>
                    <a:pt x="99" y="504"/>
                  </a:lnTo>
                  <a:lnTo>
                    <a:pt x="77" y="480"/>
                  </a:lnTo>
                  <a:lnTo>
                    <a:pt x="58" y="453"/>
                  </a:lnTo>
                  <a:lnTo>
                    <a:pt x="42" y="423"/>
                  </a:lnTo>
                  <a:lnTo>
                    <a:pt x="31" y="389"/>
                  </a:lnTo>
                  <a:lnTo>
                    <a:pt x="24" y="350"/>
                  </a:lnTo>
                  <a:lnTo>
                    <a:pt x="21" y="308"/>
                  </a:lnTo>
                  <a:lnTo>
                    <a:pt x="24" y="267"/>
                  </a:lnTo>
                  <a:lnTo>
                    <a:pt x="31" y="228"/>
                  </a:lnTo>
                  <a:lnTo>
                    <a:pt x="43" y="193"/>
                  </a:lnTo>
                  <a:lnTo>
                    <a:pt x="60" y="161"/>
                  </a:lnTo>
                  <a:lnTo>
                    <a:pt x="80" y="132"/>
                  </a:lnTo>
                  <a:lnTo>
                    <a:pt x="103" y="107"/>
                  </a:lnTo>
                  <a:lnTo>
                    <a:pt x="130" y="84"/>
                  </a:lnTo>
                  <a:lnTo>
                    <a:pt x="159" y="63"/>
                  </a:lnTo>
                  <a:lnTo>
                    <a:pt x="190" y="46"/>
                  </a:lnTo>
                  <a:lnTo>
                    <a:pt x="223" y="32"/>
                  </a:lnTo>
                  <a:lnTo>
                    <a:pt x="257" y="21"/>
                  </a:lnTo>
                  <a:lnTo>
                    <a:pt x="292" y="12"/>
                  </a:lnTo>
                  <a:lnTo>
                    <a:pt x="327" y="6"/>
                  </a:lnTo>
                  <a:lnTo>
                    <a:pt x="364" y="2"/>
                  </a:lnTo>
                  <a:lnTo>
                    <a:pt x="39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7"/>
            <p:cNvSpPr>
              <a:spLocks noEditPoints="1"/>
            </p:cNvSpPr>
            <p:nvPr userDrawn="1"/>
          </p:nvSpPr>
          <p:spPr bwMode="auto">
            <a:xfrm>
              <a:off x="6994526" y="4454526"/>
              <a:ext cx="377825" cy="449263"/>
            </a:xfrm>
            <a:custGeom>
              <a:avLst/>
              <a:gdLst>
                <a:gd name="T0" fmla="*/ 629 w 951"/>
                <a:gd name="T1" fmla="*/ 576 h 1132"/>
                <a:gd name="T2" fmla="*/ 530 w 951"/>
                <a:gd name="T3" fmla="*/ 600 h 1132"/>
                <a:gd name="T4" fmla="*/ 417 w 951"/>
                <a:gd name="T5" fmla="*/ 616 h 1132"/>
                <a:gd name="T6" fmla="*/ 322 w 951"/>
                <a:gd name="T7" fmla="*/ 636 h 1132"/>
                <a:gd name="T8" fmla="*/ 247 w 951"/>
                <a:gd name="T9" fmla="*/ 670 h 1132"/>
                <a:gd name="T10" fmla="*/ 196 w 951"/>
                <a:gd name="T11" fmla="*/ 728 h 1132"/>
                <a:gd name="T12" fmla="*/ 176 w 951"/>
                <a:gd name="T13" fmla="*/ 817 h 1132"/>
                <a:gd name="T14" fmla="*/ 194 w 951"/>
                <a:gd name="T15" fmla="*/ 897 h 1132"/>
                <a:gd name="T16" fmla="*/ 245 w 951"/>
                <a:gd name="T17" fmla="*/ 947 h 1132"/>
                <a:gd name="T18" fmla="*/ 317 w 951"/>
                <a:gd name="T19" fmla="*/ 972 h 1132"/>
                <a:gd name="T20" fmla="*/ 417 w 951"/>
                <a:gd name="T21" fmla="*/ 974 h 1132"/>
                <a:gd name="T22" fmla="*/ 528 w 951"/>
                <a:gd name="T23" fmla="*/ 944 h 1132"/>
                <a:gd name="T24" fmla="*/ 609 w 951"/>
                <a:gd name="T25" fmla="*/ 890 h 1132"/>
                <a:gd name="T26" fmla="*/ 658 w 951"/>
                <a:gd name="T27" fmla="*/ 822 h 1132"/>
                <a:gd name="T28" fmla="*/ 679 w 951"/>
                <a:gd name="T29" fmla="*/ 753 h 1132"/>
                <a:gd name="T30" fmla="*/ 468 w 951"/>
                <a:gd name="T31" fmla="*/ 0 h 1132"/>
                <a:gd name="T32" fmla="*/ 570 w 951"/>
                <a:gd name="T33" fmla="*/ 6 h 1132"/>
                <a:gd name="T34" fmla="*/ 668 w 951"/>
                <a:gd name="T35" fmla="*/ 28 h 1132"/>
                <a:gd name="T36" fmla="*/ 752 w 951"/>
                <a:gd name="T37" fmla="*/ 72 h 1132"/>
                <a:gd name="T38" fmla="*/ 814 w 951"/>
                <a:gd name="T39" fmla="*/ 145 h 1132"/>
                <a:gd name="T40" fmla="*/ 845 w 951"/>
                <a:gd name="T41" fmla="*/ 253 h 1132"/>
                <a:gd name="T42" fmla="*/ 848 w 951"/>
                <a:gd name="T43" fmla="*/ 884 h 1132"/>
                <a:gd name="T44" fmla="*/ 854 w 951"/>
                <a:gd name="T45" fmla="*/ 947 h 1132"/>
                <a:gd name="T46" fmla="*/ 883 w 951"/>
                <a:gd name="T47" fmla="*/ 974 h 1132"/>
                <a:gd name="T48" fmla="*/ 932 w 951"/>
                <a:gd name="T49" fmla="*/ 972 h 1132"/>
                <a:gd name="T50" fmla="*/ 933 w 951"/>
                <a:gd name="T51" fmla="*/ 1114 h 1132"/>
                <a:gd name="T52" fmla="*/ 861 w 951"/>
                <a:gd name="T53" fmla="*/ 1131 h 1132"/>
                <a:gd name="T54" fmla="*/ 779 w 951"/>
                <a:gd name="T55" fmla="*/ 1125 h 1132"/>
                <a:gd name="T56" fmla="*/ 721 w 951"/>
                <a:gd name="T57" fmla="*/ 1083 h 1132"/>
                <a:gd name="T58" fmla="*/ 692 w 951"/>
                <a:gd name="T59" fmla="*/ 1002 h 1132"/>
                <a:gd name="T60" fmla="*/ 616 w 951"/>
                <a:gd name="T61" fmla="*/ 1041 h 1132"/>
                <a:gd name="T62" fmla="*/ 485 w 951"/>
                <a:gd name="T63" fmla="*/ 1111 h 1132"/>
                <a:gd name="T64" fmla="*/ 334 w 951"/>
                <a:gd name="T65" fmla="*/ 1132 h 1132"/>
                <a:gd name="T66" fmla="*/ 222 w 951"/>
                <a:gd name="T67" fmla="*/ 1120 h 1132"/>
                <a:gd name="T68" fmla="*/ 125 w 951"/>
                <a:gd name="T69" fmla="*/ 1082 h 1132"/>
                <a:gd name="T70" fmla="*/ 52 w 951"/>
                <a:gd name="T71" fmla="*/ 1013 h 1132"/>
                <a:gd name="T72" fmla="*/ 9 w 951"/>
                <a:gd name="T73" fmla="*/ 914 h 1132"/>
                <a:gd name="T74" fmla="*/ 1 w 951"/>
                <a:gd name="T75" fmla="*/ 784 h 1132"/>
                <a:gd name="T76" fmla="*/ 33 w 951"/>
                <a:gd name="T77" fmla="*/ 671 h 1132"/>
                <a:gd name="T78" fmla="*/ 94 w 951"/>
                <a:gd name="T79" fmla="*/ 594 h 1132"/>
                <a:gd name="T80" fmla="*/ 176 w 951"/>
                <a:gd name="T81" fmla="*/ 545 h 1132"/>
                <a:gd name="T82" fmla="*/ 273 w 951"/>
                <a:gd name="T83" fmla="*/ 512 h 1132"/>
                <a:gd name="T84" fmla="*/ 381 w 951"/>
                <a:gd name="T85" fmla="*/ 489 h 1132"/>
                <a:gd name="T86" fmla="*/ 491 w 951"/>
                <a:gd name="T87" fmla="*/ 472 h 1132"/>
                <a:gd name="T88" fmla="*/ 582 w 951"/>
                <a:gd name="T89" fmla="*/ 453 h 1132"/>
                <a:gd name="T90" fmla="*/ 647 w 951"/>
                <a:gd name="T91" fmla="*/ 422 h 1132"/>
                <a:gd name="T92" fmla="*/ 680 w 951"/>
                <a:gd name="T93" fmla="*/ 365 h 1132"/>
                <a:gd name="T94" fmla="*/ 675 w 951"/>
                <a:gd name="T95" fmla="*/ 276 h 1132"/>
                <a:gd name="T96" fmla="*/ 638 w 951"/>
                <a:gd name="T97" fmla="*/ 210 h 1132"/>
                <a:gd name="T98" fmla="*/ 578 w 951"/>
                <a:gd name="T99" fmla="*/ 175 h 1132"/>
                <a:gd name="T100" fmla="*/ 506 w 951"/>
                <a:gd name="T101" fmla="*/ 160 h 1132"/>
                <a:gd name="T102" fmla="*/ 423 w 951"/>
                <a:gd name="T103" fmla="*/ 158 h 1132"/>
                <a:gd name="T104" fmla="*/ 332 w 951"/>
                <a:gd name="T105" fmla="*/ 175 h 1132"/>
                <a:gd name="T106" fmla="*/ 261 w 951"/>
                <a:gd name="T107" fmla="*/ 218 h 1132"/>
                <a:gd name="T108" fmla="*/ 216 w 951"/>
                <a:gd name="T109" fmla="*/ 292 h 1132"/>
                <a:gd name="T110" fmla="*/ 39 w 951"/>
                <a:gd name="T111" fmla="*/ 362 h 1132"/>
                <a:gd name="T112" fmla="*/ 66 w 951"/>
                <a:gd name="T113" fmla="*/ 222 h 1132"/>
                <a:gd name="T114" fmla="*/ 129 w 951"/>
                <a:gd name="T115" fmla="*/ 120 h 1132"/>
                <a:gd name="T116" fmla="*/ 222 w 951"/>
                <a:gd name="T117" fmla="*/ 51 h 1132"/>
                <a:gd name="T118" fmla="*/ 338 w 951"/>
                <a:gd name="T119" fmla="*/ 12 h 1132"/>
                <a:gd name="T120" fmla="*/ 468 w 951"/>
                <a:gd name="T121" fmla="*/ 0 h 1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951" h="1132">
                  <a:moveTo>
                    <a:pt x="681" y="550"/>
                  </a:moveTo>
                  <a:lnTo>
                    <a:pt x="657" y="564"/>
                  </a:lnTo>
                  <a:lnTo>
                    <a:pt x="629" y="576"/>
                  </a:lnTo>
                  <a:lnTo>
                    <a:pt x="599" y="586"/>
                  </a:lnTo>
                  <a:lnTo>
                    <a:pt x="565" y="593"/>
                  </a:lnTo>
                  <a:lnTo>
                    <a:pt x="530" y="600"/>
                  </a:lnTo>
                  <a:lnTo>
                    <a:pt x="493" y="605"/>
                  </a:lnTo>
                  <a:lnTo>
                    <a:pt x="455" y="611"/>
                  </a:lnTo>
                  <a:lnTo>
                    <a:pt x="417" y="616"/>
                  </a:lnTo>
                  <a:lnTo>
                    <a:pt x="379" y="622"/>
                  </a:lnTo>
                  <a:lnTo>
                    <a:pt x="350" y="629"/>
                  </a:lnTo>
                  <a:lnTo>
                    <a:pt x="322" y="636"/>
                  </a:lnTo>
                  <a:lnTo>
                    <a:pt x="295" y="646"/>
                  </a:lnTo>
                  <a:lnTo>
                    <a:pt x="270" y="657"/>
                  </a:lnTo>
                  <a:lnTo>
                    <a:pt x="247" y="670"/>
                  </a:lnTo>
                  <a:lnTo>
                    <a:pt x="227" y="686"/>
                  </a:lnTo>
                  <a:lnTo>
                    <a:pt x="209" y="705"/>
                  </a:lnTo>
                  <a:lnTo>
                    <a:pt x="196" y="728"/>
                  </a:lnTo>
                  <a:lnTo>
                    <a:pt x="185" y="753"/>
                  </a:lnTo>
                  <a:lnTo>
                    <a:pt x="177" y="784"/>
                  </a:lnTo>
                  <a:lnTo>
                    <a:pt x="176" y="817"/>
                  </a:lnTo>
                  <a:lnTo>
                    <a:pt x="177" y="848"/>
                  </a:lnTo>
                  <a:lnTo>
                    <a:pt x="185" y="874"/>
                  </a:lnTo>
                  <a:lnTo>
                    <a:pt x="194" y="897"/>
                  </a:lnTo>
                  <a:lnTo>
                    <a:pt x="209" y="916"/>
                  </a:lnTo>
                  <a:lnTo>
                    <a:pt x="226" y="933"/>
                  </a:lnTo>
                  <a:lnTo>
                    <a:pt x="245" y="947"/>
                  </a:lnTo>
                  <a:lnTo>
                    <a:pt x="267" y="957"/>
                  </a:lnTo>
                  <a:lnTo>
                    <a:pt x="292" y="966"/>
                  </a:lnTo>
                  <a:lnTo>
                    <a:pt x="317" y="972"/>
                  </a:lnTo>
                  <a:lnTo>
                    <a:pt x="344" y="974"/>
                  </a:lnTo>
                  <a:lnTo>
                    <a:pt x="372" y="976"/>
                  </a:lnTo>
                  <a:lnTo>
                    <a:pt x="417" y="974"/>
                  </a:lnTo>
                  <a:lnTo>
                    <a:pt x="458" y="967"/>
                  </a:lnTo>
                  <a:lnTo>
                    <a:pt x="496" y="957"/>
                  </a:lnTo>
                  <a:lnTo>
                    <a:pt x="528" y="944"/>
                  </a:lnTo>
                  <a:lnTo>
                    <a:pt x="559" y="929"/>
                  </a:lnTo>
                  <a:lnTo>
                    <a:pt x="585" y="910"/>
                  </a:lnTo>
                  <a:lnTo>
                    <a:pt x="609" y="890"/>
                  </a:lnTo>
                  <a:lnTo>
                    <a:pt x="628" y="869"/>
                  </a:lnTo>
                  <a:lnTo>
                    <a:pt x="645" y="846"/>
                  </a:lnTo>
                  <a:lnTo>
                    <a:pt x="658" y="822"/>
                  </a:lnTo>
                  <a:lnTo>
                    <a:pt x="668" y="799"/>
                  </a:lnTo>
                  <a:lnTo>
                    <a:pt x="675" y="775"/>
                  </a:lnTo>
                  <a:lnTo>
                    <a:pt x="679" y="753"/>
                  </a:lnTo>
                  <a:lnTo>
                    <a:pt x="681" y="732"/>
                  </a:lnTo>
                  <a:lnTo>
                    <a:pt x="681" y="550"/>
                  </a:lnTo>
                  <a:close/>
                  <a:moveTo>
                    <a:pt x="468" y="0"/>
                  </a:moveTo>
                  <a:lnTo>
                    <a:pt x="502" y="2"/>
                  </a:lnTo>
                  <a:lnTo>
                    <a:pt x="536" y="3"/>
                  </a:lnTo>
                  <a:lnTo>
                    <a:pt x="570" y="6"/>
                  </a:lnTo>
                  <a:lnTo>
                    <a:pt x="604" y="11"/>
                  </a:lnTo>
                  <a:lnTo>
                    <a:pt x="636" y="18"/>
                  </a:lnTo>
                  <a:lnTo>
                    <a:pt x="668" y="28"/>
                  </a:lnTo>
                  <a:lnTo>
                    <a:pt x="697" y="40"/>
                  </a:lnTo>
                  <a:lnTo>
                    <a:pt x="725" y="55"/>
                  </a:lnTo>
                  <a:lnTo>
                    <a:pt x="752" y="72"/>
                  </a:lnTo>
                  <a:lnTo>
                    <a:pt x="775" y="93"/>
                  </a:lnTo>
                  <a:lnTo>
                    <a:pt x="796" y="117"/>
                  </a:lnTo>
                  <a:lnTo>
                    <a:pt x="814" y="145"/>
                  </a:lnTo>
                  <a:lnTo>
                    <a:pt x="828" y="177"/>
                  </a:lnTo>
                  <a:lnTo>
                    <a:pt x="838" y="213"/>
                  </a:lnTo>
                  <a:lnTo>
                    <a:pt x="845" y="253"/>
                  </a:lnTo>
                  <a:lnTo>
                    <a:pt x="848" y="298"/>
                  </a:lnTo>
                  <a:lnTo>
                    <a:pt x="848" y="855"/>
                  </a:lnTo>
                  <a:lnTo>
                    <a:pt x="848" y="884"/>
                  </a:lnTo>
                  <a:lnTo>
                    <a:pt x="848" y="909"/>
                  </a:lnTo>
                  <a:lnTo>
                    <a:pt x="850" y="930"/>
                  </a:lnTo>
                  <a:lnTo>
                    <a:pt x="854" y="947"/>
                  </a:lnTo>
                  <a:lnTo>
                    <a:pt x="860" y="960"/>
                  </a:lnTo>
                  <a:lnTo>
                    <a:pt x="870" y="968"/>
                  </a:lnTo>
                  <a:lnTo>
                    <a:pt x="883" y="974"/>
                  </a:lnTo>
                  <a:lnTo>
                    <a:pt x="900" y="976"/>
                  </a:lnTo>
                  <a:lnTo>
                    <a:pt x="915" y="976"/>
                  </a:lnTo>
                  <a:lnTo>
                    <a:pt x="932" y="972"/>
                  </a:lnTo>
                  <a:lnTo>
                    <a:pt x="951" y="966"/>
                  </a:lnTo>
                  <a:lnTo>
                    <a:pt x="951" y="1104"/>
                  </a:lnTo>
                  <a:lnTo>
                    <a:pt x="933" y="1114"/>
                  </a:lnTo>
                  <a:lnTo>
                    <a:pt x="911" y="1122"/>
                  </a:lnTo>
                  <a:lnTo>
                    <a:pt x="888" y="1128"/>
                  </a:lnTo>
                  <a:lnTo>
                    <a:pt x="861" y="1131"/>
                  </a:lnTo>
                  <a:lnTo>
                    <a:pt x="832" y="1132"/>
                  </a:lnTo>
                  <a:lnTo>
                    <a:pt x="804" y="1131"/>
                  </a:lnTo>
                  <a:lnTo>
                    <a:pt x="779" y="1125"/>
                  </a:lnTo>
                  <a:lnTo>
                    <a:pt x="757" y="1116"/>
                  </a:lnTo>
                  <a:lnTo>
                    <a:pt x="737" y="1101"/>
                  </a:lnTo>
                  <a:lnTo>
                    <a:pt x="721" y="1083"/>
                  </a:lnTo>
                  <a:lnTo>
                    <a:pt x="708" y="1061"/>
                  </a:lnTo>
                  <a:lnTo>
                    <a:pt x="698" y="1034"/>
                  </a:lnTo>
                  <a:lnTo>
                    <a:pt x="692" y="1002"/>
                  </a:lnTo>
                  <a:lnTo>
                    <a:pt x="691" y="966"/>
                  </a:lnTo>
                  <a:lnTo>
                    <a:pt x="655" y="1006"/>
                  </a:lnTo>
                  <a:lnTo>
                    <a:pt x="616" y="1041"/>
                  </a:lnTo>
                  <a:lnTo>
                    <a:pt x="575" y="1069"/>
                  </a:lnTo>
                  <a:lnTo>
                    <a:pt x="531" y="1093"/>
                  </a:lnTo>
                  <a:lnTo>
                    <a:pt x="485" y="1111"/>
                  </a:lnTo>
                  <a:lnTo>
                    <a:pt x="436" y="1123"/>
                  </a:lnTo>
                  <a:lnTo>
                    <a:pt x="386" y="1130"/>
                  </a:lnTo>
                  <a:lnTo>
                    <a:pt x="334" y="1132"/>
                  </a:lnTo>
                  <a:lnTo>
                    <a:pt x="295" y="1131"/>
                  </a:lnTo>
                  <a:lnTo>
                    <a:pt x="258" y="1128"/>
                  </a:lnTo>
                  <a:lnTo>
                    <a:pt x="222" y="1120"/>
                  </a:lnTo>
                  <a:lnTo>
                    <a:pt x="187" y="1111"/>
                  </a:lnTo>
                  <a:lnTo>
                    <a:pt x="155" y="1097"/>
                  </a:lnTo>
                  <a:lnTo>
                    <a:pt x="125" y="1082"/>
                  </a:lnTo>
                  <a:lnTo>
                    <a:pt x="98" y="1062"/>
                  </a:lnTo>
                  <a:lnTo>
                    <a:pt x="73" y="1040"/>
                  </a:lnTo>
                  <a:lnTo>
                    <a:pt x="52" y="1013"/>
                  </a:lnTo>
                  <a:lnTo>
                    <a:pt x="34" y="984"/>
                  </a:lnTo>
                  <a:lnTo>
                    <a:pt x="19" y="951"/>
                  </a:lnTo>
                  <a:lnTo>
                    <a:pt x="9" y="914"/>
                  </a:lnTo>
                  <a:lnTo>
                    <a:pt x="1" y="874"/>
                  </a:lnTo>
                  <a:lnTo>
                    <a:pt x="0" y="830"/>
                  </a:lnTo>
                  <a:lnTo>
                    <a:pt x="1" y="784"/>
                  </a:lnTo>
                  <a:lnTo>
                    <a:pt x="9" y="741"/>
                  </a:lnTo>
                  <a:lnTo>
                    <a:pt x="18" y="704"/>
                  </a:lnTo>
                  <a:lnTo>
                    <a:pt x="33" y="671"/>
                  </a:lnTo>
                  <a:lnTo>
                    <a:pt x="50" y="642"/>
                  </a:lnTo>
                  <a:lnTo>
                    <a:pt x="70" y="617"/>
                  </a:lnTo>
                  <a:lnTo>
                    <a:pt x="94" y="594"/>
                  </a:lnTo>
                  <a:lnTo>
                    <a:pt x="119" y="575"/>
                  </a:lnTo>
                  <a:lnTo>
                    <a:pt x="147" y="559"/>
                  </a:lnTo>
                  <a:lnTo>
                    <a:pt x="176" y="545"/>
                  </a:lnTo>
                  <a:lnTo>
                    <a:pt x="208" y="533"/>
                  </a:lnTo>
                  <a:lnTo>
                    <a:pt x="241" y="522"/>
                  </a:lnTo>
                  <a:lnTo>
                    <a:pt x="273" y="512"/>
                  </a:lnTo>
                  <a:lnTo>
                    <a:pt x="307" y="505"/>
                  </a:lnTo>
                  <a:lnTo>
                    <a:pt x="343" y="496"/>
                  </a:lnTo>
                  <a:lnTo>
                    <a:pt x="381" y="489"/>
                  </a:lnTo>
                  <a:lnTo>
                    <a:pt x="419" y="483"/>
                  </a:lnTo>
                  <a:lnTo>
                    <a:pt x="455" y="477"/>
                  </a:lnTo>
                  <a:lnTo>
                    <a:pt x="491" y="472"/>
                  </a:lnTo>
                  <a:lnTo>
                    <a:pt x="523" y="466"/>
                  </a:lnTo>
                  <a:lnTo>
                    <a:pt x="554" y="460"/>
                  </a:lnTo>
                  <a:lnTo>
                    <a:pt x="582" y="453"/>
                  </a:lnTo>
                  <a:lnTo>
                    <a:pt x="606" y="445"/>
                  </a:lnTo>
                  <a:lnTo>
                    <a:pt x="629" y="434"/>
                  </a:lnTo>
                  <a:lnTo>
                    <a:pt x="647" y="422"/>
                  </a:lnTo>
                  <a:lnTo>
                    <a:pt x="662" y="406"/>
                  </a:lnTo>
                  <a:lnTo>
                    <a:pt x="674" y="387"/>
                  </a:lnTo>
                  <a:lnTo>
                    <a:pt x="680" y="365"/>
                  </a:lnTo>
                  <a:lnTo>
                    <a:pt x="683" y="338"/>
                  </a:lnTo>
                  <a:lnTo>
                    <a:pt x="680" y="304"/>
                  </a:lnTo>
                  <a:lnTo>
                    <a:pt x="675" y="276"/>
                  </a:lnTo>
                  <a:lnTo>
                    <a:pt x="666" y="250"/>
                  </a:lnTo>
                  <a:lnTo>
                    <a:pt x="652" y="228"/>
                  </a:lnTo>
                  <a:lnTo>
                    <a:pt x="638" y="210"/>
                  </a:lnTo>
                  <a:lnTo>
                    <a:pt x="619" y="196"/>
                  </a:lnTo>
                  <a:lnTo>
                    <a:pt x="600" y="184"/>
                  </a:lnTo>
                  <a:lnTo>
                    <a:pt x="578" y="175"/>
                  </a:lnTo>
                  <a:lnTo>
                    <a:pt x="555" y="168"/>
                  </a:lnTo>
                  <a:lnTo>
                    <a:pt x="532" y="163"/>
                  </a:lnTo>
                  <a:lnTo>
                    <a:pt x="506" y="160"/>
                  </a:lnTo>
                  <a:lnTo>
                    <a:pt x="482" y="158"/>
                  </a:lnTo>
                  <a:lnTo>
                    <a:pt x="458" y="157"/>
                  </a:lnTo>
                  <a:lnTo>
                    <a:pt x="423" y="158"/>
                  </a:lnTo>
                  <a:lnTo>
                    <a:pt x="391" y="162"/>
                  </a:lnTo>
                  <a:lnTo>
                    <a:pt x="360" y="168"/>
                  </a:lnTo>
                  <a:lnTo>
                    <a:pt x="332" y="175"/>
                  </a:lnTo>
                  <a:lnTo>
                    <a:pt x="305" y="186"/>
                  </a:lnTo>
                  <a:lnTo>
                    <a:pt x="282" y="201"/>
                  </a:lnTo>
                  <a:lnTo>
                    <a:pt x="261" y="218"/>
                  </a:lnTo>
                  <a:lnTo>
                    <a:pt x="243" y="239"/>
                  </a:lnTo>
                  <a:lnTo>
                    <a:pt x="228" y="263"/>
                  </a:lnTo>
                  <a:lnTo>
                    <a:pt x="216" y="292"/>
                  </a:lnTo>
                  <a:lnTo>
                    <a:pt x="209" y="325"/>
                  </a:lnTo>
                  <a:lnTo>
                    <a:pt x="205" y="362"/>
                  </a:lnTo>
                  <a:lnTo>
                    <a:pt x="39" y="362"/>
                  </a:lnTo>
                  <a:lnTo>
                    <a:pt x="43" y="312"/>
                  </a:lnTo>
                  <a:lnTo>
                    <a:pt x="52" y="265"/>
                  </a:lnTo>
                  <a:lnTo>
                    <a:pt x="66" y="222"/>
                  </a:lnTo>
                  <a:lnTo>
                    <a:pt x="83" y="184"/>
                  </a:lnTo>
                  <a:lnTo>
                    <a:pt x="104" y="150"/>
                  </a:lnTo>
                  <a:lnTo>
                    <a:pt x="129" y="120"/>
                  </a:lnTo>
                  <a:lnTo>
                    <a:pt x="157" y="93"/>
                  </a:lnTo>
                  <a:lnTo>
                    <a:pt x="188" y="70"/>
                  </a:lnTo>
                  <a:lnTo>
                    <a:pt x="222" y="51"/>
                  </a:lnTo>
                  <a:lnTo>
                    <a:pt x="259" y="35"/>
                  </a:lnTo>
                  <a:lnTo>
                    <a:pt x="296" y="22"/>
                  </a:lnTo>
                  <a:lnTo>
                    <a:pt x="338" y="12"/>
                  </a:lnTo>
                  <a:lnTo>
                    <a:pt x="379" y="6"/>
                  </a:lnTo>
                  <a:lnTo>
                    <a:pt x="423" y="3"/>
                  </a:lnTo>
                  <a:lnTo>
                    <a:pt x="46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8"/>
            <p:cNvSpPr>
              <a:spLocks/>
            </p:cNvSpPr>
            <p:nvPr userDrawn="1"/>
          </p:nvSpPr>
          <p:spPr bwMode="auto">
            <a:xfrm>
              <a:off x="7367588" y="4454526"/>
              <a:ext cx="341313" cy="449263"/>
            </a:xfrm>
            <a:custGeom>
              <a:avLst/>
              <a:gdLst>
                <a:gd name="T0" fmla="*/ 486 w 860"/>
                <a:gd name="T1" fmla="*/ 5 h 1132"/>
                <a:gd name="T2" fmla="*/ 604 w 860"/>
                <a:gd name="T3" fmla="*/ 31 h 1132"/>
                <a:gd name="T4" fmla="*/ 701 w 860"/>
                <a:gd name="T5" fmla="*/ 82 h 1132"/>
                <a:gd name="T6" fmla="*/ 771 w 860"/>
                <a:gd name="T7" fmla="*/ 167 h 1132"/>
                <a:gd name="T8" fmla="*/ 810 w 860"/>
                <a:gd name="T9" fmla="*/ 290 h 1132"/>
                <a:gd name="T10" fmla="*/ 644 w 860"/>
                <a:gd name="T11" fmla="*/ 307 h 1132"/>
                <a:gd name="T12" fmla="*/ 606 w 860"/>
                <a:gd name="T13" fmla="*/ 231 h 1132"/>
                <a:gd name="T14" fmla="*/ 545 w 860"/>
                <a:gd name="T15" fmla="*/ 184 h 1132"/>
                <a:gd name="T16" fmla="*/ 467 w 860"/>
                <a:gd name="T17" fmla="*/ 162 h 1132"/>
                <a:gd name="T18" fmla="*/ 386 w 860"/>
                <a:gd name="T19" fmla="*/ 158 h 1132"/>
                <a:gd name="T20" fmla="*/ 305 w 860"/>
                <a:gd name="T21" fmla="*/ 172 h 1132"/>
                <a:gd name="T22" fmla="*/ 238 w 860"/>
                <a:gd name="T23" fmla="*/ 207 h 1132"/>
                <a:gd name="T24" fmla="*/ 200 w 860"/>
                <a:gd name="T25" fmla="*/ 268 h 1132"/>
                <a:gd name="T26" fmla="*/ 208 w 860"/>
                <a:gd name="T27" fmla="*/ 344 h 1132"/>
                <a:gd name="T28" fmla="*/ 256 w 860"/>
                <a:gd name="T29" fmla="*/ 397 h 1132"/>
                <a:gd name="T30" fmla="*/ 334 w 860"/>
                <a:gd name="T31" fmla="*/ 434 h 1132"/>
                <a:gd name="T32" fmla="*/ 429 w 860"/>
                <a:gd name="T33" fmla="*/ 460 h 1132"/>
                <a:gd name="T34" fmla="*/ 528 w 860"/>
                <a:gd name="T35" fmla="*/ 484 h 1132"/>
                <a:gd name="T36" fmla="*/ 634 w 860"/>
                <a:gd name="T37" fmla="*/ 513 h 1132"/>
                <a:gd name="T38" fmla="*/ 729 w 860"/>
                <a:gd name="T39" fmla="*/ 556 h 1132"/>
                <a:gd name="T40" fmla="*/ 804 w 860"/>
                <a:gd name="T41" fmla="*/ 620 h 1132"/>
                <a:gd name="T42" fmla="*/ 850 w 860"/>
                <a:gd name="T43" fmla="*/ 711 h 1132"/>
                <a:gd name="T44" fmla="*/ 857 w 860"/>
                <a:gd name="T45" fmla="*/ 838 h 1132"/>
                <a:gd name="T46" fmla="*/ 821 w 860"/>
                <a:gd name="T47" fmla="*/ 954 h 1132"/>
                <a:gd name="T48" fmla="*/ 750 w 860"/>
                <a:gd name="T49" fmla="*/ 1037 h 1132"/>
                <a:gd name="T50" fmla="*/ 656 w 860"/>
                <a:gd name="T51" fmla="*/ 1093 h 1132"/>
                <a:gd name="T52" fmla="*/ 545 w 860"/>
                <a:gd name="T53" fmla="*/ 1124 h 1132"/>
                <a:gd name="T54" fmla="*/ 429 w 860"/>
                <a:gd name="T55" fmla="*/ 1132 h 1132"/>
                <a:gd name="T56" fmla="*/ 299 w 860"/>
                <a:gd name="T57" fmla="*/ 1120 h 1132"/>
                <a:gd name="T58" fmla="*/ 182 w 860"/>
                <a:gd name="T59" fmla="*/ 1081 h 1132"/>
                <a:gd name="T60" fmla="*/ 90 w 860"/>
                <a:gd name="T61" fmla="*/ 1012 h 1132"/>
                <a:gd name="T62" fmla="*/ 27 w 860"/>
                <a:gd name="T63" fmla="*/ 908 h 1132"/>
                <a:gd name="T64" fmla="*/ 0 w 860"/>
                <a:gd name="T65" fmla="*/ 767 h 1132"/>
                <a:gd name="T66" fmla="*/ 180 w 860"/>
                <a:gd name="T67" fmla="*/ 838 h 1132"/>
                <a:gd name="T68" fmla="*/ 229 w 860"/>
                <a:gd name="T69" fmla="*/ 913 h 1132"/>
                <a:gd name="T70" fmla="*/ 308 w 860"/>
                <a:gd name="T71" fmla="*/ 957 h 1132"/>
                <a:gd name="T72" fmla="*/ 404 w 860"/>
                <a:gd name="T73" fmla="*/ 974 h 1132"/>
                <a:gd name="T74" fmla="*/ 488 w 860"/>
                <a:gd name="T75" fmla="*/ 974 h 1132"/>
                <a:gd name="T76" fmla="*/ 565 w 860"/>
                <a:gd name="T77" fmla="*/ 960 h 1132"/>
                <a:gd name="T78" fmla="*/ 631 w 860"/>
                <a:gd name="T79" fmla="*/ 927 h 1132"/>
                <a:gd name="T80" fmla="*/ 674 w 860"/>
                <a:gd name="T81" fmla="*/ 871 h 1132"/>
                <a:gd name="T82" fmla="*/ 681 w 860"/>
                <a:gd name="T83" fmla="*/ 787 h 1132"/>
                <a:gd name="T84" fmla="*/ 647 w 860"/>
                <a:gd name="T85" fmla="*/ 722 h 1132"/>
                <a:gd name="T86" fmla="*/ 580 w 860"/>
                <a:gd name="T87" fmla="*/ 677 h 1132"/>
                <a:gd name="T88" fmla="*/ 491 w 860"/>
                <a:gd name="T89" fmla="*/ 647 h 1132"/>
                <a:gd name="T90" fmla="*/ 389 w 860"/>
                <a:gd name="T91" fmla="*/ 622 h 1132"/>
                <a:gd name="T92" fmla="*/ 283 w 860"/>
                <a:gd name="T93" fmla="*/ 595 h 1132"/>
                <a:gd name="T94" fmla="*/ 183 w 860"/>
                <a:gd name="T95" fmla="*/ 558 h 1132"/>
                <a:gd name="T96" fmla="*/ 99 w 860"/>
                <a:gd name="T97" fmla="*/ 504 h 1132"/>
                <a:gd name="T98" fmla="*/ 42 w 860"/>
                <a:gd name="T99" fmla="*/ 423 h 1132"/>
                <a:gd name="T100" fmla="*/ 22 w 860"/>
                <a:gd name="T101" fmla="*/ 308 h 1132"/>
                <a:gd name="T102" fmla="*/ 44 w 860"/>
                <a:gd name="T103" fmla="*/ 193 h 1132"/>
                <a:gd name="T104" fmla="*/ 104 w 860"/>
                <a:gd name="T105" fmla="*/ 107 h 1132"/>
                <a:gd name="T106" fmla="*/ 191 w 860"/>
                <a:gd name="T107" fmla="*/ 46 h 1132"/>
                <a:gd name="T108" fmla="*/ 293 w 860"/>
                <a:gd name="T109" fmla="*/ 12 h 1132"/>
                <a:gd name="T110" fmla="*/ 399 w 860"/>
                <a:gd name="T111" fmla="*/ 0 h 1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860" h="1132">
                  <a:moveTo>
                    <a:pt x="399" y="0"/>
                  </a:moveTo>
                  <a:lnTo>
                    <a:pt x="443" y="2"/>
                  </a:lnTo>
                  <a:lnTo>
                    <a:pt x="486" y="5"/>
                  </a:lnTo>
                  <a:lnTo>
                    <a:pt x="527" y="11"/>
                  </a:lnTo>
                  <a:lnTo>
                    <a:pt x="566" y="20"/>
                  </a:lnTo>
                  <a:lnTo>
                    <a:pt x="604" y="31"/>
                  </a:lnTo>
                  <a:lnTo>
                    <a:pt x="639" y="44"/>
                  </a:lnTo>
                  <a:lnTo>
                    <a:pt x="670" y="62"/>
                  </a:lnTo>
                  <a:lnTo>
                    <a:pt x="701" y="82"/>
                  </a:lnTo>
                  <a:lnTo>
                    <a:pt x="727" y="107"/>
                  </a:lnTo>
                  <a:lnTo>
                    <a:pt x="750" y="134"/>
                  </a:lnTo>
                  <a:lnTo>
                    <a:pt x="771" y="167"/>
                  </a:lnTo>
                  <a:lnTo>
                    <a:pt x="788" y="203"/>
                  </a:lnTo>
                  <a:lnTo>
                    <a:pt x="800" y="244"/>
                  </a:lnTo>
                  <a:lnTo>
                    <a:pt x="810" y="290"/>
                  </a:lnTo>
                  <a:lnTo>
                    <a:pt x="815" y="339"/>
                  </a:lnTo>
                  <a:lnTo>
                    <a:pt x="648" y="339"/>
                  </a:lnTo>
                  <a:lnTo>
                    <a:pt x="644" y="307"/>
                  </a:lnTo>
                  <a:lnTo>
                    <a:pt x="634" y="278"/>
                  </a:lnTo>
                  <a:lnTo>
                    <a:pt x="622" y="254"/>
                  </a:lnTo>
                  <a:lnTo>
                    <a:pt x="606" y="231"/>
                  </a:lnTo>
                  <a:lnTo>
                    <a:pt x="588" y="213"/>
                  </a:lnTo>
                  <a:lnTo>
                    <a:pt x="567" y="197"/>
                  </a:lnTo>
                  <a:lnTo>
                    <a:pt x="545" y="184"/>
                  </a:lnTo>
                  <a:lnTo>
                    <a:pt x="520" y="174"/>
                  </a:lnTo>
                  <a:lnTo>
                    <a:pt x="494" y="167"/>
                  </a:lnTo>
                  <a:lnTo>
                    <a:pt x="467" y="162"/>
                  </a:lnTo>
                  <a:lnTo>
                    <a:pt x="441" y="158"/>
                  </a:lnTo>
                  <a:lnTo>
                    <a:pt x="413" y="157"/>
                  </a:lnTo>
                  <a:lnTo>
                    <a:pt x="386" y="158"/>
                  </a:lnTo>
                  <a:lnTo>
                    <a:pt x="358" y="161"/>
                  </a:lnTo>
                  <a:lnTo>
                    <a:pt x="330" y="166"/>
                  </a:lnTo>
                  <a:lnTo>
                    <a:pt x="305" y="172"/>
                  </a:lnTo>
                  <a:lnTo>
                    <a:pt x="279" y="180"/>
                  </a:lnTo>
                  <a:lnTo>
                    <a:pt x="257" y="192"/>
                  </a:lnTo>
                  <a:lnTo>
                    <a:pt x="238" y="207"/>
                  </a:lnTo>
                  <a:lnTo>
                    <a:pt x="221" y="224"/>
                  </a:lnTo>
                  <a:lnTo>
                    <a:pt x="209" y="244"/>
                  </a:lnTo>
                  <a:lnTo>
                    <a:pt x="200" y="268"/>
                  </a:lnTo>
                  <a:lnTo>
                    <a:pt x="198" y="296"/>
                  </a:lnTo>
                  <a:lnTo>
                    <a:pt x="200" y="321"/>
                  </a:lnTo>
                  <a:lnTo>
                    <a:pt x="208" y="344"/>
                  </a:lnTo>
                  <a:lnTo>
                    <a:pt x="220" y="365"/>
                  </a:lnTo>
                  <a:lnTo>
                    <a:pt x="237" y="382"/>
                  </a:lnTo>
                  <a:lnTo>
                    <a:pt x="256" y="397"/>
                  </a:lnTo>
                  <a:lnTo>
                    <a:pt x="279" y="411"/>
                  </a:lnTo>
                  <a:lnTo>
                    <a:pt x="305" y="423"/>
                  </a:lnTo>
                  <a:lnTo>
                    <a:pt x="334" y="434"/>
                  </a:lnTo>
                  <a:lnTo>
                    <a:pt x="364" y="443"/>
                  </a:lnTo>
                  <a:lnTo>
                    <a:pt x="396" y="452"/>
                  </a:lnTo>
                  <a:lnTo>
                    <a:pt x="429" y="460"/>
                  </a:lnTo>
                  <a:lnTo>
                    <a:pt x="461" y="467"/>
                  </a:lnTo>
                  <a:lnTo>
                    <a:pt x="495" y="476"/>
                  </a:lnTo>
                  <a:lnTo>
                    <a:pt x="528" y="484"/>
                  </a:lnTo>
                  <a:lnTo>
                    <a:pt x="565" y="493"/>
                  </a:lnTo>
                  <a:lnTo>
                    <a:pt x="600" y="502"/>
                  </a:lnTo>
                  <a:lnTo>
                    <a:pt x="634" y="513"/>
                  </a:lnTo>
                  <a:lnTo>
                    <a:pt x="667" y="527"/>
                  </a:lnTo>
                  <a:lnTo>
                    <a:pt x="699" y="540"/>
                  </a:lnTo>
                  <a:lnTo>
                    <a:pt x="729" y="556"/>
                  </a:lnTo>
                  <a:lnTo>
                    <a:pt x="757" y="575"/>
                  </a:lnTo>
                  <a:lnTo>
                    <a:pt x="782" y="595"/>
                  </a:lnTo>
                  <a:lnTo>
                    <a:pt x="804" y="620"/>
                  </a:lnTo>
                  <a:lnTo>
                    <a:pt x="823" y="646"/>
                  </a:lnTo>
                  <a:lnTo>
                    <a:pt x="839" y="676"/>
                  </a:lnTo>
                  <a:lnTo>
                    <a:pt x="850" y="711"/>
                  </a:lnTo>
                  <a:lnTo>
                    <a:pt x="857" y="750"/>
                  </a:lnTo>
                  <a:lnTo>
                    <a:pt x="860" y="792"/>
                  </a:lnTo>
                  <a:lnTo>
                    <a:pt x="857" y="838"/>
                  </a:lnTo>
                  <a:lnTo>
                    <a:pt x="850" y="880"/>
                  </a:lnTo>
                  <a:lnTo>
                    <a:pt x="838" y="919"/>
                  </a:lnTo>
                  <a:lnTo>
                    <a:pt x="821" y="954"/>
                  </a:lnTo>
                  <a:lnTo>
                    <a:pt x="801" y="985"/>
                  </a:lnTo>
                  <a:lnTo>
                    <a:pt x="777" y="1013"/>
                  </a:lnTo>
                  <a:lnTo>
                    <a:pt x="750" y="1037"/>
                  </a:lnTo>
                  <a:lnTo>
                    <a:pt x="721" y="1059"/>
                  </a:lnTo>
                  <a:lnTo>
                    <a:pt x="690" y="1077"/>
                  </a:lnTo>
                  <a:lnTo>
                    <a:pt x="656" y="1093"/>
                  </a:lnTo>
                  <a:lnTo>
                    <a:pt x="621" y="1106"/>
                  </a:lnTo>
                  <a:lnTo>
                    <a:pt x="583" y="1116"/>
                  </a:lnTo>
                  <a:lnTo>
                    <a:pt x="545" y="1124"/>
                  </a:lnTo>
                  <a:lnTo>
                    <a:pt x="506" y="1129"/>
                  </a:lnTo>
                  <a:lnTo>
                    <a:pt x="467" y="1132"/>
                  </a:lnTo>
                  <a:lnTo>
                    <a:pt x="429" y="1132"/>
                  </a:lnTo>
                  <a:lnTo>
                    <a:pt x="384" y="1131"/>
                  </a:lnTo>
                  <a:lnTo>
                    <a:pt x="340" y="1128"/>
                  </a:lnTo>
                  <a:lnTo>
                    <a:pt x="299" y="1120"/>
                  </a:lnTo>
                  <a:lnTo>
                    <a:pt x="257" y="1111"/>
                  </a:lnTo>
                  <a:lnTo>
                    <a:pt x="218" y="1097"/>
                  </a:lnTo>
                  <a:lnTo>
                    <a:pt x="182" y="1081"/>
                  </a:lnTo>
                  <a:lnTo>
                    <a:pt x="149" y="1061"/>
                  </a:lnTo>
                  <a:lnTo>
                    <a:pt x="118" y="1038"/>
                  </a:lnTo>
                  <a:lnTo>
                    <a:pt x="90" y="1012"/>
                  </a:lnTo>
                  <a:lnTo>
                    <a:pt x="65" y="980"/>
                  </a:lnTo>
                  <a:lnTo>
                    <a:pt x="44" y="947"/>
                  </a:lnTo>
                  <a:lnTo>
                    <a:pt x="27" y="908"/>
                  </a:lnTo>
                  <a:lnTo>
                    <a:pt x="13" y="865"/>
                  </a:lnTo>
                  <a:lnTo>
                    <a:pt x="5" y="819"/>
                  </a:lnTo>
                  <a:lnTo>
                    <a:pt x="0" y="767"/>
                  </a:lnTo>
                  <a:lnTo>
                    <a:pt x="166" y="767"/>
                  </a:lnTo>
                  <a:lnTo>
                    <a:pt x="171" y="804"/>
                  </a:lnTo>
                  <a:lnTo>
                    <a:pt x="180" y="838"/>
                  </a:lnTo>
                  <a:lnTo>
                    <a:pt x="192" y="867"/>
                  </a:lnTo>
                  <a:lnTo>
                    <a:pt x="209" y="891"/>
                  </a:lnTo>
                  <a:lnTo>
                    <a:pt x="229" y="913"/>
                  </a:lnTo>
                  <a:lnTo>
                    <a:pt x="254" y="931"/>
                  </a:lnTo>
                  <a:lnTo>
                    <a:pt x="279" y="945"/>
                  </a:lnTo>
                  <a:lnTo>
                    <a:pt x="308" y="957"/>
                  </a:lnTo>
                  <a:lnTo>
                    <a:pt x="339" y="966"/>
                  </a:lnTo>
                  <a:lnTo>
                    <a:pt x="372" y="972"/>
                  </a:lnTo>
                  <a:lnTo>
                    <a:pt x="404" y="974"/>
                  </a:lnTo>
                  <a:lnTo>
                    <a:pt x="438" y="976"/>
                  </a:lnTo>
                  <a:lnTo>
                    <a:pt x="463" y="976"/>
                  </a:lnTo>
                  <a:lnTo>
                    <a:pt x="488" y="974"/>
                  </a:lnTo>
                  <a:lnTo>
                    <a:pt x="515" y="971"/>
                  </a:lnTo>
                  <a:lnTo>
                    <a:pt x="540" y="966"/>
                  </a:lnTo>
                  <a:lnTo>
                    <a:pt x="565" y="960"/>
                  </a:lnTo>
                  <a:lnTo>
                    <a:pt x="589" y="951"/>
                  </a:lnTo>
                  <a:lnTo>
                    <a:pt x="611" y="941"/>
                  </a:lnTo>
                  <a:lnTo>
                    <a:pt x="631" y="927"/>
                  </a:lnTo>
                  <a:lnTo>
                    <a:pt x="648" y="912"/>
                  </a:lnTo>
                  <a:lnTo>
                    <a:pt x="663" y="892"/>
                  </a:lnTo>
                  <a:lnTo>
                    <a:pt x="674" y="871"/>
                  </a:lnTo>
                  <a:lnTo>
                    <a:pt x="681" y="844"/>
                  </a:lnTo>
                  <a:lnTo>
                    <a:pt x="684" y="815"/>
                  </a:lnTo>
                  <a:lnTo>
                    <a:pt x="681" y="787"/>
                  </a:lnTo>
                  <a:lnTo>
                    <a:pt x="674" y="762"/>
                  </a:lnTo>
                  <a:lnTo>
                    <a:pt x="662" y="740"/>
                  </a:lnTo>
                  <a:lnTo>
                    <a:pt x="647" y="722"/>
                  </a:lnTo>
                  <a:lnTo>
                    <a:pt x="628" y="705"/>
                  </a:lnTo>
                  <a:lnTo>
                    <a:pt x="606" y="691"/>
                  </a:lnTo>
                  <a:lnTo>
                    <a:pt x="580" y="677"/>
                  </a:lnTo>
                  <a:lnTo>
                    <a:pt x="552" y="667"/>
                  </a:lnTo>
                  <a:lnTo>
                    <a:pt x="523" y="656"/>
                  </a:lnTo>
                  <a:lnTo>
                    <a:pt x="491" y="647"/>
                  </a:lnTo>
                  <a:lnTo>
                    <a:pt x="458" y="639"/>
                  </a:lnTo>
                  <a:lnTo>
                    <a:pt x="424" y="630"/>
                  </a:lnTo>
                  <a:lnTo>
                    <a:pt x="389" y="622"/>
                  </a:lnTo>
                  <a:lnTo>
                    <a:pt x="352" y="613"/>
                  </a:lnTo>
                  <a:lnTo>
                    <a:pt x="317" y="605"/>
                  </a:lnTo>
                  <a:lnTo>
                    <a:pt x="283" y="595"/>
                  </a:lnTo>
                  <a:lnTo>
                    <a:pt x="248" y="585"/>
                  </a:lnTo>
                  <a:lnTo>
                    <a:pt x="215" y="572"/>
                  </a:lnTo>
                  <a:lnTo>
                    <a:pt x="183" y="558"/>
                  </a:lnTo>
                  <a:lnTo>
                    <a:pt x="153" y="542"/>
                  </a:lnTo>
                  <a:lnTo>
                    <a:pt x="125" y="524"/>
                  </a:lnTo>
                  <a:lnTo>
                    <a:pt x="99" y="504"/>
                  </a:lnTo>
                  <a:lnTo>
                    <a:pt x="78" y="480"/>
                  </a:lnTo>
                  <a:lnTo>
                    <a:pt x="58" y="453"/>
                  </a:lnTo>
                  <a:lnTo>
                    <a:pt x="42" y="423"/>
                  </a:lnTo>
                  <a:lnTo>
                    <a:pt x="31" y="389"/>
                  </a:lnTo>
                  <a:lnTo>
                    <a:pt x="24" y="350"/>
                  </a:lnTo>
                  <a:lnTo>
                    <a:pt x="22" y="308"/>
                  </a:lnTo>
                  <a:lnTo>
                    <a:pt x="24" y="267"/>
                  </a:lnTo>
                  <a:lnTo>
                    <a:pt x="31" y="228"/>
                  </a:lnTo>
                  <a:lnTo>
                    <a:pt x="44" y="193"/>
                  </a:lnTo>
                  <a:lnTo>
                    <a:pt x="61" y="161"/>
                  </a:lnTo>
                  <a:lnTo>
                    <a:pt x="80" y="132"/>
                  </a:lnTo>
                  <a:lnTo>
                    <a:pt x="104" y="107"/>
                  </a:lnTo>
                  <a:lnTo>
                    <a:pt x="130" y="84"/>
                  </a:lnTo>
                  <a:lnTo>
                    <a:pt x="159" y="63"/>
                  </a:lnTo>
                  <a:lnTo>
                    <a:pt x="191" y="46"/>
                  </a:lnTo>
                  <a:lnTo>
                    <a:pt x="223" y="32"/>
                  </a:lnTo>
                  <a:lnTo>
                    <a:pt x="257" y="21"/>
                  </a:lnTo>
                  <a:lnTo>
                    <a:pt x="293" y="12"/>
                  </a:lnTo>
                  <a:lnTo>
                    <a:pt x="328" y="6"/>
                  </a:lnTo>
                  <a:lnTo>
                    <a:pt x="364" y="2"/>
                  </a:lnTo>
                  <a:lnTo>
                    <a:pt x="39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9"/>
            <p:cNvSpPr>
              <a:spLocks/>
            </p:cNvSpPr>
            <p:nvPr userDrawn="1"/>
          </p:nvSpPr>
          <p:spPr bwMode="auto">
            <a:xfrm>
              <a:off x="6146801" y="4554538"/>
              <a:ext cx="434975" cy="479425"/>
            </a:xfrm>
            <a:custGeom>
              <a:avLst/>
              <a:gdLst>
                <a:gd name="T0" fmla="*/ 621 w 1095"/>
                <a:gd name="T1" fmla="*/ 1 h 1208"/>
                <a:gd name="T2" fmla="*/ 664 w 1095"/>
                <a:gd name="T3" fmla="*/ 18 h 1208"/>
                <a:gd name="T4" fmla="*/ 709 w 1095"/>
                <a:gd name="T5" fmla="*/ 67 h 1208"/>
                <a:gd name="T6" fmla="*/ 947 w 1095"/>
                <a:gd name="T7" fmla="*/ 353 h 1208"/>
                <a:gd name="T8" fmla="*/ 1027 w 1095"/>
                <a:gd name="T9" fmla="*/ 469 h 1208"/>
                <a:gd name="T10" fmla="*/ 1076 w 1095"/>
                <a:gd name="T11" fmla="*/ 580 h 1208"/>
                <a:gd name="T12" fmla="*/ 1095 w 1095"/>
                <a:gd name="T13" fmla="*/ 687 h 1208"/>
                <a:gd name="T14" fmla="*/ 1090 w 1095"/>
                <a:gd name="T15" fmla="*/ 786 h 1208"/>
                <a:gd name="T16" fmla="*/ 1064 w 1095"/>
                <a:gd name="T17" fmla="*/ 877 h 1208"/>
                <a:gd name="T18" fmla="*/ 1020 w 1095"/>
                <a:gd name="T19" fmla="*/ 959 h 1208"/>
                <a:gd name="T20" fmla="*/ 962 w 1095"/>
                <a:gd name="T21" fmla="*/ 1032 h 1208"/>
                <a:gd name="T22" fmla="*/ 892 w 1095"/>
                <a:gd name="T23" fmla="*/ 1093 h 1208"/>
                <a:gd name="T24" fmla="*/ 817 w 1095"/>
                <a:gd name="T25" fmla="*/ 1142 h 1208"/>
                <a:gd name="T26" fmla="*/ 738 w 1095"/>
                <a:gd name="T27" fmla="*/ 1177 h 1208"/>
                <a:gd name="T28" fmla="*/ 630 w 1095"/>
                <a:gd name="T29" fmla="*/ 1202 h 1208"/>
                <a:gd name="T30" fmla="*/ 498 w 1095"/>
                <a:gd name="T31" fmla="*/ 1207 h 1208"/>
                <a:gd name="T32" fmla="*/ 374 w 1095"/>
                <a:gd name="T33" fmla="*/ 1187 h 1208"/>
                <a:gd name="T34" fmla="*/ 261 w 1095"/>
                <a:gd name="T35" fmla="*/ 1144 h 1208"/>
                <a:gd name="T36" fmla="*/ 162 w 1095"/>
                <a:gd name="T37" fmla="*/ 1080 h 1208"/>
                <a:gd name="T38" fmla="*/ 82 w 1095"/>
                <a:gd name="T39" fmla="*/ 998 h 1208"/>
                <a:gd name="T40" fmla="*/ 22 w 1095"/>
                <a:gd name="T41" fmla="*/ 901 h 1208"/>
                <a:gd name="T42" fmla="*/ 25 w 1095"/>
                <a:gd name="T43" fmla="*/ 883 h 1208"/>
                <a:gd name="T44" fmla="*/ 90 w 1095"/>
                <a:gd name="T45" fmla="*/ 940 h 1208"/>
                <a:gd name="T46" fmla="*/ 170 w 1095"/>
                <a:gd name="T47" fmla="*/ 982 h 1208"/>
                <a:gd name="T48" fmla="*/ 258 w 1095"/>
                <a:gd name="T49" fmla="*/ 1009 h 1208"/>
                <a:gd name="T50" fmla="*/ 353 w 1095"/>
                <a:gd name="T51" fmla="*/ 1020 h 1208"/>
                <a:gd name="T52" fmla="*/ 447 w 1095"/>
                <a:gd name="T53" fmla="*/ 1015 h 1208"/>
                <a:gd name="T54" fmla="*/ 534 w 1095"/>
                <a:gd name="T55" fmla="*/ 994 h 1208"/>
                <a:gd name="T56" fmla="*/ 612 w 1095"/>
                <a:gd name="T57" fmla="*/ 958 h 1208"/>
                <a:gd name="T58" fmla="*/ 694 w 1095"/>
                <a:gd name="T59" fmla="*/ 894 h 1208"/>
                <a:gd name="T60" fmla="*/ 756 w 1095"/>
                <a:gd name="T61" fmla="*/ 821 h 1208"/>
                <a:gd name="T62" fmla="*/ 796 w 1095"/>
                <a:gd name="T63" fmla="*/ 738 h 1208"/>
                <a:gd name="T64" fmla="*/ 811 w 1095"/>
                <a:gd name="T65" fmla="*/ 652 h 1208"/>
                <a:gd name="T66" fmla="*/ 800 w 1095"/>
                <a:gd name="T67" fmla="*/ 563 h 1208"/>
                <a:gd name="T68" fmla="*/ 761 w 1095"/>
                <a:gd name="T69" fmla="*/ 478 h 1208"/>
                <a:gd name="T70" fmla="*/ 728 w 1095"/>
                <a:gd name="T71" fmla="*/ 433 h 1208"/>
                <a:gd name="T72" fmla="*/ 714 w 1095"/>
                <a:gd name="T73" fmla="*/ 415 h 1208"/>
                <a:gd name="T74" fmla="*/ 687 w 1095"/>
                <a:gd name="T75" fmla="*/ 382 h 1208"/>
                <a:gd name="T76" fmla="*/ 651 w 1095"/>
                <a:gd name="T77" fmla="*/ 340 h 1208"/>
                <a:gd name="T78" fmla="*/ 609 w 1095"/>
                <a:gd name="T79" fmla="*/ 291 h 1208"/>
                <a:gd name="T80" fmla="*/ 567 w 1095"/>
                <a:gd name="T81" fmla="*/ 239 h 1208"/>
                <a:gd name="T82" fmla="*/ 524 w 1095"/>
                <a:gd name="T83" fmla="*/ 188 h 1208"/>
                <a:gd name="T84" fmla="*/ 521 w 1095"/>
                <a:gd name="T85" fmla="*/ 184 h 1208"/>
                <a:gd name="T86" fmla="*/ 515 w 1095"/>
                <a:gd name="T87" fmla="*/ 177 h 1208"/>
                <a:gd name="T88" fmla="*/ 512 w 1095"/>
                <a:gd name="T89" fmla="*/ 175 h 1208"/>
                <a:gd name="T90" fmla="*/ 492 w 1095"/>
                <a:gd name="T91" fmla="*/ 131 h 1208"/>
                <a:gd name="T92" fmla="*/ 494 w 1095"/>
                <a:gd name="T93" fmla="*/ 87 h 1208"/>
                <a:gd name="T94" fmla="*/ 517 w 1095"/>
                <a:gd name="T95" fmla="*/ 44 h 1208"/>
                <a:gd name="T96" fmla="*/ 555 w 1095"/>
                <a:gd name="T97" fmla="*/ 13 h 1208"/>
                <a:gd name="T98" fmla="*/ 600 w 1095"/>
                <a:gd name="T99" fmla="*/ 0 h 1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95" h="1208">
                  <a:moveTo>
                    <a:pt x="600" y="0"/>
                  </a:moveTo>
                  <a:lnTo>
                    <a:pt x="621" y="1"/>
                  </a:lnTo>
                  <a:lnTo>
                    <a:pt x="643" y="7"/>
                  </a:lnTo>
                  <a:lnTo>
                    <a:pt x="664" y="18"/>
                  </a:lnTo>
                  <a:lnTo>
                    <a:pt x="682" y="35"/>
                  </a:lnTo>
                  <a:lnTo>
                    <a:pt x="709" y="67"/>
                  </a:lnTo>
                  <a:lnTo>
                    <a:pt x="694" y="50"/>
                  </a:lnTo>
                  <a:lnTo>
                    <a:pt x="947" y="353"/>
                  </a:lnTo>
                  <a:lnTo>
                    <a:pt x="991" y="411"/>
                  </a:lnTo>
                  <a:lnTo>
                    <a:pt x="1027" y="469"/>
                  </a:lnTo>
                  <a:lnTo>
                    <a:pt x="1055" y="525"/>
                  </a:lnTo>
                  <a:lnTo>
                    <a:pt x="1076" y="580"/>
                  </a:lnTo>
                  <a:lnTo>
                    <a:pt x="1088" y="633"/>
                  </a:lnTo>
                  <a:lnTo>
                    <a:pt x="1095" y="687"/>
                  </a:lnTo>
                  <a:lnTo>
                    <a:pt x="1095" y="737"/>
                  </a:lnTo>
                  <a:lnTo>
                    <a:pt x="1090" y="786"/>
                  </a:lnTo>
                  <a:lnTo>
                    <a:pt x="1079" y="833"/>
                  </a:lnTo>
                  <a:lnTo>
                    <a:pt x="1064" y="877"/>
                  </a:lnTo>
                  <a:lnTo>
                    <a:pt x="1044" y="920"/>
                  </a:lnTo>
                  <a:lnTo>
                    <a:pt x="1020" y="959"/>
                  </a:lnTo>
                  <a:lnTo>
                    <a:pt x="992" y="998"/>
                  </a:lnTo>
                  <a:lnTo>
                    <a:pt x="962" y="1032"/>
                  </a:lnTo>
                  <a:lnTo>
                    <a:pt x="929" y="1064"/>
                  </a:lnTo>
                  <a:lnTo>
                    <a:pt x="892" y="1093"/>
                  </a:lnTo>
                  <a:lnTo>
                    <a:pt x="856" y="1119"/>
                  </a:lnTo>
                  <a:lnTo>
                    <a:pt x="817" y="1142"/>
                  </a:lnTo>
                  <a:lnTo>
                    <a:pt x="778" y="1161"/>
                  </a:lnTo>
                  <a:lnTo>
                    <a:pt x="738" y="1177"/>
                  </a:lnTo>
                  <a:lnTo>
                    <a:pt x="698" y="1189"/>
                  </a:lnTo>
                  <a:lnTo>
                    <a:pt x="630" y="1202"/>
                  </a:lnTo>
                  <a:lnTo>
                    <a:pt x="563" y="1208"/>
                  </a:lnTo>
                  <a:lnTo>
                    <a:pt x="498" y="1207"/>
                  </a:lnTo>
                  <a:lnTo>
                    <a:pt x="434" y="1201"/>
                  </a:lnTo>
                  <a:lnTo>
                    <a:pt x="374" y="1187"/>
                  </a:lnTo>
                  <a:lnTo>
                    <a:pt x="315" y="1168"/>
                  </a:lnTo>
                  <a:lnTo>
                    <a:pt x="261" y="1144"/>
                  </a:lnTo>
                  <a:lnTo>
                    <a:pt x="210" y="1114"/>
                  </a:lnTo>
                  <a:lnTo>
                    <a:pt x="162" y="1080"/>
                  </a:lnTo>
                  <a:lnTo>
                    <a:pt x="120" y="1040"/>
                  </a:lnTo>
                  <a:lnTo>
                    <a:pt x="82" y="998"/>
                  </a:lnTo>
                  <a:lnTo>
                    <a:pt x="49" y="951"/>
                  </a:lnTo>
                  <a:lnTo>
                    <a:pt x="22" y="901"/>
                  </a:lnTo>
                  <a:lnTo>
                    <a:pt x="0" y="848"/>
                  </a:lnTo>
                  <a:lnTo>
                    <a:pt x="25" y="883"/>
                  </a:lnTo>
                  <a:lnTo>
                    <a:pt x="56" y="913"/>
                  </a:lnTo>
                  <a:lnTo>
                    <a:pt x="90" y="940"/>
                  </a:lnTo>
                  <a:lnTo>
                    <a:pt x="128" y="963"/>
                  </a:lnTo>
                  <a:lnTo>
                    <a:pt x="170" y="982"/>
                  </a:lnTo>
                  <a:lnTo>
                    <a:pt x="213" y="997"/>
                  </a:lnTo>
                  <a:lnTo>
                    <a:pt x="258" y="1009"/>
                  </a:lnTo>
                  <a:lnTo>
                    <a:pt x="306" y="1016"/>
                  </a:lnTo>
                  <a:lnTo>
                    <a:pt x="353" y="1020"/>
                  </a:lnTo>
                  <a:lnTo>
                    <a:pt x="399" y="1019"/>
                  </a:lnTo>
                  <a:lnTo>
                    <a:pt x="447" y="1015"/>
                  </a:lnTo>
                  <a:lnTo>
                    <a:pt x="492" y="1006"/>
                  </a:lnTo>
                  <a:lnTo>
                    <a:pt x="534" y="994"/>
                  </a:lnTo>
                  <a:lnTo>
                    <a:pt x="575" y="979"/>
                  </a:lnTo>
                  <a:lnTo>
                    <a:pt x="612" y="958"/>
                  </a:lnTo>
                  <a:lnTo>
                    <a:pt x="655" y="928"/>
                  </a:lnTo>
                  <a:lnTo>
                    <a:pt x="694" y="894"/>
                  </a:lnTo>
                  <a:lnTo>
                    <a:pt x="728" y="858"/>
                  </a:lnTo>
                  <a:lnTo>
                    <a:pt x="756" y="821"/>
                  </a:lnTo>
                  <a:lnTo>
                    <a:pt x="779" y="780"/>
                  </a:lnTo>
                  <a:lnTo>
                    <a:pt x="796" y="738"/>
                  </a:lnTo>
                  <a:lnTo>
                    <a:pt x="806" y="695"/>
                  </a:lnTo>
                  <a:lnTo>
                    <a:pt x="811" y="652"/>
                  </a:lnTo>
                  <a:lnTo>
                    <a:pt x="809" y="608"/>
                  </a:lnTo>
                  <a:lnTo>
                    <a:pt x="800" y="563"/>
                  </a:lnTo>
                  <a:lnTo>
                    <a:pt x="784" y="520"/>
                  </a:lnTo>
                  <a:lnTo>
                    <a:pt x="761" y="478"/>
                  </a:lnTo>
                  <a:lnTo>
                    <a:pt x="731" y="436"/>
                  </a:lnTo>
                  <a:lnTo>
                    <a:pt x="728" y="433"/>
                  </a:lnTo>
                  <a:lnTo>
                    <a:pt x="724" y="426"/>
                  </a:lnTo>
                  <a:lnTo>
                    <a:pt x="714" y="415"/>
                  </a:lnTo>
                  <a:lnTo>
                    <a:pt x="702" y="401"/>
                  </a:lnTo>
                  <a:lnTo>
                    <a:pt x="687" y="382"/>
                  </a:lnTo>
                  <a:lnTo>
                    <a:pt x="670" y="363"/>
                  </a:lnTo>
                  <a:lnTo>
                    <a:pt x="651" y="340"/>
                  </a:lnTo>
                  <a:lnTo>
                    <a:pt x="631" y="316"/>
                  </a:lnTo>
                  <a:lnTo>
                    <a:pt x="609" y="291"/>
                  </a:lnTo>
                  <a:lnTo>
                    <a:pt x="589" y="265"/>
                  </a:lnTo>
                  <a:lnTo>
                    <a:pt x="567" y="239"/>
                  </a:lnTo>
                  <a:lnTo>
                    <a:pt x="545" y="213"/>
                  </a:lnTo>
                  <a:lnTo>
                    <a:pt x="524" y="188"/>
                  </a:lnTo>
                  <a:lnTo>
                    <a:pt x="526" y="189"/>
                  </a:lnTo>
                  <a:lnTo>
                    <a:pt x="521" y="184"/>
                  </a:lnTo>
                  <a:lnTo>
                    <a:pt x="517" y="180"/>
                  </a:lnTo>
                  <a:lnTo>
                    <a:pt x="515" y="177"/>
                  </a:lnTo>
                  <a:lnTo>
                    <a:pt x="513" y="175"/>
                  </a:lnTo>
                  <a:lnTo>
                    <a:pt x="512" y="175"/>
                  </a:lnTo>
                  <a:lnTo>
                    <a:pt x="499" y="154"/>
                  </a:lnTo>
                  <a:lnTo>
                    <a:pt x="492" y="131"/>
                  </a:lnTo>
                  <a:lnTo>
                    <a:pt x="490" y="110"/>
                  </a:lnTo>
                  <a:lnTo>
                    <a:pt x="494" y="87"/>
                  </a:lnTo>
                  <a:lnTo>
                    <a:pt x="502" y="65"/>
                  </a:lnTo>
                  <a:lnTo>
                    <a:pt x="517" y="44"/>
                  </a:lnTo>
                  <a:lnTo>
                    <a:pt x="534" y="28"/>
                  </a:lnTo>
                  <a:lnTo>
                    <a:pt x="555" y="13"/>
                  </a:lnTo>
                  <a:lnTo>
                    <a:pt x="577" y="5"/>
                  </a:lnTo>
                  <a:lnTo>
                    <a:pt x="60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10"/>
            <p:cNvSpPr>
              <a:spLocks/>
            </p:cNvSpPr>
            <p:nvPr userDrawn="1"/>
          </p:nvSpPr>
          <p:spPr bwMode="auto">
            <a:xfrm>
              <a:off x="6145213" y="4384676"/>
              <a:ext cx="434975" cy="476250"/>
            </a:xfrm>
            <a:custGeom>
              <a:avLst/>
              <a:gdLst>
                <a:gd name="T0" fmla="*/ 599 w 1096"/>
                <a:gd name="T1" fmla="*/ 0 h 1202"/>
                <a:gd name="T2" fmla="*/ 723 w 1096"/>
                <a:gd name="T3" fmla="*/ 21 h 1202"/>
                <a:gd name="T4" fmla="*/ 834 w 1096"/>
                <a:gd name="T5" fmla="*/ 64 h 1202"/>
                <a:gd name="T6" fmla="*/ 933 w 1096"/>
                <a:gd name="T7" fmla="*/ 128 h 1202"/>
                <a:gd name="T8" fmla="*/ 1014 w 1096"/>
                <a:gd name="T9" fmla="*/ 210 h 1202"/>
                <a:gd name="T10" fmla="*/ 1075 w 1096"/>
                <a:gd name="T11" fmla="*/ 307 h 1202"/>
                <a:gd name="T12" fmla="*/ 1071 w 1096"/>
                <a:gd name="T13" fmla="*/ 325 h 1202"/>
                <a:gd name="T14" fmla="*/ 1007 w 1096"/>
                <a:gd name="T15" fmla="*/ 268 h 1202"/>
                <a:gd name="T16" fmla="*/ 927 w 1096"/>
                <a:gd name="T17" fmla="*/ 226 h 1202"/>
                <a:gd name="T18" fmla="*/ 838 w 1096"/>
                <a:gd name="T19" fmla="*/ 199 h 1202"/>
                <a:gd name="T20" fmla="*/ 743 w 1096"/>
                <a:gd name="T21" fmla="*/ 188 h 1202"/>
                <a:gd name="T22" fmla="*/ 650 w 1096"/>
                <a:gd name="T23" fmla="*/ 193 h 1202"/>
                <a:gd name="T24" fmla="*/ 561 w 1096"/>
                <a:gd name="T25" fmla="*/ 214 h 1202"/>
                <a:gd name="T26" fmla="*/ 483 w 1096"/>
                <a:gd name="T27" fmla="*/ 249 h 1202"/>
                <a:gd name="T28" fmla="*/ 401 w 1096"/>
                <a:gd name="T29" fmla="*/ 313 h 1202"/>
                <a:gd name="T30" fmla="*/ 339 w 1096"/>
                <a:gd name="T31" fmla="*/ 388 h 1202"/>
                <a:gd name="T32" fmla="*/ 300 w 1096"/>
                <a:gd name="T33" fmla="*/ 470 h 1202"/>
                <a:gd name="T34" fmla="*/ 285 w 1096"/>
                <a:gd name="T35" fmla="*/ 555 h 1202"/>
                <a:gd name="T36" fmla="*/ 296 w 1096"/>
                <a:gd name="T37" fmla="*/ 643 h 1202"/>
                <a:gd name="T38" fmla="*/ 335 w 1096"/>
                <a:gd name="T39" fmla="*/ 730 h 1202"/>
                <a:gd name="T40" fmla="*/ 367 w 1096"/>
                <a:gd name="T41" fmla="*/ 775 h 1202"/>
                <a:gd name="T42" fmla="*/ 383 w 1096"/>
                <a:gd name="T43" fmla="*/ 793 h 1202"/>
                <a:gd name="T44" fmla="*/ 411 w 1096"/>
                <a:gd name="T45" fmla="*/ 827 h 1202"/>
                <a:gd name="T46" fmla="*/ 447 w 1096"/>
                <a:gd name="T47" fmla="*/ 870 h 1202"/>
                <a:gd name="T48" fmla="*/ 489 w 1096"/>
                <a:gd name="T49" fmla="*/ 921 h 1202"/>
                <a:gd name="T50" fmla="*/ 534 w 1096"/>
                <a:gd name="T51" fmla="*/ 974 h 1202"/>
                <a:gd name="T52" fmla="*/ 523 w 1096"/>
                <a:gd name="T53" fmla="*/ 962 h 1202"/>
                <a:gd name="T54" fmla="*/ 551 w 1096"/>
                <a:gd name="T55" fmla="*/ 996 h 1202"/>
                <a:gd name="T56" fmla="*/ 571 w 1096"/>
                <a:gd name="T57" fmla="*/ 1020 h 1202"/>
                <a:gd name="T58" fmla="*/ 578 w 1096"/>
                <a:gd name="T59" fmla="*/ 1028 h 1202"/>
                <a:gd name="T60" fmla="*/ 599 w 1096"/>
                <a:gd name="T61" fmla="*/ 1071 h 1202"/>
                <a:gd name="T62" fmla="*/ 596 w 1096"/>
                <a:gd name="T63" fmla="*/ 1115 h 1202"/>
                <a:gd name="T64" fmla="*/ 574 w 1096"/>
                <a:gd name="T65" fmla="*/ 1158 h 1202"/>
                <a:gd name="T66" fmla="*/ 536 w 1096"/>
                <a:gd name="T67" fmla="*/ 1189 h 1202"/>
                <a:gd name="T68" fmla="*/ 491 w 1096"/>
                <a:gd name="T69" fmla="*/ 1202 h 1202"/>
                <a:gd name="T70" fmla="*/ 447 w 1096"/>
                <a:gd name="T71" fmla="*/ 1196 h 1202"/>
                <a:gd name="T72" fmla="*/ 409 w 1096"/>
                <a:gd name="T73" fmla="*/ 1168 h 1202"/>
                <a:gd name="T74" fmla="*/ 390 w 1096"/>
                <a:gd name="T75" fmla="*/ 1143 h 1202"/>
                <a:gd name="T76" fmla="*/ 104 w 1096"/>
                <a:gd name="T77" fmla="*/ 796 h 1202"/>
                <a:gd name="T78" fmla="*/ 41 w 1096"/>
                <a:gd name="T79" fmla="*/ 682 h 1202"/>
                <a:gd name="T80" fmla="*/ 7 w 1096"/>
                <a:gd name="T81" fmla="*/ 573 h 1202"/>
                <a:gd name="T82" fmla="*/ 0 w 1096"/>
                <a:gd name="T83" fmla="*/ 471 h 1202"/>
                <a:gd name="T84" fmla="*/ 17 w 1096"/>
                <a:gd name="T85" fmla="*/ 375 h 1202"/>
                <a:gd name="T86" fmla="*/ 52 w 1096"/>
                <a:gd name="T87" fmla="*/ 287 h 1202"/>
                <a:gd name="T88" fmla="*/ 103 w 1096"/>
                <a:gd name="T89" fmla="*/ 210 h 1202"/>
                <a:gd name="T90" fmla="*/ 168 w 1096"/>
                <a:gd name="T91" fmla="*/ 144 h 1202"/>
                <a:gd name="T92" fmla="*/ 240 w 1096"/>
                <a:gd name="T93" fmla="*/ 88 h 1202"/>
                <a:gd name="T94" fmla="*/ 318 w 1096"/>
                <a:gd name="T95" fmla="*/ 47 h 1202"/>
                <a:gd name="T96" fmla="*/ 398 w 1096"/>
                <a:gd name="T97" fmla="*/ 19 h 1202"/>
                <a:gd name="T98" fmla="*/ 533 w 1096"/>
                <a:gd name="T99" fmla="*/ 0 h 1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96" h="1202">
                  <a:moveTo>
                    <a:pt x="533" y="0"/>
                  </a:moveTo>
                  <a:lnTo>
                    <a:pt x="599" y="0"/>
                  </a:lnTo>
                  <a:lnTo>
                    <a:pt x="662" y="7"/>
                  </a:lnTo>
                  <a:lnTo>
                    <a:pt x="723" y="21"/>
                  </a:lnTo>
                  <a:lnTo>
                    <a:pt x="780" y="40"/>
                  </a:lnTo>
                  <a:lnTo>
                    <a:pt x="834" y="64"/>
                  </a:lnTo>
                  <a:lnTo>
                    <a:pt x="887" y="94"/>
                  </a:lnTo>
                  <a:lnTo>
                    <a:pt x="933" y="128"/>
                  </a:lnTo>
                  <a:lnTo>
                    <a:pt x="976" y="167"/>
                  </a:lnTo>
                  <a:lnTo>
                    <a:pt x="1014" y="210"/>
                  </a:lnTo>
                  <a:lnTo>
                    <a:pt x="1047" y="256"/>
                  </a:lnTo>
                  <a:lnTo>
                    <a:pt x="1075" y="307"/>
                  </a:lnTo>
                  <a:lnTo>
                    <a:pt x="1096" y="360"/>
                  </a:lnTo>
                  <a:lnTo>
                    <a:pt x="1071" y="325"/>
                  </a:lnTo>
                  <a:lnTo>
                    <a:pt x="1041" y="295"/>
                  </a:lnTo>
                  <a:lnTo>
                    <a:pt x="1007" y="268"/>
                  </a:lnTo>
                  <a:lnTo>
                    <a:pt x="968" y="245"/>
                  </a:lnTo>
                  <a:lnTo>
                    <a:pt x="927" y="226"/>
                  </a:lnTo>
                  <a:lnTo>
                    <a:pt x="883" y="210"/>
                  </a:lnTo>
                  <a:lnTo>
                    <a:pt x="838" y="199"/>
                  </a:lnTo>
                  <a:lnTo>
                    <a:pt x="791" y="192"/>
                  </a:lnTo>
                  <a:lnTo>
                    <a:pt x="743" y="188"/>
                  </a:lnTo>
                  <a:lnTo>
                    <a:pt x="696" y="188"/>
                  </a:lnTo>
                  <a:lnTo>
                    <a:pt x="650" y="193"/>
                  </a:lnTo>
                  <a:lnTo>
                    <a:pt x="605" y="202"/>
                  </a:lnTo>
                  <a:lnTo>
                    <a:pt x="561" y="214"/>
                  </a:lnTo>
                  <a:lnTo>
                    <a:pt x="521" y="229"/>
                  </a:lnTo>
                  <a:lnTo>
                    <a:pt x="483" y="249"/>
                  </a:lnTo>
                  <a:lnTo>
                    <a:pt x="440" y="280"/>
                  </a:lnTo>
                  <a:lnTo>
                    <a:pt x="401" y="313"/>
                  </a:lnTo>
                  <a:lnTo>
                    <a:pt x="368" y="349"/>
                  </a:lnTo>
                  <a:lnTo>
                    <a:pt x="339" y="388"/>
                  </a:lnTo>
                  <a:lnTo>
                    <a:pt x="317" y="427"/>
                  </a:lnTo>
                  <a:lnTo>
                    <a:pt x="300" y="470"/>
                  </a:lnTo>
                  <a:lnTo>
                    <a:pt x="289" y="512"/>
                  </a:lnTo>
                  <a:lnTo>
                    <a:pt x="285" y="555"/>
                  </a:lnTo>
                  <a:lnTo>
                    <a:pt x="287" y="600"/>
                  </a:lnTo>
                  <a:lnTo>
                    <a:pt x="296" y="643"/>
                  </a:lnTo>
                  <a:lnTo>
                    <a:pt x="312" y="687"/>
                  </a:lnTo>
                  <a:lnTo>
                    <a:pt x="335" y="730"/>
                  </a:lnTo>
                  <a:lnTo>
                    <a:pt x="366" y="773"/>
                  </a:lnTo>
                  <a:lnTo>
                    <a:pt x="367" y="775"/>
                  </a:lnTo>
                  <a:lnTo>
                    <a:pt x="373" y="782"/>
                  </a:lnTo>
                  <a:lnTo>
                    <a:pt x="383" y="793"/>
                  </a:lnTo>
                  <a:lnTo>
                    <a:pt x="396" y="809"/>
                  </a:lnTo>
                  <a:lnTo>
                    <a:pt x="411" y="827"/>
                  </a:lnTo>
                  <a:lnTo>
                    <a:pt x="429" y="847"/>
                  </a:lnTo>
                  <a:lnTo>
                    <a:pt x="447" y="870"/>
                  </a:lnTo>
                  <a:lnTo>
                    <a:pt x="468" y="896"/>
                  </a:lnTo>
                  <a:lnTo>
                    <a:pt x="489" y="921"/>
                  </a:lnTo>
                  <a:lnTo>
                    <a:pt x="511" y="948"/>
                  </a:lnTo>
                  <a:lnTo>
                    <a:pt x="534" y="974"/>
                  </a:lnTo>
                  <a:lnTo>
                    <a:pt x="556" y="999"/>
                  </a:lnTo>
                  <a:lnTo>
                    <a:pt x="523" y="962"/>
                  </a:lnTo>
                  <a:lnTo>
                    <a:pt x="538" y="980"/>
                  </a:lnTo>
                  <a:lnTo>
                    <a:pt x="551" y="996"/>
                  </a:lnTo>
                  <a:lnTo>
                    <a:pt x="562" y="1009"/>
                  </a:lnTo>
                  <a:lnTo>
                    <a:pt x="571" y="1020"/>
                  </a:lnTo>
                  <a:lnTo>
                    <a:pt x="577" y="1026"/>
                  </a:lnTo>
                  <a:lnTo>
                    <a:pt x="578" y="1028"/>
                  </a:lnTo>
                  <a:lnTo>
                    <a:pt x="591" y="1049"/>
                  </a:lnTo>
                  <a:lnTo>
                    <a:pt x="599" y="1071"/>
                  </a:lnTo>
                  <a:lnTo>
                    <a:pt x="600" y="1094"/>
                  </a:lnTo>
                  <a:lnTo>
                    <a:pt x="596" y="1115"/>
                  </a:lnTo>
                  <a:lnTo>
                    <a:pt x="588" y="1137"/>
                  </a:lnTo>
                  <a:lnTo>
                    <a:pt x="574" y="1158"/>
                  </a:lnTo>
                  <a:lnTo>
                    <a:pt x="556" y="1176"/>
                  </a:lnTo>
                  <a:lnTo>
                    <a:pt x="536" y="1189"/>
                  </a:lnTo>
                  <a:lnTo>
                    <a:pt x="514" y="1199"/>
                  </a:lnTo>
                  <a:lnTo>
                    <a:pt x="491" y="1202"/>
                  </a:lnTo>
                  <a:lnTo>
                    <a:pt x="469" y="1202"/>
                  </a:lnTo>
                  <a:lnTo>
                    <a:pt x="447" y="1196"/>
                  </a:lnTo>
                  <a:lnTo>
                    <a:pt x="428" y="1184"/>
                  </a:lnTo>
                  <a:lnTo>
                    <a:pt x="409" y="1168"/>
                  </a:lnTo>
                  <a:lnTo>
                    <a:pt x="352" y="1098"/>
                  </a:lnTo>
                  <a:lnTo>
                    <a:pt x="390" y="1143"/>
                  </a:lnTo>
                  <a:lnTo>
                    <a:pt x="149" y="855"/>
                  </a:lnTo>
                  <a:lnTo>
                    <a:pt x="104" y="796"/>
                  </a:lnTo>
                  <a:lnTo>
                    <a:pt x="69" y="739"/>
                  </a:lnTo>
                  <a:lnTo>
                    <a:pt x="41" y="682"/>
                  </a:lnTo>
                  <a:lnTo>
                    <a:pt x="21" y="628"/>
                  </a:lnTo>
                  <a:lnTo>
                    <a:pt x="7" y="573"/>
                  </a:lnTo>
                  <a:lnTo>
                    <a:pt x="1" y="522"/>
                  </a:lnTo>
                  <a:lnTo>
                    <a:pt x="0" y="471"/>
                  </a:lnTo>
                  <a:lnTo>
                    <a:pt x="6" y="421"/>
                  </a:lnTo>
                  <a:lnTo>
                    <a:pt x="17" y="375"/>
                  </a:lnTo>
                  <a:lnTo>
                    <a:pt x="33" y="331"/>
                  </a:lnTo>
                  <a:lnTo>
                    <a:pt x="52" y="287"/>
                  </a:lnTo>
                  <a:lnTo>
                    <a:pt x="77" y="248"/>
                  </a:lnTo>
                  <a:lnTo>
                    <a:pt x="103" y="210"/>
                  </a:lnTo>
                  <a:lnTo>
                    <a:pt x="135" y="175"/>
                  </a:lnTo>
                  <a:lnTo>
                    <a:pt x="168" y="144"/>
                  </a:lnTo>
                  <a:lnTo>
                    <a:pt x="203" y="115"/>
                  </a:lnTo>
                  <a:lnTo>
                    <a:pt x="240" y="88"/>
                  </a:lnTo>
                  <a:lnTo>
                    <a:pt x="279" y="65"/>
                  </a:lnTo>
                  <a:lnTo>
                    <a:pt x="318" y="47"/>
                  </a:lnTo>
                  <a:lnTo>
                    <a:pt x="358" y="31"/>
                  </a:lnTo>
                  <a:lnTo>
                    <a:pt x="398" y="19"/>
                  </a:lnTo>
                  <a:lnTo>
                    <a:pt x="466" y="6"/>
                  </a:lnTo>
                  <a:lnTo>
                    <a:pt x="53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11"/>
            <p:cNvSpPr>
              <a:spLocks noEditPoints="1"/>
            </p:cNvSpPr>
            <p:nvPr userDrawn="1"/>
          </p:nvSpPr>
          <p:spPr bwMode="auto">
            <a:xfrm>
              <a:off x="7675563" y="4867276"/>
              <a:ext cx="52388" cy="50800"/>
            </a:xfrm>
            <a:custGeom>
              <a:avLst/>
              <a:gdLst>
                <a:gd name="T0" fmla="*/ 51 w 130"/>
                <a:gd name="T1" fmla="*/ 60 h 128"/>
                <a:gd name="T2" fmla="*/ 70 w 130"/>
                <a:gd name="T3" fmla="*/ 60 h 128"/>
                <a:gd name="T4" fmla="*/ 77 w 130"/>
                <a:gd name="T5" fmla="*/ 59 h 128"/>
                <a:gd name="T6" fmla="*/ 82 w 130"/>
                <a:gd name="T7" fmla="*/ 55 h 128"/>
                <a:gd name="T8" fmla="*/ 83 w 130"/>
                <a:gd name="T9" fmla="*/ 48 h 128"/>
                <a:gd name="T10" fmla="*/ 82 w 130"/>
                <a:gd name="T11" fmla="*/ 42 h 128"/>
                <a:gd name="T12" fmla="*/ 77 w 130"/>
                <a:gd name="T13" fmla="*/ 38 h 128"/>
                <a:gd name="T14" fmla="*/ 71 w 130"/>
                <a:gd name="T15" fmla="*/ 37 h 128"/>
                <a:gd name="T16" fmla="*/ 51 w 130"/>
                <a:gd name="T17" fmla="*/ 37 h 128"/>
                <a:gd name="T18" fmla="*/ 68 w 130"/>
                <a:gd name="T19" fmla="*/ 28 h 128"/>
                <a:gd name="T20" fmla="*/ 89 w 130"/>
                <a:gd name="T21" fmla="*/ 32 h 128"/>
                <a:gd name="T22" fmla="*/ 95 w 130"/>
                <a:gd name="T23" fmla="*/ 48 h 128"/>
                <a:gd name="T24" fmla="*/ 90 w 130"/>
                <a:gd name="T25" fmla="*/ 63 h 128"/>
                <a:gd name="T26" fmla="*/ 76 w 130"/>
                <a:gd name="T27" fmla="*/ 69 h 128"/>
                <a:gd name="T28" fmla="*/ 84 w 130"/>
                <a:gd name="T29" fmla="*/ 101 h 128"/>
                <a:gd name="T30" fmla="*/ 51 w 130"/>
                <a:gd name="T31" fmla="*/ 69 h 128"/>
                <a:gd name="T32" fmla="*/ 40 w 130"/>
                <a:gd name="T33" fmla="*/ 101 h 128"/>
                <a:gd name="T34" fmla="*/ 66 w 130"/>
                <a:gd name="T35" fmla="*/ 11 h 128"/>
                <a:gd name="T36" fmla="*/ 34 w 130"/>
                <a:gd name="T37" fmla="*/ 20 h 128"/>
                <a:gd name="T38" fmla="*/ 16 w 130"/>
                <a:gd name="T39" fmla="*/ 47 h 128"/>
                <a:gd name="T40" fmla="*/ 16 w 130"/>
                <a:gd name="T41" fmla="*/ 82 h 128"/>
                <a:gd name="T42" fmla="*/ 34 w 130"/>
                <a:gd name="T43" fmla="*/ 107 h 128"/>
                <a:gd name="T44" fmla="*/ 66 w 130"/>
                <a:gd name="T45" fmla="*/ 117 h 128"/>
                <a:gd name="T46" fmla="*/ 96 w 130"/>
                <a:gd name="T47" fmla="*/ 107 h 128"/>
                <a:gd name="T48" fmla="*/ 115 w 130"/>
                <a:gd name="T49" fmla="*/ 82 h 128"/>
                <a:gd name="T50" fmla="*/ 115 w 130"/>
                <a:gd name="T51" fmla="*/ 47 h 128"/>
                <a:gd name="T52" fmla="*/ 96 w 130"/>
                <a:gd name="T53" fmla="*/ 20 h 128"/>
                <a:gd name="T54" fmla="*/ 66 w 130"/>
                <a:gd name="T55" fmla="*/ 11 h 128"/>
                <a:gd name="T56" fmla="*/ 85 w 130"/>
                <a:gd name="T57" fmla="*/ 3 h 128"/>
                <a:gd name="T58" fmla="*/ 118 w 130"/>
                <a:gd name="T59" fmla="*/ 25 h 128"/>
                <a:gd name="T60" fmla="*/ 130 w 130"/>
                <a:gd name="T61" fmla="*/ 64 h 128"/>
                <a:gd name="T62" fmla="*/ 118 w 130"/>
                <a:gd name="T63" fmla="*/ 102 h 128"/>
                <a:gd name="T64" fmla="*/ 85 w 130"/>
                <a:gd name="T65" fmla="*/ 125 h 128"/>
                <a:gd name="T66" fmla="*/ 45 w 130"/>
                <a:gd name="T67" fmla="*/ 125 h 128"/>
                <a:gd name="T68" fmla="*/ 13 w 130"/>
                <a:gd name="T69" fmla="*/ 102 h 128"/>
                <a:gd name="T70" fmla="*/ 0 w 130"/>
                <a:gd name="T71" fmla="*/ 64 h 128"/>
                <a:gd name="T72" fmla="*/ 13 w 130"/>
                <a:gd name="T73" fmla="*/ 25 h 128"/>
                <a:gd name="T74" fmla="*/ 45 w 130"/>
                <a:gd name="T75" fmla="*/ 3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0" h="128">
                  <a:moveTo>
                    <a:pt x="51" y="37"/>
                  </a:moveTo>
                  <a:lnTo>
                    <a:pt x="51" y="60"/>
                  </a:lnTo>
                  <a:lnTo>
                    <a:pt x="66" y="60"/>
                  </a:lnTo>
                  <a:lnTo>
                    <a:pt x="70" y="60"/>
                  </a:lnTo>
                  <a:lnTo>
                    <a:pt x="73" y="59"/>
                  </a:lnTo>
                  <a:lnTo>
                    <a:pt x="77" y="59"/>
                  </a:lnTo>
                  <a:lnTo>
                    <a:pt x="79" y="56"/>
                  </a:lnTo>
                  <a:lnTo>
                    <a:pt x="82" y="55"/>
                  </a:lnTo>
                  <a:lnTo>
                    <a:pt x="83" y="52"/>
                  </a:lnTo>
                  <a:lnTo>
                    <a:pt x="83" y="48"/>
                  </a:lnTo>
                  <a:lnTo>
                    <a:pt x="83" y="44"/>
                  </a:lnTo>
                  <a:lnTo>
                    <a:pt x="82" y="42"/>
                  </a:lnTo>
                  <a:lnTo>
                    <a:pt x="79" y="40"/>
                  </a:lnTo>
                  <a:lnTo>
                    <a:pt x="77" y="38"/>
                  </a:lnTo>
                  <a:lnTo>
                    <a:pt x="73" y="37"/>
                  </a:lnTo>
                  <a:lnTo>
                    <a:pt x="71" y="37"/>
                  </a:lnTo>
                  <a:lnTo>
                    <a:pt x="67" y="37"/>
                  </a:lnTo>
                  <a:lnTo>
                    <a:pt x="51" y="37"/>
                  </a:lnTo>
                  <a:close/>
                  <a:moveTo>
                    <a:pt x="40" y="28"/>
                  </a:moveTo>
                  <a:lnTo>
                    <a:pt x="68" y="28"/>
                  </a:lnTo>
                  <a:lnTo>
                    <a:pt x="81" y="29"/>
                  </a:lnTo>
                  <a:lnTo>
                    <a:pt x="89" y="32"/>
                  </a:lnTo>
                  <a:lnTo>
                    <a:pt x="94" y="38"/>
                  </a:lnTo>
                  <a:lnTo>
                    <a:pt x="95" y="48"/>
                  </a:lnTo>
                  <a:lnTo>
                    <a:pt x="94" y="56"/>
                  </a:lnTo>
                  <a:lnTo>
                    <a:pt x="90" y="63"/>
                  </a:lnTo>
                  <a:lnTo>
                    <a:pt x="83" y="66"/>
                  </a:lnTo>
                  <a:lnTo>
                    <a:pt x="76" y="69"/>
                  </a:lnTo>
                  <a:lnTo>
                    <a:pt x="98" y="101"/>
                  </a:lnTo>
                  <a:lnTo>
                    <a:pt x="84" y="101"/>
                  </a:lnTo>
                  <a:lnTo>
                    <a:pt x="65" y="69"/>
                  </a:lnTo>
                  <a:lnTo>
                    <a:pt x="51" y="69"/>
                  </a:lnTo>
                  <a:lnTo>
                    <a:pt x="51" y="101"/>
                  </a:lnTo>
                  <a:lnTo>
                    <a:pt x="40" y="101"/>
                  </a:lnTo>
                  <a:lnTo>
                    <a:pt x="40" y="28"/>
                  </a:lnTo>
                  <a:close/>
                  <a:moveTo>
                    <a:pt x="66" y="11"/>
                  </a:moveTo>
                  <a:lnTo>
                    <a:pt x="49" y="13"/>
                  </a:lnTo>
                  <a:lnTo>
                    <a:pt x="34" y="20"/>
                  </a:lnTo>
                  <a:lnTo>
                    <a:pt x="23" y="32"/>
                  </a:lnTo>
                  <a:lnTo>
                    <a:pt x="16" y="47"/>
                  </a:lnTo>
                  <a:lnTo>
                    <a:pt x="14" y="64"/>
                  </a:lnTo>
                  <a:lnTo>
                    <a:pt x="16" y="82"/>
                  </a:lnTo>
                  <a:lnTo>
                    <a:pt x="23" y="96"/>
                  </a:lnTo>
                  <a:lnTo>
                    <a:pt x="34" y="107"/>
                  </a:lnTo>
                  <a:lnTo>
                    <a:pt x="49" y="114"/>
                  </a:lnTo>
                  <a:lnTo>
                    <a:pt x="66" y="117"/>
                  </a:lnTo>
                  <a:lnTo>
                    <a:pt x="82" y="114"/>
                  </a:lnTo>
                  <a:lnTo>
                    <a:pt x="96" y="107"/>
                  </a:lnTo>
                  <a:lnTo>
                    <a:pt x="107" y="96"/>
                  </a:lnTo>
                  <a:lnTo>
                    <a:pt x="115" y="82"/>
                  </a:lnTo>
                  <a:lnTo>
                    <a:pt x="118" y="64"/>
                  </a:lnTo>
                  <a:lnTo>
                    <a:pt x="115" y="47"/>
                  </a:lnTo>
                  <a:lnTo>
                    <a:pt x="107" y="32"/>
                  </a:lnTo>
                  <a:lnTo>
                    <a:pt x="96" y="20"/>
                  </a:lnTo>
                  <a:lnTo>
                    <a:pt x="82" y="13"/>
                  </a:lnTo>
                  <a:lnTo>
                    <a:pt x="66" y="11"/>
                  </a:lnTo>
                  <a:close/>
                  <a:moveTo>
                    <a:pt x="66" y="0"/>
                  </a:moveTo>
                  <a:lnTo>
                    <a:pt x="85" y="3"/>
                  </a:lnTo>
                  <a:lnTo>
                    <a:pt x="104" y="12"/>
                  </a:lnTo>
                  <a:lnTo>
                    <a:pt x="118" y="25"/>
                  </a:lnTo>
                  <a:lnTo>
                    <a:pt x="127" y="43"/>
                  </a:lnTo>
                  <a:lnTo>
                    <a:pt x="130" y="64"/>
                  </a:lnTo>
                  <a:lnTo>
                    <a:pt x="127" y="84"/>
                  </a:lnTo>
                  <a:lnTo>
                    <a:pt x="118" y="102"/>
                  </a:lnTo>
                  <a:lnTo>
                    <a:pt x="104" y="116"/>
                  </a:lnTo>
                  <a:lnTo>
                    <a:pt x="85" y="125"/>
                  </a:lnTo>
                  <a:lnTo>
                    <a:pt x="66" y="128"/>
                  </a:lnTo>
                  <a:lnTo>
                    <a:pt x="45" y="125"/>
                  </a:lnTo>
                  <a:lnTo>
                    <a:pt x="27" y="116"/>
                  </a:lnTo>
                  <a:lnTo>
                    <a:pt x="13" y="102"/>
                  </a:lnTo>
                  <a:lnTo>
                    <a:pt x="4" y="84"/>
                  </a:lnTo>
                  <a:lnTo>
                    <a:pt x="0" y="64"/>
                  </a:lnTo>
                  <a:lnTo>
                    <a:pt x="4" y="43"/>
                  </a:lnTo>
                  <a:lnTo>
                    <a:pt x="13" y="25"/>
                  </a:lnTo>
                  <a:lnTo>
                    <a:pt x="27" y="12"/>
                  </a:lnTo>
                  <a:lnTo>
                    <a:pt x="45" y="3"/>
                  </a:lnTo>
                  <a:lnTo>
                    <a:pt x="6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12"/>
            <p:cNvSpPr>
              <a:spLocks noEditPoints="1"/>
            </p:cNvSpPr>
            <p:nvPr userDrawn="1"/>
          </p:nvSpPr>
          <p:spPr bwMode="auto">
            <a:xfrm>
              <a:off x="6591301" y="4867276"/>
              <a:ext cx="52388" cy="50800"/>
            </a:xfrm>
            <a:custGeom>
              <a:avLst/>
              <a:gdLst>
                <a:gd name="T0" fmla="*/ 51 w 130"/>
                <a:gd name="T1" fmla="*/ 60 h 128"/>
                <a:gd name="T2" fmla="*/ 69 w 130"/>
                <a:gd name="T3" fmla="*/ 60 h 128"/>
                <a:gd name="T4" fmla="*/ 75 w 130"/>
                <a:gd name="T5" fmla="*/ 59 h 128"/>
                <a:gd name="T6" fmla="*/ 81 w 130"/>
                <a:gd name="T7" fmla="*/ 55 h 128"/>
                <a:gd name="T8" fmla="*/ 82 w 130"/>
                <a:gd name="T9" fmla="*/ 48 h 128"/>
                <a:gd name="T10" fmla="*/ 81 w 130"/>
                <a:gd name="T11" fmla="*/ 42 h 128"/>
                <a:gd name="T12" fmla="*/ 76 w 130"/>
                <a:gd name="T13" fmla="*/ 38 h 128"/>
                <a:gd name="T14" fmla="*/ 70 w 130"/>
                <a:gd name="T15" fmla="*/ 37 h 128"/>
                <a:gd name="T16" fmla="*/ 51 w 130"/>
                <a:gd name="T17" fmla="*/ 37 h 128"/>
                <a:gd name="T18" fmla="*/ 68 w 130"/>
                <a:gd name="T19" fmla="*/ 28 h 128"/>
                <a:gd name="T20" fmla="*/ 88 w 130"/>
                <a:gd name="T21" fmla="*/ 32 h 128"/>
                <a:gd name="T22" fmla="*/ 94 w 130"/>
                <a:gd name="T23" fmla="*/ 48 h 128"/>
                <a:gd name="T24" fmla="*/ 88 w 130"/>
                <a:gd name="T25" fmla="*/ 63 h 128"/>
                <a:gd name="T26" fmla="*/ 75 w 130"/>
                <a:gd name="T27" fmla="*/ 69 h 128"/>
                <a:gd name="T28" fmla="*/ 83 w 130"/>
                <a:gd name="T29" fmla="*/ 101 h 128"/>
                <a:gd name="T30" fmla="*/ 51 w 130"/>
                <a:gd name="T31" fmla="*/ 69 h 128"/>
                <a:gd name="T32" fmla="*/ 40 w 130"/>
                <a:gd name="T33" fmla="*/ 101 h 128"/>
                <a:gd name="T34" fmla="*/ 64 w 130"/>
                <a:gd name="T35" fmla="*/ 11 h 128"/>
                <a:gd name="T36" fmla="*/ 34 w 130"/>
                <a:gd name="T37" fmla="*/ 20 h 128"/>
                <a:gd name="T38" fmla="*/ 14 w 130"/>
                <a:gd name="T39" fmla="*/ 47 h 128"/>
                <a:gd name="T40" fmla="*/ 14 w 130"/>
                <a:gd name="T41" fmla="*/ 82 h 128"/>
                <a:gd name="T42" fmla="*/ 34 w 130"/>
                <a:gd name="T43" fmla="*/ 107 h 128"/>
                <a:gd name="T44" fmla="*/ 64 w 130"/>
                <a:gd name="T45" fmla="*/ 117 h 128"/>
                <a:gd name="T46" fmla="*/ 96 w 130"/>
                <a:gd name="T47" fmla="*/ 107 h 128"/>
                <a:gd name="T48" fmla="*/ 114 w 130"/>
                <a:gd name="T49" fmla="*/ 82 h 128"/>
                <a:gd name="T50" fmla="*/ 114 w 130"/>
                <a:gd name="T51" fmla="*/ 47 h 128"/>
                <a:gd name="T52" fmla="*/ 96 w 130"/>
                <a:gd name="T53" fmla="*/ 20 h 128"/>
                <a:gd name="T54" fmla="*/ 64 w 130"/>
                <a:gd name="T55" fmla="*/ 11 h 128"/>
                <a:gd name="T56" fmla="*/ 85 w 130"/>
                <a:gd name="T57" fmla="*/ 3 h 128"/>
                <a:gd name="T58" fmla="*/ 117 w 130"/>
                <a:gd name="T59" fmla="*/ 25 h 128"/>
                <a:gd name="T60" fmla="*/ 130 w 130"/>
                <a:gd name="T61" fmla="*/ 64 h 128"/>
                <a:gd name="T62" fmla="*/ 117 w 130"/>
                <a:gd name="T63" fmla="*/ 102 h 128"/>
                <a:gd name="T64" fmla="*/ 85 w 130"/>
                <a:gd name="T65" fmla="*/ 125 h 128"/>
                <a:gd name="T66" fmla="*/ 45 w 130"/>
                <a:gd name="T67" fmla="*/ 125 h 128"/>
                <a:gd name="T68" fmla="*/ 12 w 130"/>
                <a:gd name="T69" fmla="*/ 102 h 128"/>
                <a:gd name="T70" fmla="*/ 0 w 130"/>
                <a:gd name="T71" fmla="*/ 64 h 128"/>
                <a:gd name="T72" fmla="*/ 12 w 130"/>
                <a:gd name="T73" fmla="*/ 25 h 128"/>
                <a:gd name="T74" fmla="*/ 45 w 130"/>
                <a:gd name="T75" fmla="*/ 3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0" h="128">
                  <a:moveTo>
                    <a:pt x="51" y="37"/>
                  </a:moveTo>
                  <a:lnTo>
                    <a:pt x="51" y="60"/>
                  </a:lnTo>
                  <a:lnTo>
                    <a:pt x="64" y="60"/>
                  </a:lnTo>
                  <a:lnTo>
                    <a:pt x="69" y="60"/>
                  </a:lnTo>
                  <a:lnTo>
                    <a:pt x="73" y="59"/>
                  </a:lnTo>
                  <a:lnTo>
                    <a:pt x="75" y="59"/>
                  </a:lnTo>
                  <a:lnTo>
                    <a:pt x="79" y="56"/>
                  </a:lnTo>
                  <a:lnTo>
                    <a:pt x="81" y="55"/>
                  </a:lnTo>
                  <a:lnTo>
                    <a:pt x="82" y="52"/>
                  </a:lnTo>
                  <a:lnTo>
                    <a:pt x="82" y="48"/>
                  </a:lnTo>
                  <a:lnTo>
                    <a:pt x="82" y="44"/>
                  </a:lnTo>
                  <a:lnTo>
                    <a:pt x="81" y="42"/>
                  </a:lnTo>
                  <a:lnTo>
                    <a:pt x="79" y="40"/>
                  </a:lnTo>
                  <a:lnTo>
                    <a:pt x="76" y="38"/>
                  </a:lnTo>
                  <a:lnTo>
                    <a:pt x="73" y="37"/>
                  </a:lnTo>
                  <a:lnTo>
                    <a:pt x="70" y="37"/>
                  </a:lnTo>
                  <a:lnTo>
                    <a:pt x="66" y="37"/>
                  </a:lnTo>
                  <a:lnTo>
                    <a:pt x="51" y="37"/>
                  </a:lnTo>
                  <a:close/>
                  <a:moveTo>
                    <a:pt x="40" y="28"/>
                  </a:moveTo>
                  <a:lnTo>
                    <a:pt x="68" y="28"/>
                  </a:lnTo>
                  <a:lnTo>
                    <a:pt x="80" y="29"/>
                  </a:lnTo>
                  <a:lnTo>
                    <a:pt x="88" y="32"/>
                  </a:lnTo>
                  <a:lnTo>
                    <a:pt x="93" y="38"/>
                  </a:lnTo>
                  <a:lnTo>
                    <a:pt x="94" y="48"/>
                  </a:lnTo>
                  <a:lnTo>
                    <a:pt x="93" y="56"/>
                  </a:lnTo>
                  <a:lnTo>
                    <a:pt x="88" y="63"/>
                  </a:lnTo>
                  <a:lnTo>
                    <a:pt x="82" y="66"/>
                  </a:lnTo>
                  <a:lnTo>
                    <a:pt x="75" y="69"/>
                  </a:lnTo>
                  <a:lnTo>
                    <a:pt x="96" y="101"/>
                  </a:lnTo>
                  <a:lnTo>
                    <a:pt x="83" y="101"/>
                  </a:lnTo>
                  <a:lnTo>
                    <a:pt x="64" y="69"/>
                  </a:lnTo>
                  <a:lnTo>
                    <a:pt x="51" y="69"/>
                  </a:lnTo>
                  <a:lnTo>
                    <a:pt x="51" y="101"/>
                  </a:lnTo>
                  <a:lnTo>
                    <a:pt x="40" y="101"/>
                  </a:lnTo>
                  <a:lnTo>
                    <a:pt x="40" y="28"/>
                  </a:lnTo>
                  <a:close/>
                  <a:moveTo>
                    <a:pt x="64" y="11"/>
                  </a:moveTo>
                  <a:lnTo>
                    <a:pt x="48" y="13"/>
                  </a:lnTo>
                  <a:lnTo>
                    <a:pt x="34" y="20"/>
                  </a:lnTo>
                  <a:lnTo>
                    <a:pt x="22" y="32"/>
                  </a:lnTo>
                  <a:lnTo>
                    <a:pt x="14" y="47"/>
                  </a:lnTo>
                  <a:lnTo>
                    <a:pt x="12" y="64"/>
                  </a:lnTo>
                  <a:lnTo>
                    <a:pt x="14" y="82"/>
                  </a:lnTo>
                  <a:lnTo>
                    <a:pt x="22" y="96"/>
                  </a:lnTo>
                  <a:lnTo>
                    <a:pt x="34" y="107"/>
                  </a:lnTo>
                  <a:lnTo>
                    <a:pt x="48" y="114"/>
                  </a:lnTo>
                  <a:lnTo>
                    <a:pt x="64" y="117"/>
                  </a:lnTo>
                  <a:lnTo>
                    <a:pt x="81" y="114"/>
                  </a:lnTo>
                  <a:lnTo>
                    <a:pt x="96" y="107"/>
                  </a:lnTo>
                  <a:lnTo>
                    <a:pt x="107" y="96"/>
                  </a:lnTo>
                  <a:lnTo>
                    <a:pt x="114" y="82"/>
                  </a:lnTo>
                  <a:lnTo>
                    <a:pt x="116" y="64"/>
                  </a:lnTo>
                  <a:lnTo>
                    <a:pt x="114" y="47"/>
                  </a:lnTo>
                  <a:lnTo>
                    <a:pt x="107" y="32"/>
                  </a:lnTo>
                  <a:lnTo>
                    <a:pt x="96" y="20"/>
                  </a:lnTo>
                  <a:lnTo>
                    <a:pt x="81" y="13"/>
                  </a:lnTo>
                  <a:lnTo>
                    <a:pt x="64" y="11"/>
                  </a:lnTo>
                  <a:close/>
                  <a:moveTo>
                    <a:pt x="64" y="0"/>
                  </a:moveTo>
                  <a:lnTo>
                    <a:pt x="85" y="3"/>
                  </a:lnTo>
                  <a:lnTo>
                    <a:pt x="103" y="12"/>
                  </a:lnTo>
                  <a:lnTo>
                    <a:pt x="117" y="25"/>
                  </a:lnTo>
                  <a:lnTo>
                    <a:pt x="126" y="43"/>
                  </a:lnTo>
                  <a:lnTo>
                    <a:pt x="130" y="64"/>
                  </a:lnTo>
                  <a:lnTo>
                    <a:pt x="126" y="84"/>
                  </a:lnTo>
                  <a:lnTo>
                    <a:pt x="117" y="102"/>
                  </a:lnTo>
                  <a:lnTo>
                    <a:pt x="103" y="116"/>
                  </a:lnTo>
                  <a:lnTo>
                    <a:pt x="85" y="125"/>
                  </a:lnTo>
                  <a:lnTo>
                    <a:pt x="64" y="128"/>
                  </a:lnTo>
                  <a:lnTo>
                    <a:pt x="45" y="125"/>
                  </a:lnTo>
                  <a:lnTo>
                    <a:pt x="26" y="116"/>
                  </a:lnTo>
                  <a:lnTo>
                    <a:pt x="12" y="102"/>
                  </a:lnTo>
                  <a:lnTo>
                    <a:pt x="2" y="84"/>
                  </a:lnTo>
                  <a:lnTo>
                    <a:pt x="0" y="64"/>
                  </a:lnTo>
                  <a:lnTo>
                    <a:pt x="2" y="43"/>
                  </a:lnTo>
                  <a:lnTo>
                    <a:pt x="12" y="25"/>
                  </a:lnTo>
                  <a:lnTo>
                    <a:pt x="26" y="12"/>
                  </a:lnTo>
                  <a:lnTo>
                    <a:pt x="45" y="3"/>
                  </a:lnTo>
                  <a:lnTo>
                    <a:pt x="6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8" name="Text Placeholder 7"/>
          <p:cNvSpPr>
            <a:spLocks noGrp="1"/>
          </p:cNvSpPr>
          <p:nvPr>
            <p:ph type="body" sz="quarter" idx="19" hasCustomPrompt="1"/>
          </p:nvPr>
        </p:nvSpPr>
        <p:spPr>
          <a:xfrm>
            <a:off x="6507280" y="4735984"/>
            <a:ext cx="1484986" cy="2921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2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Partner Name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20" hasCustomPrompt="1"/>
          </p:nvPr>
        </p:nvSpPr>
        <p:spPr>
          <a:xfrm>
            <a:off x="1" y="4728518"/>
            <a:ext cx="6510268" cy="184150"/>
          </a:xfrm>
        </p:spPr>
        <p:txBody>
          <a:bodyPr>
            <a:noAutofit/>
          </a:bodyPr>
          <a:lstStyle>
            <a:lvl1pPr marL="0" indent="0" algn="ctr">
              <a:buNone/>
              <a:defRPr sz="1200" baseline="0"/>
            </a:lvl1pPr>
            <a:lvl2pPr marL="182880" indent="0">
              <a:buNone/>
              <a:defRPr/>
            </a:lvl2pPr>
            <a:lvl3pPr marL="365760" indent="0">
              <a:buNone/>
              <a:defRPr/>
            </a:lvl3pPr>
            <a:lvl4pPr marL="548640" indent="0">
              <a:buNone/>
              <a:defRPr/>
            </a:lvl4pPr>
            <a:lvl5pPr marL="731520" indent="0">
              <a:buNone/>
              <a:defRPr/>
            </a:lvl5pPr>
          </a:lstStyle>
          <a:p>
            <a:pPr lvl="0"/>
            <a:r>
              <a:rPr lang="en-US" dirty="0"/>
              <a:t>Click to add URL to online story</a:t>
            </a:r>
          </a:p>
        </p:txBody>
      </p:sp>
      <p:grpSp>
        <p:nvGrpSpPr>
          <p:cNvPr id="19" name="Group 18"/>
          <p:cNvGrpSpPr>
            <a:grpSpLocks noChangeAspect="1"/>
          </p:cNvGrpSpPr>
          <p:nvPr userDrawn="1"/>
        </p:nvGrpSpPr>
        <p:grpSpPr>
          <a:xfrm>
            <a:off x="7966654" y="140452"/>
            <a:ext cx="914400" cy="636169"/>
            <a:chOff x="3100388" y="1555751"/>
            <a:chExt cx="2932113" cy="2039938"/>
          </a:xfrm>
          <a:solidFill>
            <a:schemeClr val="bg1"/>
          </a:solidFill>
        </p:grpSpPr>
        <p:grpSp>
          <p:nvGrpSpPr>
            <p:cNvPr id="20" name="Group 19"/>
            <p:cNvGrpSpPr/>
            <p:nvPr userDrawn="1"/>
          </p:nvGrpSpPr>
          <p:grpSpPr>
            <a:xfrm>
              <a:off x="3100388" y="2832101"/>
              <a:ext cx="2932113" cy="763588"/>
              <a:chOff x="3100388" y="2832101"/>
              <a:chExt cx="2932113" cy="763588"/>
            </a:xfrm>
            <a:grpFill/>
          </p:grpSpPr>
          <p:sp>
            <p:nvSpPr>
              <p:cNvPr id="33" name="Freeform 19"/>
              <p:cNvSpPr>
                <a:spLocks/>
              </p:cNvSpPr>
              <p:nvPr userDrawn="1"/>
            </p:nvSpPr>
            <p:spPr bwMode="auto">
              <a:xfrm>
                <a:off x="3100388" y="2832101"/>
                <a:ext cx="339725" cy="588963"/>
              </a:xfrm>
              <a:custGeom>
                <a:avLst/>
                <a:gdLst>
                  <a:gd name="T0" fmla="*/ 269 w 428"/>
                  <a:gd name="T1" fmla="*/ 2 h 741"/>
                  <a:gd name="T2" fmla="*/ 337 w 428"/>
                  <a:gd name="T3" fmla="*/ 21 h 741"/>
                  <a:gd name="T4" fmla="*/ 393 w 428"/>
                  <a:gd name="T5" fmla="*/ 57 h 741"/>
                  <a:gd name="T6" fmla="*/ 387 w 428"/>
                  <a:gd name="T7" fmla="*/ 105 h 741"/>
                  <a:gd name="T8" fmla="*/ 346 w 428"/>
                  <a:gd name="T9" fmla="*/ 66 h 741"/>
                  <a:gd name="T10" fmla="*/ 292 w 428"/>
                  <a:gd name="T11" fmla="*/ 42 h 741"/>
                  <a:gd name="T12" fmla="*/ 229 w 428"/>
                  <a:gd name="T13" fmla="*/ 33 h 741"/>
                  <a:gd name="T14" fmla="*/ 176 w 428"/>
                  <a:gd name="T15" fmla="*/ 38 h 741"/>
                  <a:gd name="T16" fmla="*/ 128 w 428"/>
                  <a:gd name="T17" fmla="*/ 57 h 741"/>
                  <a:gd name="T18" fmla="*/ 87 w 428"/>
                  <a:gd name="T19" fmla="*/ 88 h 741"/>
                  <a:gd name="T20" fmla="*/ 58 w 428"/>
                  <a:gd name="T21" fmla="*/ 131 h 741"/>
                  <a:gd name="T22" fmla="*/ 48 w 428"/>
                  <a:gd name="T23" fmla="*/ 186 h 741"/>
                  <a:gd name="T24" fmla="*/ 57 w 428"/>
                  <a:gd name="T25" fmla="*/ 238 h 741"/>
                  <a:gd name="T26" fmla="*/ 82 w 428"/>
                  <a:gd name="T27" fmla="*/ 278 h 741"/>
                  <a:gd name="T28" fmla="*/ 118 w 428"/>
                  <a:gd name="T29" fmla="*/ 307 h 741"/>
                  <a:gd name="T30" fmla="*/ 163 w 428"/>
                  <a:gd name="T31" fmla="*/ 330 h 741"/>
                  <a:gd name="T32" fmla="*/ 212 w 428"/>
                  <a:gd name="T33" fmla="*/ 349 h 741"/>
                  <a:gd name="T34" fmla="*/ 264 w 428"/>
                  <a:gd name="T35" fmla="*/ 368 h 741"/>
                  <a:gd name="T36" fmla="*/ 315 w 428"/>
                  <a:gd name="T37" fmla="*/ 389 h 741"/>
                  <a:gd name="T38" fmla="*/ 358 w 428"/>
                  <a:gd name="T39" fmla="*/ 413 h 741"/>
                  <a:gd name="T40" fmla="*/ 396 w 428"/>
                  <a:gd name="T41" fmla="*/ 446 h 741"/>
                  <a:gd name="T42" fmla="*/ 419 w 428"/>
                  <a:gd name="T43" fmla="*/ 491 h 741"/>
                  <a:gd name="T44" fmla="*/ 428 w 428"/>
                  <a:gd name="T45" fmla="*/ 549 h 741"/>
                  <a:gd name="T46" fmla="*/ 418 w 428"/>
                  <a:gd name="T47" fmla="*/ 612 h 741"/>
                  <a:gd name="T48" fmla="*/ 391 w 428"/>
                  <a:gd name="T49" fmla="*/ 662 h 741"/>
                  <a:gd name="T50" fmla="*/ 351 w 428"/>
                  <a:gd name="T51" fmla="*/ 701 h 741"/>
                  <a:gd name="T52" fmla="*/ 299 w 428"/>
                  <a:gd name="T53" fmla="*/ 727 h 741"/>
                  <a:gd name="T54" fmla="*/ 240 w 428"/>
                  <a:gd name="T55" fmla="*/ 740 h 741"/>
                  <a:gd name="T56" fmla="*/ 169 w 428"/>
                  <a:gd name="T57" fmla="*/ 739 h 741"/>
                  <a:gd name="T58" fmla="*/ 91 w 428"/>
                  <a:gd name="T59" fmla="*/ 719 h 741"/>
                  <a:gd name="T60" fmla="*/ 27 w 428"/>
                  <a:gd name="T61" fmla="*/ 678 h 741"/>
                  <a:gd name="T62" fmla="*/ 25 w 428"/>
                  <a:gd name="T63" fmla="*/ 626 h 741"/>
                  <a:gd name="T64" fmla="*/ 80 w 428"/>
                  <a:gd name="T65" fmla="*/ 670 h 741"/>
                  <a:gd name="T66" fmla="*/ 142 w 428"/>
                  <a:gd name="T67" fmla="*/ 698 h 741"/>
                  <a:gd name="T68" fmla="*/ 210 w 428"/>
                  <a:gd name="T69" fmla="*/ 707 h 741"/>
                  <a:gd name="T70" fmla="*/ 265 w 428"/>
                  <a:gd name="T71" fmla="*/ 701 h 741"/>
                  <a:gd name="T72" fmla="*/ 313 w 428"/>
                  <a:gd name="T73" fmla="*/ 681 h 741"/>
                  <a:gd name="T74" fmla="*/ 354 w 428"/>
                  <a:gd name="T75" fmla="*/ 650 h 741"/>
                  <a:gd name="T76" fmla="*/ 381 w 428"/>
                  <a:gd name="T77" fmla="*/ 606 h 741"/>
                  <a:gd name="T78" fmla="*/ 391 w 428"/>
                  <a:gd name="T79" fmla="*/ 551 h 741"/>
                  <a:gd name="T80" fmla="*/ 382 w 428"/>
                  <a:gd name="T81" fmla="*/ 499 h 741"/>
                  <a:gd name="T82" fmla="*/ 357 w 428"/>
                  <a:gd name="T83" fmla="*/ 460 h 741"/>
                  <a:gd name="T84" fmla="*/ 321 w 428"/>
                  <a:gd name="T85" fmla="*/ 430 h 741"/>
                  <a:gd name="T86" fmla="*/ 276 w 428"/>
                  <a:gd name="T87" fmla="*/ 408 h 741"/>
                  <a:gd name="T88" fmla="*/ 227 w 428"/>
                  <a:gd name="T89" fmla="*/ 389 h 741"/>
                  <a:gd name="T90" fmla="*/ 175 w 428"/>
                  <a:gd name="T91" fmla="*/ 371 h 741"/>
                  <a:gd name="T92" fmla="*/ 126 w 428"/>
                  <a:gd name="T93" fmla="*/ 349 h 741"/>
                  <a:gd name="T94" fmla="*/ 81 w 428"/>
                  <a:gd name="T95" fmla="*/ 324 h 741"/>
                  <a:gd name="T96" fmla="*/ 45 w 428"/>
                  <a:gd name="T97" fmla="*/ 291 h 741"/>
                  <a:gd name="T98" fmla="*/ 20 w 428"/>
                  <a:gd name="T99" fmla="*/ 245 h 741"/>
                  <a:gd name="T100" fmla="*/ 12 w 428"/>
                  <a:gd name="T101" fmla="*/ 187 h 741"/>
                  <a:gd name="T102" fmla="*/ 21 w 428"/>
                  <a:gd name="T103" fmla="*/ 125 h 741"/>
                  <a:gd name="T104" fmla="*/ 49 w 428"/>
                  <a:gd name="T105" fmla="*/ 76 h 741"/>
                  <a:gd name="T106" fmla="*/ 90 w 428"/>
                  <a:gd name="T107" fmla="*/ 39 h 741"/>
                  <a:gd name="T108" fmla="*/ 142 w 428"/>
                  <a:gd name="T109" fmla="*/ 14 h 741"/>
                  <a:gd name="T110" fmla="*/ 200 w 428"/>
                  <a:gd name="T111" fmla="*/ 1 h 7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428" h="741">
                    <a:moveTo>
                      <a:pt x="230" y="0"/>
                    </a:moveTo>
                    <a:lnTo>
                      <a:pt x="269" y="2"/>
                    </a:lnTo>
                    <a:lnTo>
                      <a:pt x="305" y="10"/>
                    </a:lnTo>
                    <a:lnTo>
                      <a:pt x="337" y="21"/>
                    </a:lnTo>
                    <a:lnTo>
                      <a:pt x="366" y="37"/>
                    </a:lnTo>
                    <a:lnTo>
                      <a:pt x="393" y="57"/>
                    </a:lnTo>
                    <a:lnTo>
                      <a:pt x="415" y="80"/>
                    </a:lnTo>
                    <a:lnTo>
                      <a:pt x="387" y="105"/>
                    </a:lnTo>
                    <a:lnTo>
                      <a:pt x="367" y="83"/>
                    </a:lnTo>
                    <a:lnTo>
                      <a:pt x="346" y="66"/>
                    </a:lnTo>
                    <a:lnTo>
                      <a:pt x="320" y="52"/>
                    </a:lnTo>
                    <a:lnTo>
                      <a:pt x="292" y="42"/>
                    </a:lnTo>
                    <a:lnTo>
                      <a:pt x="262" y="35"/>
                    </a:lnTo>
                    <a:lnTo>
                      <a:pt x="229" y="33"/>
                    </a:lnTo>
                    <a:lnTo>
                      <a:pt x="202" y="34"/>
                    </a:lnTo>
                    <a:lnTo>
                      <a:pt x="176" y="38"/>
                    </a:lnTo>
                    <a:lnTo>
                      <a:pt x="152" y="46"/>
                    </a:lnTo>
                    <a:lnTo>
                      <a:pt x="128" y="57"/>
                    </a:lnTo>
                    <a:lnTo>
                      <a:pt x="106" y="71"/>
                    </a:lnTo>
                    <a:lnTo>
                      <a:pt x="87" y="88"/>
                    </a:lnTo>
                    <a:lnTo>
                      <a:pt x="71" y="107"/>
                    </a:lnTo>
                    <a:lnTo>
                      <a:pt x="58" y="131"/>
                    </a:lnTo>
                    <a:lnTo>
                      <a:pt x="52" y="156"/>
                    </a:lnTo>
                    <a:lnTo>
                      <a:pt x="48" y="186"/>
                    </a:lnTo>
                    <a:lnTo>
                      <a:pt x="51" y="214"/>
                    </a:lnTo>
                    <a:lnTo>
                      <a:pt x="57" y="238"/>
                    </a:lnTo>
                    <a:lnTo>
                      <a:pt x="67" y="259"/>
                    </a:lnTo>
                    <a:lnTo>
                      <a:pt x="82" y="278"/>
                    </a:lnTo>
                    <a:lnTo>
                      <a:pt x="99" y="294"/>
                    </a:lnTo>
                    <a:lnTo>
                      <a:pt x="118" y="307"/>
                    </a:lnTo>
                    <a:lnTo>
                      <a:pt x="139" y="320"/>
                    </a:lnTo>
                    <a:lnTo>
                      <a:pt x="163" y="330"/>
                    </a:lnTo>
                    <a:lnTo>
                      <a:pt x="188" y="340"/>
                    </a:lnTo>
                    <a:lnTo>
                      <a:pt x="212" y="349"/>
                    </a:lnTo>
                    <a:lnTo>
                      <a:pt x="238" y="358"/>
                    </a:lnTo>
                    <a:lnTo>
                      <a:pt x="264" y="368"/>
                    </a:lnTo>
                    <a:lnTo>
                      <a:pt x="290" y="377"/>
                    </a:lnTo>
                    <a:lnTo>
                      <a:pt x="315" y="389"/>
                    </a:lnTo>
                    <a:lnTo>
                      <a:pt x="337" y="400"/>
                    </a:lnTo>
                    <a:lnTo>
                      <a:pt x="358" y="413"/>
                    </a:lnTo>
                    <a:lnTo>
                      <a:pt x="379" y="429"/>
                    </a:lnTo>
                    <a:lnTo>
                      <a:pt x="396" y="446"/>
                    </a:lnTo>
                    <a:lnTo>
                      <a:pt x="409" y="467"/>
                    </a:lnTo>
                    <a:lnTo>
                      <a:pt x="419" y="491"/>
                    </a:lnTo>
                    <a:lnTo>
                      <a:pt x="426" y="518"/>
                    </a:lnTo>
                    <a:lnTo>
                      <a:pt x="428" y="549"/>
                    </a:lnTo>
                    <a:lnTo>
                      <a:pt x="426" y="581"/>
                    </a:lnTo>
                    <a:lnTo>
                      <a:pt x="418" y="612"/>
                    </a:lnTo>
                    <a:lnTo>
                      <a:pt x="407" y="639"/>
                    </a:lnTo>
                    <a:lnTo>
                      <a:pt x="391" y="662"/>
                    </a:lnTo>
                    <a:lnTo>
                      <a:pt x="373" y="684"/>
                    </a:lnTo>
                    <a:lnTo>
                      <a:pt x="351" y="701"/>
                    </a:lnTo>
                    <a:lnTo>
                      <a:pt x="326" y="715"/>
                    </a:lnTo>
                    <a:lnTo>
                      <a:pt x="299" y="727"/>
                    </a:lnTo>
                    <a:lnTo>
                      <a:pt x="271" y="734"/>
                    </a:lnTo>
                    <a:lnTo>
                      <a:pt x="240" y="740"/>
                    </a:lnTo>
                    <a:lnTo>
                      <a:pt x="210" y="741"/>
                    </a:lnTo>
                    <a:lnTo>
                      <a:pt x="169" y="739"/>
                    </a:lnTo>
                    <a:lnTo>
                      <a:pt x="128" y="731"/>
                    </a:lnTo>
                    <a:lnTo>
                      <a:pt x="91" y="719"/>
                    </a:lnTo>
                    <a:lnTo>
                      <a:pt x="57" y="701"/>
                    </a:lnTo>
                    <a:lnTo>
                      <a:pt x="27" y="678"/>
                    </a:lnTo>
                    <a:lnTo>
                      <a:pt x="0" y="651"/>
                    </a:lnTo>
                    <a:lnTo>
                      <a:pt x="25" y="626"/>
                    </a:lnTo>
                    <a:lnTo>
                      <a:pt x="51" y="650"/>
                    </a:lnTo>
                    <a:lnTo>
                      <a:pt x="80" y="670"/>
                    </a:lnTo>
                    <a:lnTo>
                      <a:pt x="109" y="687"/>
                    </a:lnTo>
                    <a:lnTo>
                      <a:pt x="142" y="698"/>
                    </a:lnTo>
                    <a:lnTo>
                      <a:pt x="175" y="705"/>
                    </a:lnTo>
                    <a:lnTo>
                      <a:pt x="210" y="707"/>
                    </a:lnTo>
                    <a:lnTo>
                      <a:pt x="238" y="706"/>
                    </a:lnTo>
                    <a:lnTo>
                      <a:pt x="265" y="701"/>
                    </a:lnTo>
                    <a:lnTo>
                      <a:pt x="290" y="693"/>
                    </a:lnTo>
                    <a:lnTo>
                      <a:pt x="313" y="681"/>
                    </a:lnTo>
                    <a:lnTo>
                      <a:pt x="335" y="667"/>
                    </a:lnTo>
                    <a:lnTo>
                      <a:pt x="354" y="650"/>
                    </a:lnTo>
                    <a:lnTo>
                      <a:pt x="370" y="630"/>
                    </a:lnTo>
                    <a:lnTo>
                      <a:pt x="381" y="606"/>
                    </a:lnTo>
                    <a:lnTo>
                      <a:pt x="388" y="580"/>
                    </a:lnTo>
                    <a:lnTo>
                      <a:pt x="391" y="551"/>
                    </a:lnTo>
                    <a:lnTo>
                      <a:pt x="389" y="523"/>
                    </a:lnTo>
                    <a:lnTo>
                      <a:pt x="382" y="499"/>
                    </a:lnTo>
                    <a:lnTo>
                      <a:pt x="372" y="478"/>
                    </a:lnTo>
                    <a:lnTo>
                      <a:pt x="357" y="460"/>
                    </a:lnTo>
                    <a:lnTo>
                      <a:pt x="340" y="444"/>
                    </a:lnTo>
                    <a:lnTo>
                      <a:pt x="321" y="430"/>
                    </a:lnTo>
                    <a:lnTo>
                      <a:pt x="300" y="419"/>
                    </a:lnTo>
                    <a:lnTo>
                      <a:pt x="276" y="408"/>
                    </a:lnTo>
                    <a:lnTo>
                      <a:pt x="253" y="398"/>
                    </a:lnTo>
                    <a:lnTo>
                      <a:pt x="227" y="389"/>
                    </a:lnTo>
                    <a:lnTo>
                      <a:pt x="201" y="380"/>
                    </a:lnTo>
                    <a:lnTo>
                      <a:pt x="175" y="371"/>
                    </a:lnTo>
                    <a:lnTo>
                      <a:pt x="151" y="360"/>
                    </a:lnTo>
                    <a:lnTo>
                      <a:pt x="126" y="349"/>
                    </a:lnTo>
                    <a:lnTo>
                      <a:pt x="102" y="338"/>
                    </a:lnTo>
                    <a:lnTo>
                      <a:pt x="81" y="324"/>
                    </a:lnTo>
                    <a:lnTo>
                      <a:pt x="62" y="309"/>
                    </a:lnTo>
                    <a:lnTo>
                      <a:pt x="45" y="291"/>
                    </a:lnTo>
                    <a:lnTo>
                      <a:pt x="31" y="269"/>
                    </a:lnTo>
                    <a:lnTo>
                      <a:pt x="20" y="245"/>
                    </a:lnTo>
                    <a:lnTo>
                      <a:pt x="15" y="218"/>
                    </a:lnTo>
                    <a:lnTo>
                      <a:pt x="12" y="187"/>
                    </a:lnTo>
                    <a:lnTo>
                      <a:pt x="15" y="154"/>
                    </a:lnTo>
                    <a:lnTo>
                      <a:pt x="21" y="125"/>
                    </a:lnTo>
                    <a:lnTo>
                      <a:pt x="34" y="99"/>
                    </a:lnTo>
                    <a:lnTo>
                      <a:pt x="49" y="76"/>
                    </a:lnTo>
                    <a:lnTo>
                      <a:pt x="69" y="56"/>
                    </a:lnTo>
                    <a:lnTo>
                      <a:pt x="90" y="39"/>
                    </a:lnTo>
                    <a:lnTo>
                      <a:pt x="115" y="25"/>
                    </a:lnTo>
                    <a:lnTo>
                      <a:pt x="142" y="14"/>
                    </a:lnTo>
                    <a:lnTo>
                      <a:pt x="170" y="7"/>
                    </a:lnTo>
                    <a:lnTo>
                      <a:pt x="200" y="1"/>
                    </a:lnTo>
                    <a:lnTo>
                      <a:pt x="23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" name="Freeform 20"/>
              <p:cNvSpPr>
                <a:spLocks noEditPoints="1"/>
              </p:cNvSpPr>
              <p:nvPr userDrawn="1"/>
            </p:nvSpPr>
            <p:spPr bwMode="auto">
              <a:xfrm>
                <a:off x="3492501" y="2847976"/>
                <a:ext cx="506413" cy="557213"/>
              </a:xfrm>
              <a:custGeom>
                <a:avLst/>
                <a:gdLst>
                  <a:gd name="T0" fmla="*/ 323 w 640"/>
                  <a:gd name="T1" fmla="*/ 34 h 703"/>
                  <a:gd name="T2" fmla="*/ 137 w 640"/>
                  <a:gd name="T3" fmla="*/ 474 h 703"/>
                  <a:gd name="T4" fmla="*/ 505 w 640"/>
                  <a:gd name="T5" fmla="*/ 474 h 703"/>
                  <a:gd name="T6" fmla="*/ 323 w 640"/>
                  <a:gd name="T7" fmla="*/ 34 h 703"/>
                  <a:gd name="T8" fmla="*/ 304 w 640"/>
                  <a:gd name="T9" fmla="*/ 0 h 703"/>
                  <a:gd name="T10" fmla="*/ 344 w 640"/>
                  <a:gd name="T11" fmla="*/ 0 h 703"/>
                  <a:gd name="T12" fmla="*/ 640 w 640"/>
                  <a:gd name="T13" fmla="*/ 703 h 703"/>
                  <a:gd name="T14" fmla="*/ 599 w 640"/>
                  <a:gd name="T15" fmla="*/ 703 h 703"/>
                  <a:gd name="T16" fmla="*/ 518 w 640"/>
                  <a:gd name="T17" fmla="*/ 507 h 703"/>
                  <a:gd name="T18" fmla="*/ 124 w 640"/>
                  <a:gd name="T19" fmla="*/ 507 h 703"/>
                  <a:gd name="T20" fmla="*/ 41 w 640"/>
                  <a:gd name="T21" fmla="*/ 703 h 703"/>
                  <a:gd name="T22" fmla="*/ 0 w 640"/>
                  <a:gd name="T23" fmla="*/ 703 h 703"/>
                  <a:gd name="T24" fmla="*/ 304 w 640"/>
                  <a:gd name="T25" fmla="*/ 0 h 7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40" h="703">
                    <a:moveTo>
                      <a:pt x="323" y="34"/>
                    </a:moveTo>
                    <a:lnTo>
                      <a:pt x="137" y="474"/>
                    </a:lnTo>
                    <a:lnTo>
                      <a:pt x="505" y="474"/>
                    </a:lnTo>
                    <a:lnTo>
                      <a:pt x="323" y="34"/>
                    </a:lnTo>
                    <a:close/>
                    <a:moveTo>
                      <a:pt x="304" y="0"/>
                    </a:moveTo>
                    <a:lnTo>
                      <a:pt x="344" y="0"/>
                    </a:lnTo>
                    <a:lnTo>
                      <a:pt x="640" y="703"/>
                    </a:lnTo>
                    <a:lnTo>
                      <a:pt x="599" y="703"/>
                    </a:lnTo>
                    <a:lnTo>
                      <a:pt x="518" y="507"/>
                    </a:lnTo>
                    <a:lnTo>
                      <a:pt x="124" y="507"/>
                    </a:lnTo>
                    <a:lnTo>
                      <a:pt x="41" y="703"/>
                    </a:lnTo>
                    <a:lnTo>
                      <a:pt x="0" y="703"/>
                    </a:lnTo>
                    <a:lnTo>
                      <a:pt x="304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" name="Freeform 21"/>
              <p:cNvSpPr>
                <a:spLocks/>
              </p:cNvSpPr>
              <p:nvPr userDrawn="1"/>
            </p:nvSpPr>
            <p:spPr bwMode="auto">
              <a:xfrm>
                <a:off x="4048126" y="2832101"/>
                <a:ext cx="339725" cy="588963"/>
              </a:xfrm>
              <a:custGeom>
                <a:avLst/>
                <a:gdLst>
                  <a:gd name="T0" fmla="*/ 269 w 429"/>
                  <a:gd name="T1" fmla="*/ 2 h 741"/>
                  <a:gd name="T2" fmla="*/ 338 w 429"/>
                  <a:gd name="T3" fmla="*/ 21 h 741"/>
                  <a:gd name="T4" fmla="*/ 394 w 429"/>
                  <a:gd name="T5" fmla="*/ 57 h 741"/>
                  <a:gd name="T6" fmla="*/ 387 w 429"/>
                  <a:gd name="T7" fmla="*/ 105 h 741"/>
                  <a:gd name="T8" fmla="*/ 347 w 429"/>
                  <a:gd name="T9" fmla="*/ 66 h 741"/>
                  <a:gd name="T10" fmla="*/ 293 w 429"/>
                  <a:gd name="T11" fmla="*/ 42 h 741"/>
                  <a:gd name="T12" fmla="*/ 230 w 429"/>
                  <a:gd name="T13" fmla="*/ 33 h 741"/>
                  <a:gd name="T14" fmla="*/ 177 w 429"/>
                  <a:gd name="T15" fmla="*/ 38 h 741"/>
                  <a:gd name="T16" fmla="*/ 129 w 429"/>
                  <a:gd name="T17" fmla="*/ 57 h 741"/>
                  <a:gd name="T18" fmla="*/ 87 w 429"/>
                  <a:gd name="T19" fmla="*/ 88 h 741"/>
                  <a:gd name="T20" fmla="*/ 60 w 429"/>
                  <a:gd name="T21" fmla="*/ 131 h 741"/>
                  <a:gd name="T22" fmla="*/ 49 w 429"/>
                  <a:gd name="T23" fmla="*/ 186 h 741"/>
                  <a:gd name="T24" fmla="*/ 58 w 429"/>
                  <a:gd name="T25" fmla="*/ 238 h 741"/>
                  <a:gd name="T26" fmla="*/ 82 w 429"/>
                  <a:gd name="T27" fmla="*/ 278 h 741"/>
                  <a:gd name="T28" fmla="*/ 118 w 429"/>
                  <a:gd name="T29" fmla="*/ 307 h 741"/>
                  <a:gd name="T30" fmla="*/ 163 w 429"/>
                  <a:gd name="T31" fmla="*/ 330 h 741"/>
                  <a:gd name="T32" fmla="*/ 213 w 429"/>
                  <a:gd name="T33" fmla="*/ 349 h 741"/>
                  <a:gd name="T34" fmla="*/ 264 w 429"/>
                  <a:gd name="T35" fmla="*/ 368 h 741"/>
                  <a:gd name="T36" fmla="*/ 315 w 429"/>
                  <a:gd name="T37" fmla="*/ 389 h 741"/>
                  <a:gd name="T38" fmla="*/ 359 w 429"/>
                  <a:gd name="T39" fmla="*/ 413 h 741"/>
                  <a:gd name="T40" fmla="*/ 396 w 429"/>
                  <a:gd name="T41" fmla="*/ 446 h 741"/>
                  <a:gd name="T42" fmla="*/ 420 w 429"/>
                  <a:gd name="T43" fmla="*/ 491 h 741"/>
                  <a:gd name="T44" fmla="*/ 429 w 429"/>
                  <a:gd name="T45" fmla="*/ 549 h 741"/>
                  <a:gd name="T46" fmla="*/ 418 w 429"/>
                  <a:gd name="T47" fmla="*/ 612 h 741"/>
                  <a:gd name="T48" fmla="*/ 391 w 429"/>
                  <a:gd name="T49" fmla="*/ 662 h 741"/>
                  <a:gd name="T50" fmla="*/ 351 w 429"/>
                  <a:gd name="T51" fmla="*/ 701 h 741"/>
                  <a:gd name="T52" fmla="*/ 299 w 429"/>
                  <a:gd name="T53" fmla="*/ 727 h 741"/>
                  <a:gd name="T54" fmla="*/ 241 w 429"/>
                  <a:gd name="T55" fmla="*/ 740 h 741"/>
                  <a:gd name="T56" fmla="*/ 169 w 429"/>
                  <a:gd name="T57" fmla="*/ 739 h 741"/>
                  <a:gd name="T58" fmla="*/ 91 w 429"/>
                  <a:gd name="T59" fmla="*/ 719 h 741"/>
                  <a:gd name="T60" fmla="*/ 27 w 429"/>
                  <a:gd name="T61" fmla="*/ 678 h 741"/>
                  <a:gd name="T62" fmla="*/ 25 w 429"/>
                  <a:gd name="T63" fmla="*/ 626 h 741"/>
                  <a:gd name="T64" fmla="*/ 80 w 429"/>
                  <a:gd name="T65" fmla="*/ 670 h 741"/>
                  <a:gd name="T66" fmla="*/ 142 w 429"/>
                  <a:gd name="T67" fmla="*/ 698 h 741"/>
                  <a:gd name="T68" fmla="*/ 211 w 429"/>
                  <a:gd name="T69" fmla="*/ 707 h 741"/>
                  <a:gd name="T70" fmla="*/ 266 w 429"/>
                  <a:gd name="T71" fmla="*/ 701 h 741"/>
                  <a:gd name="T72" fmla="*/ 314 w 429"/>
                  <a:gd name="T73" fmla="*/ 681 h 741"/>
                  <a:gd name="T74" fmla="*/ 354 w 429"/>
                  <a:gd name="T75" fmla="*/ 650 h 741"/>
                  <a:gd name="T76" fmla="*/ 381 w 429"/>
                  <a:gd name="T77" fmla="*/ 606 h 741"/>
                  <a:gd name="T78" fmla="*/ 391 w 429"/>
                  <a:gd name="T79" fmla="*/ 551 h 741"/>
                  <a:gd name="T80" fmla="*/ 382 w 429"/>
                  <a:gd name="T81" fmla="*/ 499 h 741"/>
                  <a:gd name="T82" fmla="*/ 358 w 429"/>
                  <a:gd name="T83" fmla="*/ 460 h 741"/>
                  <a:gd name="T84" fmla="*/ 322 w 429"/>
                  <a:gd name="T85" fmla="*/ 430 h 741"/>
                  <a:gd name="T86" fmla="*/ 277 w 429"/>
                  <a:gd name="T87" fmla="*/ 408 h 741"/>
                  <a:gd name="T88" fmla="*/ 227 w 429"/>
                  <a:gd name="T89" fmla="*/ 389 h 741"/>
                  <a:gd name="T90" fmla="*/ 176 w 429"/>
                  <a:gd name="T91" fmla="*/ 371 h 741"/>
                  <a:gd name="T92" fmla="*/ 126 w 429"/>
                  <a:gd name="T93" fmla="*/ 349 h 741"/>
                  <a:gd name="T94" fmla="*/ 81 w 429"/>
                  <a:gd name="T95" fmla="*/ 324 h 741"/>
                  <a:gd name="T96" fmla="*/ 45 w 429"/>
                  <a:gd name="T97" fmla="*/ 291 h 741"/>
                  <a:gd name="T98" fmla="*/ 21 w 429"/>
                  <a:gd name="T99" fmla="*/ 245 h 741"/>
                  <a:gd name="T100" fmla="*/ 13 w 429"/>
                  <a:gd name="T101" fmla="*/ 187 h 741"/>
                  <a:gd name="T102" fmla="*/ 22 w 429"/>
                  <a:gd name="T103" fmla="*/ 125 h 741"/>
                  <a:gd name="T104" fmla="*/ 50 w 429"/>
                  <a:gd name="T105" fmla="*/ 76 h 741"/>
                  <a:gd name="T106" fmla="*/ 90 w 429"/>
                  <a:gd name="T107" fmla="*/ 39 h 741"/>
                  <a:gd name="T108" fmla="*/ 142 w 429"/>
                  <a:gd name="T109" fmla="*/ 14 h 741"/>
                  <a:gd name="T110" fmla="*/ 200 w 429"/>
                  <a:gd name="T111" fmla="*/ 1 h 7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429" h="741">
                    <a:moveTo>
                      <a:pt x="231" y="0"/>
                    </a:moveTo>
                    <a:lnTo>
                      <a:pt x="269" y="2"/>
                    </a:lnTo>
                    <a:lnTo>
                      <a:pt x="305" y="10"/>
                    </a:lnTo>
                    <a:lnTo>
                      <a:pt x="338" y="21"/>
                    </a:lnTo>
                    <a:lnTo>
                      <a:pt x="367" y="37"/>
                    </a:lnTo>
                    <a:lnTo>
                      <a:pt x="394" y="57"/>
                    </a:lnTo>
                    <a:lnTo>
                      <a:pt x="415" y="80"/>
                    </a:lnTo>
                    <a:lnTo>
                      <a:pt x="387" y="105"/>
                    </a:lnTo>
                    <a:lnTo>
                      <a:pt x="368" y="83"/>
                    </a:lnTo>
                    <a:lnTo>
                      <a:pt x="347" y="66"/>
                    </a:lnTo>
                    <a:lnTo>
                      <a:pt x="321" y="52"/>
                    </a:lnTo>
                    <a:lnTo>
                      <a:pt x="293" y="42"/>
                    </a:lnTo>
                    <a:lnTo>
                      <a:pt x="262" y="35"/>
                    </a:lnTo>
                    <a:lnTo>
                      <a:pt x="230" y="33"/>
                    </a:lnTo>
                    <a:lnTo>
                      <a:pt x="203" y="34"/>
                    </a:lnTo>
                    <a:lnTo>
                      <a:pt x="177" y="38"/>
                    </a:lnTo>
                    <a:lnTo>
                      <a:pt x="152" y="46"/>
                    </a:lnTo>
                    <a:lnTo>
                      <a:pt x="129" y="57"/>
                    </a:lnTo>
                    <a:lnTo>
                      <a:pt x="106" y="71"/>
                    </a:lnTo>
                    <a:lnTo>
                      <a:pt x="87" y="88"/>
                    </a:lnTo>
                    <a:lnTo>
                      <a:pt x="71" y="107"/>
                    </a:lnTo>
                    <a:lnTo>
                      <a:pt x="60" y="131"/>
                    </a:lnTo>
                    <a:lnTo>
                      <a:pt x="52" y="156"/>
                    </a:lnTo>
                    <a:lnTo>
                      <a:pt x="49" y="186"/>
                    </a:lnTo>
                    <a:lnTo>
                      <a:pt x="51" y="214"/>
                    </a:lnTo>
                    <a:lnTo>
                      <a:pt x="58" y="238"/>
                    </a:lnTo>
                    <a:lnTo>
                      <a:pt x="68" y="259"/>
                    </a:lnTo>
                    <a:lnTo>
                      <a:pt x="82" y="278"/>
                    </a:lnTo>
                    <a:lnTo>
                      <a:pt x="99" y="294"/>
                    </a:lnTo>
                    <a:lnTo>
                      <a:pt x="118" y="307"/>
                    </a:lnTo>
                    <a:lnTo>
                      <a:pt x="140" y="320"/>
                    </a:lnTo>
                    <a:lnTo>
                      <a:pt x="163" y="330"/>
                    </a:lnTo>
                    <a:lnTo>
                      <a:pt x="188" y="340"/>
                    </a:lnTo>
                    <a:lnTo>
                      <a:pt x="213" y="349"/>
                    </a:lnTo>
                    <a:lnTo>
                      <a:pt x="239" y="358"/>
                    </a:lnTo>
                    <a:lnTo>
                      <a:pt x="264" y="368"/>
                    </a:lnTo>
                    <a:lnTo>
                      <a:pt x="290" y="377"/>
                    </a:lnTo>
                    <a:lnTo>
                      <a:pt x="315" y="389"/>
                    </a:lnTo>
                    <a:lnTo>
                      <a:pt x="338" y="400"/>
                    </a:lnTo>
                    <a:lnTo>
                      <a:pt x="359" y="413"/>
                    </a:lnTo>
                    <a:lnTo>
                      <a:pt x="379" y="429"/>
                    </a:lnTo>
                    <a:lnTo>
                      <a:pt x="396" y="446"/>
                    </a:lnTo>
                    <a:lnTo>
                      <a:pt x="409" y="467"/>
                    </a:lnTo>
                    <a:lnTo>
                      <a:pt x="420" y="491"/>
                    </a:lnTo>
                    <a:lnTo>
                      <a:pt x="426" y="518"/>
                    </a:lnTo>
                    <a:lnTo>
                      <a:pt x="429" y="549"/>
                    </a:lnTo>
                    <a:lnTo>
                      <a:pt x="426" y="581"/>
                    </a:lnTo>
                    <a:lnTo>
                      <a:pt x="418" y="612"/>
                    </a:lnTo>
                    <a:lnTo>
                      <a:pt x="407" y="639"/>
                    </a:lnTo>
                    <a:lnTo>
                      <a:pt x="391" y="662"/>
                    </a:lnTo>
                    <a:lnTo>
                      <a:pt x="373" y="684"/>
                    </a:lnTo>
                    <a:lnTo>
                      <a:pt x="351" y="701"/>
                    </a:lnTo>
                    <a:lnTo>
                      <a:pt x="326" y="715"/>
                    </a:lnTo>
                    <a:lnTo>
                      <a:pt x="299" y="727"/>
                    </a:lnTo>
                    <a:lnTo>
                      <a:pt x="271" y="734"/>
                    </a:lnTo>
                    <a:lnTo>
                      <a:pt x="241" y="740"/>
                    </a:lnTo>
                    <a:lnTo>
                      <a:pt x="211" y="741"/>
                    </a:lnTo>
                    <a:lnTo>
                      <a:pt x="169" y="739"/>
                    </a:lnTo>
                    <a:lnTo>
                      <a:pt x="129" y="731"/>
                    </a:lnTo>
                    <a:lnTo>
                      <a:pt x="91" y="719"/>
                    </a:lnTo>
                    <a:lnTo>
                      <a:pt x="58" y="701"/>
                    </a:lnTo>
                    <a:lnTo>
                      <a:pt x="27" y="678"/>
                    </a:lnTo>
                    <a:lnTo>
                      <a:pt x="0" y="651"/>
                    </a:lnTo>
                    <a:lnTo>
                      <a:pt x="25" y="626"/>
                    </a:lnTo>
                    <a:lnTo>
                      <a:pt x="51" y="650"/>
                    </a:lnTo>
                    <a:lnTo>
                      <a:pt x="80" y="670"/>
                    </a:lnTo>
                    <a:lnTo>
                      <a:pt x="109" y="687"/>
                    </a:lnTo>
                    <a:lnTo>
                      <a:pt x="142" y="698"/>
                    </a:lnTo>
                    <a:lnTo>
                      <a:pt x="176" y="705"/>
                    </a:lnTo>
                    <a:lnTo>
                      <a:pt x="211" y="707"/>
                    </a:lnTo>
                    <a:lnTo>
                      <a:pt x="239" y="706"/>
                    </a:lnTo>
                    <a:lnTo>
                      <a:pt x="266" y="701"/>
                    </a:lnTo>
                    <a:lnTo>
                      <a:pt x="290" y="693"/>
                    </a:lnTo>
                    <a:lnTo>
                      <a:pt x="314" y="681"/>
                    </a:lnTo>
                    <a:lnTo>
                      <a:pt x="335" y="667"/>
                    </a:lnTo>
                    <a:lnTo>
                      <a:pt x="354" y="650"/>
                    </a:lnTo>
                    <a:lnTo>
                      <a:pt x="370" y="630"/>
                    </a:lnTo>
                    <a:lnTo>
                      <a:pt x="381" y="606"/>
                    </a:lnTo>
                    <a:lnTo>
                      <a:pt x="388" y="580"/>
                    </a:lnTo>
                    <a:lnTo>
                      <a:pt x="391" y="551"/>
                    </a:lnTo>
                    <a:lnTo>
                      <a:pt x="389" y="523"/>
                    </a:lnTo>
                    <a:lnTo>
                      <a:pt x="382" y="499"/>
                    </a:lnTo>
                    <a:lnTo>
                      <a:pt x="372" y="478"/>
                    </a:lnTo>
                    <a:lnTo>
                      <a:pt x="358" y="460"/>
                    </a:lnTo>
                    <a:lnTo>
                      <a:pt x="341" y="444"/>
                    </a:lnTo>
                    <a:lnTo>
                      <a:pt x="322" y="430"/>
                    </a:lnTo>
                    <a:lnTo>
                      <a:pt x="300" y="419"/>
                    </a:lnTo>
                    <a:lnTo>
                      <a:pt x="277" y="408"/>
                    </a:lnTo>
                    <a:lnTo>
                      <a:pt x="253" y="398"/>
                    </a:lnTo>
                    <a:lnTo>
                      <a:pt x="227" y="389"/>
                    </a:lnTo>
                    <a:lnTo>
                      <a:pt x="202" y="380"/>
                    </a:lnTo>
                    <a:lnTo>
                      <a:pt x="176" y="371"/>
                    </a:lnTo>
                    <a:lnTo>
                      <a:pt x="151" y="360"/>
                    </a:lnTo>
                    <a:lnTo>
                      <a:pt x="126" y="349"/>
                    </a:lnTo>
                    <a:lnTo>
                      <a:pt x="103" y="338"/>
                    </a:lnTo>
                    <a:lnTo>
                      <a:pt x="81" y="324"/>
                    </a:lnTo>
                    <a:lnTo>
                      <a:pt x="62" y="309"/>
                    </a:lnTo>
                    <a:lnTo>
                      <a:pt x="45" y="291"/>
                    </a:lnTo>
                    <a:lnTo>
                      <a:pt x="32" y="269"/>
                    </a:lnTo>
                    <a:lnTo>
                      <a:pt x="21" y="245"/>
                    </a:lnTo>
                    <a:lnTo>
                      <a:pt x="15" y="218"/>
                    </a:lnTo>
                    <a:lnTo>
                      <a:pt x="13" y="187"/>
                    </a:lnTo>
                    <a:lnTo>
                      <a:pt x="15" y="154"/>
                    </a:lnTo>
                    <a:lnTo>
                      <a:pt x="22" y="125"/>
                    </a:lnTo>
                    <a:lnTo>
                      <a:pt x="34" y="99"/>
                    </a:lnTo>
                    <a:lnTo>
                      <a:pt x="50" y="76"/>
                    </a:lnTo>
                    <a:lnTo>
                      <a:pt x="69" y="56"/>
                    </a:lnTo>
                    <a:lnTo>
                      <a:pt x="90" y="39"/>
                    </a:lnTo>
                    <a:lnTo>
                      <a:pt x="115" y="25"/>
                    </a:lnTo>
                    <a:lnTo>
                      <a:pt x="142" y="14"/>
                    </a:lnTo>
                    <a:lnTo>
                      <a:pt x="170" y="7"/>
                    </a:lnTo>
                    <a:lnTo>
                      <a:pt x="200" y="1"/>
                    </a:lnTo>
                    <a:lnTo>
                      <a:pt x="231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" name="Freeform 22"/>
              <p:cNvSpPr>
                <a:spLocks noEditPoints="1"/>
              </p:cNvSpPr>
              <p:nvPr userDrawn="1"/>
            </p:nvSpPr>
            <p:spPr bwMode="auto">
              <a:xfrm>
                <a:off x="4421188" y="2836863"/>
                <a:ext cx="66675" cy="65088"/>
              </a:xfrm>
              <a:custGeom>
                <a:avLst/>
                <a:gdLst>
                  <a:gd name="T0" fmla="*/ 33 w 84"/>
                  <a:gd name="T1" fmla="*/ 41 h 84"/>
                  <a:gd name="T2" fmla="*/ 44 w 84"/>
                  <a:gd name="T3" fmla="*/ 41 h 84"/>
                  <a:gd name="T4" fmla="*/ 50 w 84"/>
                  <a:gd name="T5" fmla="*/ 39 h 84"/>
                  <a:gd name="T6" fmla="*/ 53 w 84"/>
                  <a:gd name="T7" fmla="*/ 35 h 84"/>
                  <a:gd name="T8" fmla="*/ 53 w 84"/>
                  <a:gd name="T9" fmla="*/ 29 h 84"/>
                  <a:gd name="T10" fmla="*/ 51 w 84"/>
                  <a:gd name="T11" fmla="*/ 25 h 84"/>
                  <a:gd name="T12" fmla="*/ 45 w 84"/>
                  <a:gd name="T13" fmla="*/ 23 h 84"/>
                  <a:gd name="T14" fmla="*/ 33 w 84"/>
                  <a:gd name="T15" fmla="*/ 23 h 84"/>
                  <a:gd name="T16" fmla="*/ 43 w 84"/>
                  <a:gd name="T17" fmla="*/ 19 h 84"/>
                  <a:gd name="T18" fmla="*/ 52 w 84"/>
                  <a:gd name="T19" fmla="*/ 20 h 84"/>
                  <a:gd name="T20" fmla="*/ 57 w 84"/>
                  <a:gd name="T21" fmla="*/ 24 h 84"/>
                  <a:gd name="T22" fmla="*/ 59 w 84"/>
                  <a:gd name="T23" fmla="*/ 32 h 84"/>
                  <a:gd name="T24" fmla="*/ 56 w 84"/>
                  <a:gd name="T25" fmla="*/ 40 h 84"/>
                  <a:gd name="T26" fmla="*/ 51 w 84"/>
                  <a:gd name="T27" fmla="*/ 44 h 84"/>
                  <a:gd name="T28" fmla="*/ 61 w 84"/>
                  <a:gd name="T29" fmla="*/ 66 h 84"/>
                  <a:gd name="T30" fmla="*/ 42 w 84"/>
                  <a:gd name="T31" fmla="*/ 46 h 84"/>
                  <a:gd name="T32" fmla="*/ 33 w 84"/>
                  <a:gd name="T33" fmla="*/ 66 h 84"/>
                  <a:gd name="T34" fmla="*/ 27 w 84"/>
                  <a:gd name="T35" fmla="*/ 19 h 84"/>
                  <a:gd name="T36" fmla="*/ 27 w 84"/>
                  <a:gd name="T37" fmla="*/ 8 h 84"/>
                  <a:gd name="T38" fmla="*/ 8 w 84"/>
                  <a:gd name="T39" fmla="*/ 28 h 84"/>
                  <a:gd name="T40" fmla="*/ 8 w 84"/>
                  <a:gd name="T41" fmla="*/ 57 h 84"/>
                  <a:gd name="T42" fmla="*/ 27 w 84"/>
                  <a:gd name="T43" fmla="*/ 77 h 84"/>
                  <a:gd name="T44" fmla="*/ 56 w 84"/>
                  <a:gd name="T45" fmla="*/ 77 h 84"/>
                  <a:gd name="T46" fmla="*/ 77 w 84"/>
                  <a:gd name="T47" fmla="*/ 57 h 84"/>
                  <a:gd name="T48" fmla="*/ 77 w 84"/>
                  <a:gd name="T49" fmla="*/ 28 h 84"/>
                  <a:gd name="T50" fmla="*/ 56 w 84"/>
                  <a:gd name="T51" fmla="*/ 8 h 84"/>
                  <a:gd name="T52" fmla="*/ 42 w 84"/>
                  <a:gd name="T53" fmla="*/ 0 h 84"/>
                  <a:gd name="T54" fmla="*/ 72 w 84"/>
                  <a:gd name="T55" fmla="*/ 13 h 84"/>
                  <a:gd name="T56" fmla="*/ 84 w 84"/>
                  <a:gd name="T57" fmla="*/ 42 h 84"/>
                  <a:gd name="T58" fmla="*/ 72 w 84"/>
                  <a:gd name="T59" fmla="*/ 73 h 84"/>
                  <a:gd name="T60" fmla="*/ 42 w 84"/>
                  <a:gd name="T61" fmla="*/ 84 h 84"/>
                  <a:gd name="T62" fmla="*/ 17 w 84"/>
                  <a:gd name="T63" fmla="*/ 76 h 84"/>
                  <a:gd name="T64" fmla="*/ 2 w 84"/>
                  <a:gd name="T65" fmla="*/ 56 h 84"/>
                  <a:gd name="T66" fmla="*/ 3 w 84"/>
                  <a:gd name="T67" fmla="*/ 26 h 84"/>
                  <a:gd name="T68" fmla="*/ 26 w 84"/>
                  <a:gd name="T69" fmla="*/ 4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4" h="84">
                    <a:moveTo>
                      <a:pt x="33" y="23"/>
                    </a:moveTo>
                    <a:lnTo>
                      <a:pt x="33" y="41"/>
                    </a:lnTo>
                    <a:lnTo>
                      <a:pt x="41" y="41"/>
                    </a:lnTo>
                    <a:lnTo>
                      <a:pt x="44" y="41"/>
                    </a:lnTo>
                    <a:lnTo>
                      <a:pt x="47" y="40"/>
                    </a:lnTo>
                    <a:lnTo>
                      <a:pt x="50" y="39"/>
                    </a:lnTo>
                    <a:lnTo>
                      <a:pt x="52" y="38"/>
                    </a:lnTo>
                    <a:lnTo>
                      <a:pt x="53" y="35"/>
                    </a:lnTo>
                    <a:lnTo>
                      <a:pt x="54" y="32"/>
                    </a:lnTo>
                    <a:lnTo>
                      <a:pt x="53" y="29"/>
                    </a:lnTo>
                    <a:lnTo>
                      <a:pt x="52" y="26"/>
                    </a:lnTo>
                    <a:lnTo>
                      <a:pt x="51" y="25"/>
                    </a:lnTo>
                    <a:lnTo>
                      <a:pt x="48" y="24"/>
                    </a:lnTo>
                    <a:lnTo>
                      <a:pt x="45" y="23"/>
                    </a:lnTo>
                    <a:lnTo>
                      <a:pt x="43" y="23"/>
                    </a:lnTo>
                    <a:lnTo>
                      <a:pt x="33" y="23"/>
                    </a:lnTo>
                    <a:close/>
                    <a:moveTo>
                      <a:pt x="27" y="19"/>
                    </a:moveTo>
                    <a:lnTo>
                      <a:pt x="43" y="19"/>
                    </a:lnTo>
                    <a:lnTo>
                      <a:pt x="47" y="20"/>
                    </a:lnTo>
                    <a:lnTo>
                      <a:pt x="52" y="20"/>
                    </a:lnTo>
                    <a:lnTo>
                      <a:pt x="54" y="22"/>
                    </a:lnTo>
                    <a:lnTo>
                      <a:pt x="57" y="24"/>
                    </a:lnTo>
                    <a:lnTo>
                      <a:pt x="59" y="28"/>
                    </a:lnTo>
                    <a:lnTo>
                      <a:pt x="59" y="32"/>
                    </a:lnTo>
                    <a:lnTo>
                      <a:pt x="59" y="37"/>
                    </a:lnTo>
                    <a:lnTo>
                      <a:pt x="56" y="40"/>
                    </a:lnTo>
                    <a:lnTo>
                      <a:pt x="54" y="42"/>
                    </a:lnTo>
                    <a:lnTo>
                      <a:pt x="51" y="44"/>
                    </a:lnTo>
                    <a:lnTo>
                      <a:pt x="47" y="44"/>
                    </a:lnTo>
                    <a:lnTo>
                      <a:pt x="61" y="66"/>
                    </a:lnTo>
                    <a:lnTo>
                      <a:pt x="54" y="66"/>
                    </a:lnTo>
                    <a:lnTo>
                      <a:pt x="42" y="46"/>
                    </a:lnTo>
                    <a:lnTo>
                      <a:pt x="33" y="46"/>
                    </a:lnTo>
                    <a:lnTo>
                      <a:pt x="33" y="66"/>
                    </a:lnTo>
                    <a:lnTo>
                      <a:pt x="27" y="66"/>
                    </a:lnTo>
                    <a:lnTo>
                      <a:pt x="27" y="19"/>
                    </a:lnTo>
                    <a:close/>
                    <a:moveTo>
                      <a:pt x="42" y="5"/>
                    </a:moveTo>
                    <a:lnTo>
                      <a:pt x="27" y="8"/>
                    </a:lnTo>
                    <a:lnTo>
                      <a:pt x="16" y="16"/>
                    </a:lnTo>
                    <a:lnTo>
                      <a:pt x="8" y="28"/>
                    </a:lnTo>
                    <a:lnTo>
                      <a:pt x="5" y="42"/>
                    </a:lnTo>
                    <a:lnTo>
                      <a:pt x="8" y="57"/>
                    </a:lnTo>
                    <a:lnTo>
                      <a:pt x="16" y="69"/>
                    </a:lnTo>
                    <a:lnTo>
                      <a:pt x="27" y="77"/>
                    </a:lnTo>
                    <a:lnTo>
                      <a:pt x="42" y="80"/>
                    </a:lnTo>
                    <a:lnTo>
                      <a:pt x="56" y="77"/>
                    </a:lnTo>
                    <a:lnTo>
                      <a:pt x="69" y="69"/>
                    </a:lnTo>
                    <a:lnTo>
                      <a:pt x="77" y="57"/>
                    </a:lnTo>
                    <a:lnTo>
                      <a:pt x="80" y="42"/>
                    </a:lnTo>
                    <a:lnTo>
                      <a:pt x="77" y="28"/>
                    </a:lnTo>
                    <a:lnTo>
                      <a:pt x="69" y="16"/>
                    </a:lnTo>
                    <a:lnTo>
                      <a:pt x="56" y="8"/>
                    </a:lnTo>
                    <a:lnTo>
                      <a:pt x="42" y="5"/>
                    </a:lnTo>
                    <a:close/>
                    <a:moveTo>
                      <a:pt x="42" y="0"/>
                    </a:moveTo>
                    <a:lnTo>
                      <a:pt x="59" y="4"/>
                    </a:lnTo>
                    <a:lnTo>
                      <a:pt x="72" y="13"/>
                    </a:lnTo>
                    <a:lnTo>
                      <a:pt x="81" y="26"/>
                    </a:lnTo>
                    <a:lnTo>
                      <a:pt x="84" y="42"/>
                    </a:lnTo>
                    <a:lnTo>
                      <a:pt x="81" y="59"/>
                    </a:lnTo>
                    <a:lnTo>
                      <a:pt x="72" y="73"/>
                    </a:lnTo>
                    <a:lnTo>
                      <a:pt x="59" y="82"/>
                    </a:lnTo>
                    <a:lnTo>
                      <a:pt x="42" y="84"/>
                    </a:lnTo>
                    <a:lnTo>
                      <a:pt x="29" y="83"/>
                    </a:lnTo>
                    <a:lnTo>
                      <a:pt x="17" y="76"/>
                    </a:lnTo>
                    <a:lnTo>
                      <a:pt x="8" y="67"/>
                    </a:lnTo>
                    <a:lnTo>
                      <a:pt x="2" y="56"/>
                    </a:lnTo>
                    <a:lnTo>
                      <a:pt x="0" y="42"/>
                    </a:lnTo>
                    <a:lnTo>
                      <a:pt x="3" y="26"/>
                    </a:lnTo>
                    <a:lnTo>
                      <a:pt x="12" y="13"/>
                    </a:lnTo>
                    <a:lnTo>
                      <a:pt x="26" y="4"/>
                    </a:lnTo>
                    <a:lnTo>
                      <a:pt x="42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" name="Freeform 23"/>
              <p:cNvSpPr>
                <a:spLocks/>
              </p:cNvSpPr>
              <p:nvPr userDrawn="1"/>
            </p:nvSpPr>
            <p:spPr bwMode="auto">
              <a:xfrm>
                <a:off x="4649788" y="2847976"/>
                <a:ext cx="460375" cy="557213"/>
              </a:xfrm>
              <a:custGeom>
                <a:avLst/>
                <a:gdLst>
                  <a:gd name="T0" fmla="*/ 0 w 580"/>
                  <a:gd name="T1" fmla="*/ 0 h 703"/>
                  <a:gd name="T2" fmla="*/ 40 w 580"/>
                  <a:gd name="T3" fmla="*/ 0 h 703"/>
                  <a:gd name="T4" fmla="*/ 288 w 580"/>
                  <a:gd name="T5" fmla="*/ 660 h 703"/>
                  <a:gd name="T6" fmla="*/ 290 w 580"/>
                  <a:gd name="T7" fmla="*/ 660 h 703"/>
                  <a:gd name="T8" fmla="*/ 540 w 580"/>
                  <a:gd name="T9" fmla="*/ 0 h 703"/>
                  <a:gd name="T10" fmla="*/ 580 w 580"/>
                  <a:gd name="T11" fmla="*/ 0 h 703"/>
                  <a:gd name="T12" fmla="*/ 312 w 580"/>
                  <a:gd name="T13" fmla="*/ 703 h 703"/>
                  <a:gd name="T14" fmla="*/ 265 w 580"/>
                  <a:gd name="T15" fmla="*/ 703 h 703"/>
                  <a:gd name="T16" fmla="*/ 0 w 580"/>
                  <a:gd name="T17" fmla="*/ 0 h 7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80" h="703">
                    <a:moveTo>
                      <a:pt x="0" y="0"/>
                    </a:moveTo>
                    <a:lnTo>
                      <a:pt x="40" y="0"/>
                    </a:lnTo>
                    <a:lnTo>
                      <a:pt x="288" y="660"/>
                    </a:lnTo>
                    <a:lnTo>
                      <a:pt x="290" y="660"/>
                    </a:lnTo>
                    <a:lnTo>
                      <a:pt x="540" y="0"/>
                    </a:lnTo>
                    <a:lnTo>
                      <a:pt x="580" y="0"/>
                    </a:lnTo>
                    <a:lnTo>
                      <a:pt x="312" y="703"/>
                    </a:lnTo>
                    <a:lnTo>
                      <a:pt x="265" y="703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" name="Freeform 24"/>
              <p:cNvSpPr>
                <a:spLocks noEditPoints="1"/>
              </p:cNvSpPr>
              <p:nvPr userDrawn="1"/>
            </p:nvSpPr>
            <p:spPr bwMode="auto">
              <a:xfrm>
                <a:off x="5157788" y="2862263"/>
                <a:ext cx="47625" cy="542925"/>
              </a:xfrm>
              <a:custGeom>
                <a:avLst/>
                <a:gdLst>
                  <a:gd name="T0" fmla="*/ 14 w 61"/>
                  <a:gd name="T1" fmla="*/ 225 h 684"/>
                  <a:gd name="T2" fmla="*/ 48 w 61"/>
                  <a:gd name="T3" fmla="*/ 225 h 684"/>
                  <a:gd name="T4" fmla="*/ 48 w 61"/>
                  <a:gd name="T5" fmla="*/ 684 h 684"/>
                  <a:gd name="T6" fmla="*/ 14 w 61"/>
                  <a:gd name="T7" fmla="*/ 684 h 684"/>
                  <a:gd name="T8" fmla="*/ 14 w 61"/>
                  <a:gd name="T9" fmla="*/ 225 h 684"/>
                  <a:gd name="T10" fmla="*/ 30 w 61"/>
                  <a:gd name="T11" fmla="*/ 0 h 684"/>
                  <a:gd name="T12" fmla="*/ 42 w 61"/>
                  <a:gd name="T13" fmla="*/ 4 h 684"/>
                  <a:gd name="T14" fmla="*/ 52 w 61"/>
                  <a:gd name="T15" fmla="*/ 10 h 684"/>
                  <a:gd name="T16" fmla="*/ 59 w 61"/>
                  <a:gd name="T17" fmla="*/ 20 h 684"/>
                  <a:gd name="T18" fmla="*/ 61 w 61"/>
                  <a:gd name="T19" fmla="*/ 33 h 684"/>
                  <a:gd name="T20" fmla="*/ 59 w 61"/>
                  <a:gd name="T21" fmla="*/ 46 h 684"/>
                  <a:gd name="T22" fmla="*/ 52 w 61"/>
                  <a:gd name="T23" fmla="*/ 56 h 684"/>
                  <a:gd name="T24" fmla="*/ 42 w 61"/>
                  <a:gd name="T25" fmla="*/ 63 h 684"/>
                  <a:gd name="T26" fmla="*/ 30 w 61"/>
                  <a:gd name="T27" fmla="*/ 66 h 684"/>
                  <a:gd name="T28" fmla="*/ 19 w 61"/>
                  <a:gd name="T29" fmla="*/ 63 h 684"/>
                  <a:gd name="T30" fmla="*/ 9 w 61"/>
                  <a:gd name="T31" fmla="*/ 56 h 684"/>
                  <a:gd name="T32" fmla="*/ 2 w 61"/>
                  <a:gd name="T33" fmla="*/ 46 h 684"/>
                  <a:gd name="T34" fmla="*/ 0 w 61"/>
                  <a:gd name="T35" fmla="*/ 33 h 684"/>
                  <a:gd name="T36" fmla="*/ 2 w 61"/>
                  <a:gd name="T37" fmla="*/ 20 h 684"/>
                  <a:gd name="T38" fmla="*/ 9 w 61"/>
                  <a:gd name="T39" fmla="*/ 10 h 684"/>
                  <a:gd name="T40" fmla="*/ 19 w 61"/>
                  <a:gd name="T41" fmla="*/ 4 h 684"/>
                  <a:gd name="T42" fmla="*/ 30 w 61"/>
                  <a:gd name="T43" fmla="*/ 0 h 6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61" h="684">
                    <a:moveTo>
                      <a:pt x="14" y="225"/>
                    </a:moveTo>
                    <a:lnTo>
                      <a:pt x="48" y="225"/>
                    </a:lnTo>
                    <a:lnTo>
                      <a:pt x="48" y="684"/>
                    </a:lnTo>
                    <a:lnTo>
                      <a:pt x="14" y="684"/>
                    </a:lnTo>
                    <a:lnTo>
                      <a:pt x="14" y="225"/>
                    </a:lnTo>
                    <a:close/>
                    <a:moveTo>
                      <a:pt x="30" y="0"/>
                    </a:moveTo>
                    <a:lnTo>
                      <a:pt x="42" y="4"/>
                    </a:lnTo>
                    <a:lnTo>
                      <a:pt x="52" y="10"/>
                    </a:lnTo>
                    <a:lnTo>
                      <a:pt x="59" y="20"/>
                    </a:lnTo>
                    <a:lnTo>
                      <a:pt x="61" y="33"/>
                    </a:lnTo>
                    <a:lnTo>
                      <a:pt x="59" y="46"/>
                    </a:lnTo>
                    <a:lnTo>
                      <a:pt x="52" y="56"/>
                    </a:lnTo>
                    <a:lnTo>
                      <a:pt x="42" y="63"/>
                    </a:lnTo>
                    <a:lnTo>
                      <a:pt x="30" y="66"/>
                    </a:lnTo>
                    <a:lnTo>
                      <a:pt x="19" y="63"/>
                    </a:lnTo>
                    <a:lnTo>
                      <a:pt x="9" y="56"/>
                    </a:lnTo>
                    <a:lnTo>
                      <a:pt x="2" y="46"/>
                    </a:lnTo>
                    <a:lnTo>
                      <a:pt x="0" y="33"/>
                    </a:lnTo>
                    <a:lnTo>
                      <a:pt x="2" y="20"/>
                    </a:lnTo>
                    <a:lnTo>
                      <a:pt x="9" y="10"/>
                    </a:lnTo>
                    <a:lnTo>
                      <a:pt x="19" y="4"/>
                    </a:lnTo>
                    <a:lnTo>
                      <a:pt x="3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" name="Freeform 25"/>
              <p:cNvSpPr>
                <a:spLocks/>
              </p:cNvSpPr>
              <p:nvPr userDrawn="1"/>
            </p:nvSpPr>
            <p:spPr bwMode="auto">
              <a:xfrm>
                <a:off x="5289551" y="3041651"/>
                <a:ext cx="317500" cy="554038"/>
              </a:xfrm>
              <a:custGeom>
                <a:avLst/>
                <a:gdLst>
                  <a:gd name="T0" fmla="*/ 0 w 400"/>
                  <a:gd name="T1" fmla="*/ 0 h 699"/>
                  <a:gd name="T2" fmla="*/ 39 w 400"/>
                  <a:gd name="T3" fmla="*/ 0 h 699"/>
                  <a:gd name="T4" fmla="*/ 204 w 400"/>
                  <a:gd name="T5" fmla="*/ 429 h 699"/>
                  <a:gd name="T6" fmla="*/ 360 w 400"/>
                  <a:gd name="T7" fmla="*/ 0 h 699"/>
                  <a:gd name="T8" fmla="*/ 400 w 400"/>
                  <a:gd name="T9" fmla="*/ 0 h 699"/>
                  <a:gd name="T10" fmla="*/ 171 w 400"/>
                  <a:gd name="T11" fmla="*/ 601 h 699"/>
                  <a:gd name="T12" fmla="*/ 160 w 400"/>
                  <a:gd name="T13" fmla="*/ 626 h 699"/>
                  <a:gd name="T14" fmla="*/ 148 w 400"/>
                  <a:gd name="T15" fmla="*/ 647 h 699"/>
                  <a:gd name="T16" fmla="*/ 133 w 400"/>
                  <a:gd name="T17" fmla="*/ 665 h 699"/>
                  <a:gd name="T18" fmla="*/ 118 w 400"/>
                  <a:gd name="T19" fmla="*/ 680 h 699"/>
                  <a:gd name="T20" fmla="*/ 97 w 400"/>
                  <a:gd name="T21" fmla="*/ 690 h 699"/>
                  <a:gd name="T22" fmla="*/ 76 w 400"/>
                  <a:gd name="T23" fmla="*/ 697 h 699"/>
                  <a:gd name="T24" fmla="*/ 50 w 400"/>
                  <a:gd name="T25" fmla="*/ 699 h 699"/>
                  <a:gd name="T26" fmla="*/ 34 w 400"/>
                  <a:gd name="T27" fmla="*/ 698 h 699"/>
                  <a:gd name="T28" fmla="*/ 19 w 400"/>
                  <a:gd name="T29" fmla="*/ 697 h 699"/>
                  <a:gd name="T30" fmla="*/ 4 w 400"/>
                  <a:gd name="T31" fmla="*/ 693 h 699"/>
                  <a:gd name="T32" fmla="*/ 10 w 400"/>
                  <a:gd name="T33" fmla="*/ 661 h 699"/>
                  <a:gd name="T34" fmla="*/ 29 w 400"/>
                  <a:gd name="T35" fmla="*/ 665 h 699"/>
                  <a:gd name="T36" fmla="*/ 50 w 400"/>
                  <a:gd name="T37" fmla="*/ 667 h 699"/>
                  <a:gd name="T38" fmla="*/ 71 w 400"/>
                  <a:gd name="T39" fmla="*/ 665 h 699"/>
                  <a:gd name="T40" fmla="*/ 88 w 400"/>
                  <a:gd name="T41" fmla="*/ 658 h 699"/>
                  <a:gd name="T42" fmla="*/ 104 w 400"/>
                  <a:gd name="T43" fmla="*/ 647 h 699"/>
                  <a:gd name="T44" fmla="*/ 116 w 400"/>
                  <a:gd name="T45" fmla="*/ 634 h 699"/>
                  <a:gd name="T46" fmla="*/ 126 w 400"/>
                  <a:gd name="T47" fmla="*/ 618 h 699"/>
                  <a:gd name="T48" fmla="*/ 135 w 400"/>
                  <a:gd name="T49" fmla="*/ 600 h 699"/>
                  <a:gd name="T50" fmla="*/ 143 w 400"/>
                  <a:gd name="T51" fmla="*/ 581 h 699"/>
                  <a:gd name="T52" fmla="*/ 185 w 400"/>
                  <a:gd name="T53" fmla="*/ 468 h 699"/>
                  <a:gd name="T54" fmla="*/ 0 w 400"/>
                  <a:gd name="T55" fmla="*/ 0 h 6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400" h="699">
                    <a:moveTo>
                      <a:pt x="0" y="0"/>
                    </a:moveTo>
                    <a:lnTo>
                      <a:pt x="39" y="0"/>
                    </a:lnTo>
                    <a:lnTo>
                      <a:pt x="204" y="429"/>
                    </a:lnTo>
                    <a:lnTo>
                      <a:pt x="360" y="0"/>
                    </a:lnTo>
                    <a:lnTo>
                      <a:pt x="400" y="0"/>
                    </a:lnTo>
                    <a:lnTo>
                      <a:pt x="171" y="601"/>
                    </a:lnTo>
                    <a:lnTo>
                      <a:pt x="160" y="626"/>
                    </a:lnTo>
                    <a:lnTo>
                      <a:pt x="148" y="647"/>
                    </a:lnTo>
                    <a:lnTo>
                      <a:pt x="133" y="665"/>
                    </a:lnTo>
                    <a:lnTo>
                      <a:pt x="118" y="680"/>
                    </a:lnTo>
                    <a:lnTo>
                      <a:pt x="97" y="690"/>
                    </a:lnTo>
                    <a:lnTo>
                      <a:pt x="76" y="697"/>
                    </a:lnTo>
                    <a:lnTo>
                      <a:pt x="50" y="699"/>
                    </a:lnTo>
                    <a:lnTo>
                      <a:pt x="34" y="698"/>
                    </a:lnTo>
                    <a:lnTo>
                      <a:pt x="19" y="697"/>
                    </a:lnTo>
                    <a:lnTo>
                      <a:pt x="4" y="693"/>
                    </a:lnTo>
                    <a:lnTo>
                      <a:pt x="10" y="661"/>
                    </a:lnTo>
                    <a:lnTo>
                      <a:pt x="29" y="665"/>
                    </a:lnTo>
                    <a:lnTo>
                      <a:pt x="50" y="667"/>
                    </a:lnTo>
                    <a:lnTo>
                      <a:pt x="71" y="665"/>
                    </a:lnTo>
                    <a:lnTo>
                      <a:pt x="88" y="658"/>
                    </a:lnTo>
                    <a:lnTo>
                      <a:pt x="104" y="647"/>
                    </a:lnTo>
                    <a:lnTo>
                      <a:pt x="116" y="634"/>
                    </a:lnTo>
                    <a:lnTo>
                      <a:pt x="126" y="618"/>
                    </a:lnTo>
                    <a:lnTo>
                      <a:pt x="135" y="600"/>
                    </a:lnTo>
                    <a:lnTo>
                      <a:pt x="143" y="581"/>
                    </a:lnTo>
                    <a:lnTo>
                      <a:pt x="185" y="468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" name="Freeform 26"/>
              <p:cNvSpPr>
                <a:spLocks noEditPoints="1"/>
              </p:cNvSpPr>
              <p:nvPr userDrawn="1"/>
            </p:nvSpPr>
            <p:spPr bwMode="auto">
              <a:xfrm>
                <a:off x="5649913" y="3028951"/>
                <a:ext cx="293688" cy="387350"/>
              </a:xfrm>
              <a:custGeom>
                <a:avLst/>
                <a:gdLst>
                  <a:gd name="T0" fmla="*/ 248 w 370"/>
                  <a:gd name="T1" fmla="*/ 230 h 487"/>
                  <a:gd name="T2" fmla="*/ 197 w 370"/>
                  <a:gd name="T3" fmla="*/ 232 h 487"/>
                  <a:gd name="T4" fmla="*/ 149 w 370"/>
                  <a:gd name="T5" fmla="*/ 240 h 487"/>
                  <a:gd name="T6" fmla="*/ 105 w 370"/>
                  <a:gd name="T7" fmla="*/ 254 h 487"/>
                  <a:gd name="T8" fmla="*/ 69 w 370"/>
                  <a:gd name="T9" fmla="*/ 276 h 487"/>
                  <a:gd name="T10" fmla="*/ 44 w 370"/>
                  <a:gd name="T11" fmla="*/ 309 h 487"/>
                  <a:gd name="T12" fmla="*/ 35 w 370"/>
                  <a:gd name="T13" fmla="*/ 351 h 487"/>
                  <a:gd name="T14" fmla="*/ 45 w 370"/>
                  <a:gd name="T15" fmla="*/ 396 h 487"/>
                  <a:gd name="T16" fmla="*/ 69 w 370"/>
                  <a:gd name="T17" fmla="*/ 428 h 487"/>
                  <a:gd name="T18" fmla="*/ 104 w 370"/>
                  <a:gd name="T19" fmla="*/ 447 h 487"/>
                  <a:gd name="T20" fmla="*/ 142 w 370"/>
                  <a:gd name="T21" fmla="*/ 456 h 487"/>
                  <a:gd name="T22" fmla="*/ 191 w 370"/>
                  <a:gd name="T23" fmla="*/ 454 h 487"/>
                  <a:gd name="T24" fmla="*/ 243 w 370"/>
                  <a:gd name="T25" fmla="*/ 436 h 487"/>
                  <a:gd name="T26" fmla="*/ 281 w 370"/>
                  <a:gd name="T27" fmla="*/ 404 h 487"/>
                  <a:gd name="T28" fmla="*/ 307 w 370"/>
                  <a:gd name="T29" fmla="*/ 360 h 487"/>
                  <a:gd name="T30" fmla="*/ 323 w 370"/>
                  <a:gd name="T31" fmla="*/ 310 h 487"/>
                  <a:gd name="T32" fmla="*/ 327 w 370"/>
                  <a:gd name="T33" fmla="*/ 256 h 487"/>
                  <a:gd name="T34" fmla="*/ 271 w 370"/>
                  <a:gd name="T35" fmla="*/ 229 h 487"/>
                  <a:gd name="T36" fmla="*/ 219 w 370"/>
                  <a:gd name="T37" fmla="*/ 2 h 487"/>
                  <a:gd name="T38" fmla="*/ 272 w 370"/>
                  <a:gd name="T39" fmla="*/ 14 h 487"/>
                  <a:gd name="T40" fmla="*/ 314 w 370"/>
                  <a:gd name="T41" fmla="*/ 42 h 487"/>
                  <a:gd name="T42" fmla="*/ 344 w 370"/>
                  <a:gd name="T43" fmla="*/ 82 h 487"/>
                  <a:gd name="T44" fmla="*/ 360 w 370"/>
                  <a:gd name="T45" fmla="*/ 136 h 487"/>
                  <a:gd name="T46" fmla="*/ 362 w 370"/>
                  <a:gd name="T47" fmla="*/ 371 h 487"/>
                  <a:gd name="T48" fmla="*/ 364 w 370"/>
                  <a:gd name="T49" fmla="*/ 426 h 487"/>
                  <a:gd name="T50" fmla="*/ 370 w 370"/>
                  <a:gd name="T51" fmla="*/ 473 h 487"/>
                  <a:gd name="T52" fmla="*/ 334 w 370"/>
                  <a:gd name="T53" fmla="*/ 456 h 487"/>
                  <a:gd name="T54" fmla="*/ 331 w 370"/>
                  <a:gd name="T55" fmla="*/ 413 h 487"/>
                  <a:gd name="T56" fmla="*/ 330 w 370"/>
                  <a:gd name="T57" fmla="*/ 375 h 487"/>
                  <a:gd name="T58" fmla="*/ 313 w 370"/>
                  <a:gd name="T59" fmla="*/ 402 h 487"/>
                  <a:gd name="T60" fmla="*/ 278 w 370"/>
                  <a:gd name="T61" fmla="*/ 444 h 487"/>
                  <a:gd name="T62" fmla="*/ 233 w 370"/>
                  <a:gd name="T63" fmla="*/ 472 h 487"/>
                  <a:gd name="T64" fmla="*/ 181 w 370"/>
                  <a:gd name="T65" fmla="*/ 484 h 487"/>
                  <a:gd name="T66" fmla="*/ 133 w 370"/>
                  <a:gd name="T67" fmla="*/ 485 h 487"/>
                  <a:gd name="T68" fmla="*/ 89 w 370"/>
                  <a:gd name="T69" fmla="*/ 475 h 487"/>
                  <a:gd name="T70" fmla="*/ 50 w 370"/>
                  <a:gd name="T71" fmla="*/ 455 h 487"/>
                  <a:gd name="T72" fmla="*/ 19 w 370"/>
                  <a:gd name="T73" fmla="*/ 422 h 487"/>
                  <a:gd name="T74" fmla="*/ 3 w 370"/>
                  <a:gd name="T75" fmla="*/ 378 h 487"/>
                  <a:gd name="T76" fmla="*/ 3 w 370"/>
                  <a:gd name="T77" fmla="*/ 325 h 487"/>
                  <a:gd name="T78" fmla="*/ 18 w 370"/>
                  <a:gd name="T79" fmla="*/ 281 h 487"/>
                  <a:gd name="T80" fmla="*/ 49 w 370"/>
                  <a:gd name="T81" fmla="*/ 249 h 487"/>
                  <a:gd name="T82" fmla="*/ 88 w 370"/>
                  <a:gd name="T83" fmla="*/ 226 h 487"/>
                  <a:gd name="T84" fmla="*/ 135 w 370"/>
                  <a:gd name="T85" fmla="*/ 212 h 487"/>
                  <a:gd name="T86" fmla="*/ 186 w 370"/>
                  <a:gd name="T87" fmla="*/ 204 h 487"/>
                  <a:gd name="T88" fmla="*/ 236 w 370"/>
                  <a:gd name="T89" fmla="*/ 200 h 487"/>
                  <a:gd name="T90" fmla="*/ 327 w 370"/>
                  <a:gd name="T91" fmla="*/ 200 h 487"/>
                  <a:gd name="T92" fmla="*/ 325 w 370"/>
                  <a:gd name="T93" fmla="*/ 141 h 487"/>
                  <a:gd name="T94" fmla="*/ 309 w 370"/>
                  <a:gd name="T95" fmla="*/ 92 h 487"/>
                  <a:gd name="T96" fmla="*/ 280 w 370"/>
                  <a:gd name="T97" fmla="*/ 57 h 487"/>
                  <a:gd name="T98" fmla="*/ 240 w 370"/>
                  <a:gd name="T99" fmla="*/ 38 h 487"/>
                  <a:gd name="T100" fmla="*/ 187 w 370"/>
                  <a:gd name="T101" fmla="*/ 31 h 487"/>
                  <a:gd name="T102" fmla="*/ 125 w 370"/>
                  <a:gd name="T103" fmla="*/ 42 h 487"/>
                  <a:gd name="T104" fmla="*/ 71 w 370"/>
                  <a:gd name="T105" fmla="*/ 67 h 487"/>
                  <a:gd name="T106" fmla="*/ 28 w 370"/>
                  <a:gd name="T107" fmla="*/ 60 h 487"/>
                  <a:gd name="T108" fmla="*/ 86 w 370"/>
                  <a:gd name="T109" fmla="*/ 23 h 487"/>
                  <a:gd name="T110" fmla="*/ 153 w 370"/>
                  <a:gd name="T111" fmla="*/ 3 h 4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370" h="487">
                    <a:moveTo>
                      <a:pt x="271" y="229"/>
                    </a:moveTo>
                    <a:lnTo>
                      <a:pt x="248" y="230"/>
                    </a:lnTo>
                    <a:lnTo>
                      <a:pt x="223" y="231"/>
                    </a:lnTo>
                    <a:lnTo>
                      <a:pt x="197" y="232"/>
                    </a:lnTo>
                    <a:lnTo>
                      <a:pt x="172" y="235"/>
                    </a:lnTo>
                    <a:lnTo>
                      <a:pt x="149" y="240"/>
                    </a:lnTo>
                    <a:lnTo>
                      <a:pt x="126" y="247"/>
                    </a:lnTo>
                    <a:lnTo>
                      <a:pt x="105" y="254"/>
                    </a:lnTo>
                    <a:lnTo>
                      <a:pt x="86" y="263"/>
                    </a:lnTo>
                    <a:lnTo>
                      <a:pt x="69" y="276"/>
                    </a:lnTo>
                    <a:lnTo>
                      <a:pt x="54" y="291"/>
                    </a:lnTo>
                    <a:lnTo>
                      <a:pt x="44" y="309"/>
                    </a:lnTo>
                    <a:lnTo>
                      <a:pt x="37" y="328"/>
                    </a:lnTo>
                    <a:lnTo>
                      <a:pt x="35" y="351"/>
                    </a:lnTo>
                    <a:lnTo>
                      <a:pt x="39" y="375"/>
                    </a:lnTo>
                    <a:lnTo>
                      <a:pt x="45" y="396"/>
                    </a:lnTo>
                    <a:lnTo>
                      <a:pt x="55" y="413"/>
                    </a:lnTo>
                    <a:lnTo>
                      <a:pt x="69" y="428"/>
                    </a:lnTo>
                    <a:lnTo>
                      <a:pt x="86" y="438"/>
                    </a:lnTo>
                    <a:lnTo>
                      <a:pt x="104" y="447"/>
                    </a:lnTo>
                    <a:lnTo>
                      <a:pt x="123" y="453"/>
                    </a:lnTo>
                    <a:lnTo>
                      <a:pt x="142" y="456"/>
                    </a:lnTo>
                    <a:lnTo>
                      <a:pt x="161" y="456"/>
                    </a:lnTo>
                    <a:lnTo>
                      <a:pt x="191" y="454"/>
                    </a:lnTo>
                    <a:lnTo>
                      <a:pt x="219" y="447"/>
                    </a:lnTo>
                    <a:lnTo>
                      <a:pt x="243" y="436"/>
                    </a:lnTo>
                    <a:lnTo>
                      <a:pt x="264" y="421"/>
                    </a:lnTo>
                    <a:lnTo>
                      <a:pt x="281" y="404"/>
                    </a:lnTo>
                    <a:lnTo>
                      <a:pt x="296" y="383"/>
                    </a:lnTo>
                    <a:lnTo>
                      <a:pt x="307" y="360"/>
                    </a:lnTo>
                    <a:lnTo>
                      <a:pt x="316" y="336"/>
                    </a:lnTo>
                    <a:lnTo>
                      <a:pt x="323" y="310"/>
                    </a:lnTo>
                    <a:lnTo>
                      <a:pt x="326" y="283"/>
                    </a:lnTo>
                    <a:lnTo>
                      <a:pt x="327" y="256"/>
                    </a:lnTo>
                    <a:lnTo>
                      <a:pt x="327" y="229"/>
                    </a:lnTo>
                    <a:lnTo>
                      <a:pt x="271" y="229"/>
                    </a:lnTo>
                    <a:close/>
                    <a:moveTo>
                      <a:pt x="189" y="0"/>
                    </a:moveTo>
                    <a:lnTo>
                      <a:pt x="219" y="2"/>
                    </a:lnTo>
                    <a:lnTo>
                      <a:pt x="246" y="7"/>
                    </a:lnTo>
                    <a:lnTo>
                      <a:pt x="272" y="14"/>
                    </a:lnTo>
                    <a:lnTo>
                      <a:pt x="295" y="27"/>
                    </a:lnTo>
                    <a:lnTo>
                      <a:pt x="314" y="42"/>
                    </a:lnTo>
                    <a:lnTo>
                      <a:pt x="331" y="60"/>
                    </a:lnTo>
                    <a:lnTo>
                      <a:pt x="344" y="82"/>
                    </a:lnTo>
                    <a:lnTo>
                      <a:pt x="353" y="107"/>
                    </a:lnTo>
                    <a:lnTo>
                      <a:pt x="360" y="136"/>
                    </a:lnTo>
                    <a:lnTo>
                      <a:pt x="362" y="169"/>
                    </a:lnTo>
                    <a:lnTo>
                      <a:pt x="362" y="371"/>
                    </a:lnTo>
                    <a:lnTo>
                      <a:pt x="362" y="398"/>
                    </a:lnTo>
                    <a:lnTo>
                      <a:pt x="364" y="426"/>
                    </a:lnTo>
                    <a:lnTo>
                      <a:pt x="367" y="452"/>
                    </a:lnTo>
                    <a:lnTo>
                      <a:pt x="370" y="473"/>
                    </a:lnTo>
                    <a:lnTo>
                      <a:pt x="336" y="473"/>
                    </a:lnTo>
                    <a:lnTo>
                      <a:pt x="334" y="456"/>
                    </a:lnTo>
                    <a:lnTo>
                      <a:pt x="332" y="436"/>
                    </a:lnTo>
                    <a:lnTo>
                      <a:pt x="331" y="413"/>
                    </a:lnTo>
                    <a:lnTo>
                      <a:pt x="330" y="393"/>
                    </a:lnTo>
                    <a:lnTo>
                      <a:pt x="330" y="375"/>
                    </a:lnTo>
                    <a:lnTo>
                      <a:pt x="326" y="375"/>
                    </a:lnTo>
                    <a:lnTo>
                      <a:pt x="313" y="402"/>
                    </a:lnTo>
                    <a:lnTo>
                      <a:pt x="297" y="425"/>
                    </a:lnTo>
                    <a:lnTo>
                      <a:pt x="278" y="444"/>
                    </a:lnTo>
                    <a:lnTo>
                      <a:pt x="257" y="460"/>
                    </a:lnTo>
                    <a:lnTo>
                      <a:pt x="233" y="472"/>
                    </a:lnTo>
                    <a:lnTo>
                      <a:pt x="208" y="480"/>
                    </a:lnTo>
                    <a:lnTo>
                      <a:pt x="181" y="484"/>
                    </a:lnTo>
                    <a:lnTo>
                      <a:pt x="154" y="487"/>
                    </a:lnTo>
                    <a:lnTo>
                      <a:pt x="133" y="485"/>
                    </a:lnTo>
                    <a:lnTo>
                      <a:pt x="110" y="482"/>
                    </a:lnTo>
                    <a:lnTo>
                      <a:pt x="89" y="475"/>
                    </a:lnTo>
                    <a:lnTo>
                      <a:pt x="69" y="466"/>
                    </a:lnTo>
                    <a:lnTo>
                      <a:pt x="50" y="455"/>
                    </a:lnTo>
                    <a:lnTo>
                      <a:pt x="33" y="440"/>
                    </a:lnTo>
                    <a:lnTo>
                      <a:pt x="19" y="422"/>
                    </a:lnTo>
                    <a:lnTo>
                      <a:pt x="9" y="402"/>
                    </a:lnTo>
                    <a:lnTo>
                      <a:pt x="3" y="378"/>
                    </a:lnTo>
                    <a:lnTo>
                      <a:pt x="0" y="352"/>
                    </a:lnTo>
                    <a:lnTo>
                      <a:pt x="3" y="325"/>
                    </a:lnTo>
                    <a:lnTo>
                      <a:pt x="8" y="302"/>
                    </a:lnTo>
                    <a:lnTo>
                      <a:pt x="18" y="281"/>
                    </a:lnTo>
                    <a:lnTo>
                      <a:pt x="32" y="265"/>
                    </a:lnTo>
                    <a:lnTo>
                      <a:pt x="49" y="249"/>
                    </a:lnTo>
                    <a:lnTo>
                      <a:pt x="67" y="236"/>
                    </a:lnTo>
                    <a:lnTo>
                      <a:pt x="88" y="226"/>
                    </a:lnTo>
                    <a:lnTo>
                      <a:pt x="110" y="218"/>
                    </a:lnTo>
                    <a:lnTo>
                      <a:pt x="135" y="212"/>
                    </a:lnTo>
                    <a:lnTo>
                      <a:pt x="160" y="207"/>
                    </a:lnTo>
                    <a:lnTo>
                      <a:pt x="186" y="204"/>
                    </a:lnTo>
                    <a:lnTo>
                      <a:pt x="212" y="202"/>
                    </a:lnTo>
                    <a:lnTo>
                      <a:pt x="236" y="200"/>
                    </a:lnTo>
                    <a:lnTo>
                      <a:pt x="262" y="200"/>
                    </a:lnTo>
                    <a:lnTo>
                      <a:pt x="327" y="200"/>
                    </a:lnTo>
                    <a:lnTo>
                      <a:pt x="327" y="170"/>
                    </a:lnTo>
                    <a:lnTo>
                      <a:pt x="325" y="141"/>
                    </a:lnTo>
                    <a:lnTo>
                      <a:pt x="319" y="115"/>
                    </a:lnTo>
                    <a:lnTo>
                      <a:pt x="309" y="92"/>
                    </a:lnTo>
                    <a:lnTo>
                      <a:pt x="297" y="73"/>
                    </a:lnTo>
                    <a:lnTo>
                      <a:pt x="280" y="57"/>
                    </a:lnTo>
                    <a:lnTo>
                      <a:pt x="261" y="46"/>
                    </a:lnTo>
                    <a:lnTo>
                      <a:pt x="240" y="38"/>
                    </a:lnTo>
                    <a:lnTo>
                      <a:pt x="215" y="33"/>
                    </a:lnTo>
                    <a:lnTo>
                      <a:pt x="187" y="31"/>
                    </a:lnTo>
                    <a:lnTo>
                      <a:pt x="155" y="34"/>
                    </a:lnTo>
                    <a:lnTo>
                      <a:pt x="125" y="42"/>
                    </a:lnTo>
                    <a:lnTo>
                      <a:pt x="97" y="53"/>
                    </a:lnTo>
                    <a:lnTo>
                      <a:pt x="71" y="67"/>
                    </a:lnTo>
                    <a:lnTo>
                      <a:pt x="49" y="85"/>
                    </a:lnTo>
                    <a:lnTo>
                      <a:pt x="28" y="60"/>
                    </a:lnTo>
                    <a:lnTo>
                      <a:pt x="55" y="39"/>
                    </a:lnTo>
                    <a:lnTo>
                      <a:pt x="86" y="23"/>
                    </a:lnTo>
                    <a:lnTo>
                      <a:pt x="118" y="11"/>
                    </a:lnTo>
                    <a:lnTo>
                      <a:pt x="153" y="3"/>
                    </a:lnTo>
                    <a:lnTo>
                      <a:pt x="189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" name="Freeform 27"/>
              <p:cNvSpPr>
                <a:spLocks noEditPoints="1"/>
              </p:cNvSpPr>
              <p:nvPr userDrawn="1"/>
            </p:nvSpPr>
            <p:spPr bwMode="auto">
              <a:xfrm>
                <a:off x="5938838" y="3028951"/>
                <a:ext cx="93663" cy="47625"/>
              </a:xfrm>
              <a:custGeom>
                <a:avLst/>
                <a:gdLst>
                  <a:gd name="T0" fmla="*/ 58 w 118"/>
                  <a:gd name="T1" fmla="*/ 0 h 61"/>
                  <a:gd name="T2" fmla="*/ 66 w 118"/>
                  <a:gd name="T3" fmla="*/ 0 h 61"/>
                  <a:gd name="T4" fmla="*/ 88 w 118"/>
                  <a:gd name="T5" fmla="*/ 53 h 61"/>
                  <a:gd name="T6" fmla="*/ 110 w 118"/>
                  <a:gd name="T7" fmla="*/ 0 h 61"/>
                  <a:gd name="T8" fmla="*/ 118 w 118"/>
                  <a:gd name="T9" fmla="*/ 0 h 61"/>
                  <a:gd name="T10" fmla="*/ 118 w 118"/>
                  <a:gd name="T11" fmla="*/ 61 h 61"/>
                  <a:gd name="T12" fmla="*/ 113 w 118"/>
                  <a:gd name="T13" fmla="*/ 61 h 61"/>
                  <a:gd name="T14" fmla="*/ 113 w 118"/>
                  <a:gd name="T15" fmla="*/ 5 h 61"/>
                  <a:gd name="T16" fmla="*/ 113 w 118"/>
                  <a:gd name="T17" fmla="*/ 5 h 61"/>
                  <a:gd name="T18" fmla="*/ 89 w 118"/>
                  <a:gd name="T19" fmla="*/ 61 h 61"/>
                  <a:gd name="T20" fmla="*/ 86 w 118"/>
                  <a:gd name="T21" fmla="*/ 61 h 61"/>
                  <a:gd name="T22" fmla="*/ 64 w 118"/>
                  <a:gd name="T23" fmla="*/ 5 h 61"/>
                  <a:gd name="T24" fmla="*/ 64 w 118"/>
                  <a:gd name="T25" fmla="*/ 5 h 61"/>
                  <a:gd name="T26" fmla="*/ 64 w 118"/>
                  <a:gd name="T27" fmla="*/ 61 h 61"/>
                  <a:gd name="T28" fmla="*/ 58 w 118"/>
                  <a:gd name="T29" fmla="*/ 61 h 61"/>
                  <a:gd name="T30" fmla="*/ 58 w 118"/>
                  <a:gd name="T31" fmla="*/ 0 h 61"/>
                  <a:gd name="T32" fmla="*/ 0 w 118"/>
                  <a:gd name="T33" fmla="*/ 0 h 61"/>
                  <a:gd name="T34" fmla="*/ 44 w 118"/>
                  <a:gd name="T35" fmla="*/ 0 h 61"/>
                  <a:gd name="T36" fmla="*/ 44 w 118"/>
                  <a:gd name="T37" fmla="*/ 4 h 61"/>
                  <a:gd name="T38" fmla="*/ 24 w 118"/>
                  <a:gd name="T39" fmla="*/ 4 h 61"/>
                  <a:gd name="T40" fmla="*/ 24 w 118"/>
                  <a:gd name="T41" fmla="*/ 61 h 61"/>
                  <a:gd name="T42" fmla="*/ 20 w 118"/>
                  <a:gd name="T43" fmla="*/ 61 h 61"/>
                  <a:gd name="T44" fmla="*/ 20 w 118"/>
                  <a:gd name="T45" fmla="*/ 4 h 61"/>
                  <a:gd name="T46" fmla="*/ 0 w 118"/>
                  <a:gd name="T47" fmla="*/ 4 h 61"/>
                  <a:gd name="T48" fmla="*/ 0 w 118"/>
                  <a:gd name="T49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18" h="61">
                    <a:moveTo>
                      <a:pt x="58" y="0"/>
                    </a:moveTo>
                    <a:lnTo>
                      <a:pt x="66" y="0"/>
                    </a:lnTo>
                    <a:lnTo>
                      <a:pt x="88" y="53"/>
                    </a:lnTo>
                    <a:lnTo>
                      <a:pt x="110" y="0"/>
                    </a:lnTo>
                    <a:lnTo>
                      <a:pt x="118" y="0"/>
                    </a:lnTo>
                    <a:lnTo>
                      <a:pt x="118" y="61"/>
                    </a:lnTo>
                    <a:lnTo>
                      <a:pt x="113" y="61"/>
                    </a:lnTo>
                    <a:lnTo>
                      <a:pt x="113" y="5"/>
                    </a:lnTo>
                    <a:lnTo>
                      <a:pt x="113" y="5"/>
                    </a:lnTo>
                    <a:lnTo>
                      <a:pt x="89" y="61"/>
                    </a:lnTo>
                    <a:lnTo>
                      <a:pt x="86" y="61"/>
                    </a:lnTo>
                    <a:lnTo>
                      <a:pt x="64" y="5"/>
                    </a:lnTo>
                    <a:lnTo>
                      <a:pt x="64" y="5"/>
                    </a:lnTo>
                    <a:lnTo>
                      <a:pt x="64" y="61"/>
                    </a:lnTo>
                    <a:lnTo>
                      <a:pt x="58" y="61"/>
                    </a:lnTo>
                    <a:lnTo>
                      <a:pt x="58" y="0"/>
                    </a:lnTo>
                    <a:close/>
                    <a:moveTo>
                      <a:pt x="0" y="0"/>
                    </a:moveTo>
                    <a:lnTo>
                      <a:pt x="44" y="0"/>
                    </a:lnTo>
                    <a:lnTo>
                      <a:pt x="44" y="4"/>
                    </a:lnTo>
                    <a:lnTo>
                      <a:pt x="24" y="4"/>
                    </a:lnTo>
                    <a:lnTo>
                      <a:pt x="24" y="61"/>
                    </a:lnTo>
                    <a:lnTo>
                      <a:pt x="20" y="61"/>
                    </a:lnTo>
                    <a:lnTo>
                      <a:pt x="20" y="4"/>
                    </a:lnTo>
                    <a:lnTo>
                      <a:pt x="0" y="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2" name="Group 21"/>
            <p:cNvGrpSpPr/>
            <p:nvPr userDrawn="1"/>
          </p:nvGrpSpPr>
          <p:grpSpPr>
            <a:xfrm>
              <a:off x="3857626" y="1555751"/>
              <a:ext cx="1419225" cy="930275"/>
              <a:chOff x="3857626" y="1555751"/>
              <a:chExt cx="1419225" cy="930275"/>
            </a:xfrm>
            <a:grpFill/>
          </p:grpSpPr>
          <p:sp>
            <p:nvSpPr>
              <p:cNvPr id="31" name="Freeform 28"/>
              <p:cNvSpPr>
                <a:spLocks/>
              </p:cNvSpPr>
              <p:nvPr userDrawn="1"/>
            </p:nvSpPr>
            <p:spPr bwMode="auto">
              <a:xfrm>
                <a:off x="3857626" y="1555751"/>
                <a:ext cx="1416050" cy="930275"/>
              </a:xfrm>
              <a:custGeom>
                <a:avLst/>
                <a:gdLst>
                  <a:gd name="T0" fmla="*/ 902 w 1784"/>
                  <a:gd name="T1" fmla="*/ 27 h 1172"/>
                  <a:gd name="T2" fmla="*/ 1076 w 1784"/>
                  <a:gd name="T3" fmla="*/ 141 h 1172"/>
                  <a:gd name="T4" fmla="*/ 1087 w 1784"/>
                  <a:gd name="T5" fmla="*/ 187 h 1172"/>
                  <a:gd name="T6" fmla="*/ 1044 w 1784"/>
                  <a:gd name="T7" fmla="*/ 218 h 1172"/>
                  <a:gd name="T8" fmla="*/ 1009 w 1784"/>
                  <a:gd name="T9" fmla="*/ 202 h 1172"/>
                  <a:gd name="T10" fmla="*/ 889 w 1784"/>
                  <a:gd name="T11" fmla="*/ 120 h 1172"/>
                  <a:gd name="T12" fmla="*/ 695 w 1784"/>
                  <a:gd name="T13" fmla="*/ 94 h 1172"/>
                  <a:gd name="T14" fmla="*/ 520 w 1784"/>
                  <a:gd name="T15" fmla="*/ 168 h 1172"/>
                  <a:gd name="T16" fmla="*/ 406 w 1784"/>
                  <a:gd name="T17" fmla="*/ 317 h 1172"/>
                  <a:gd name="T18" fmla="*/ 378 w 1784"/>
                  <a:gd name="T19" fmla="*/ 491 h 1172"/>
                  <a:gd name="T20" fmla="*/ 298 w 1784"/>
                  <a:gd name="T21" fmla="*/ 580 h 1172"/>
                  <a:gd name="T22" fmla="*/ 163 w 1784"/>
                  <a:gd name="T23" fmla="*/ 651 h 1172"/>
                  <a:gd name="T24" fmla="*/ 93 w 1784"/>
                  <a:gd name="T25" fmla="*/ 788 h 1172"/>
                  <a:gd name="T26" fmla="*/ 118 w 1784"/>
                  <a:gd name="T27" fmla="*/ 944 h 1172"/>
                  <a:gd name="T28" fmla="*/ 227 w 1784"/>
                  <a:gd name="T29" fmla="*/ 1052 h 1172"/>
                  <a:gd name="T30" fmla="*/ 356 w 1784"/>
                  <a:gd name="T31" fmla="*/ 1081 h 1172"/>
                  <a:gd name="T32" fmla="*/ 1482 w 1784"/>
                  <a:gd name="T33" fmla="*/ 1077 h 1172"/>
                  <a:gd name="T34" fmla="*/ 1619 w 1784"/>
                  <a:gd name="T35" fmla="*/ 1006 h 1172"/>
                  <a:gd name="T36" fmla="*/ 1690 w 1784"/>
                  <a:gd name="T37" fmla="*/ 869 h 1172"/>
                  <a:gd name="T38" fmla="*/ 1670 w 1784"/>
                  <a:gd name="T39" fmla="*/ 720 h 1172"/>
                  <a:gd name="T40" fmla="*/ 1575 w 1784"/>
                  <a:gd name="T41" fmla="*/ 614 h 1172"/>
                  <a:gd name="T42" fmla="*/ 1421 w 1784"/>
                  <a:gd name="T43" fmla="*/ 571 h 1172"/>
                  <a:gd name="T44" fmla="*/ 1434 w 1784"/>
                  <a:gd name="T45" fmla="*/ 458 h 1172"/>
                  <a:gd name="T46" fmla="*/ 1393 w 1784"/>
                  <a:gd name="T47" fmla="*/ 380 h 1172"/>
                  <a:gd name="T48" fmla="*/ 1339 w 1784"/>
                  <a:gd name="T49" fmla="*/ 345 h 1172"/>
                  <a:gd name="T50" fmla="*/ 1256 w 1784"/>
                  <a:gd name="T51" fmla="*/ 336 h 1172"/>
                  <a:gd name="T52" fmla="*/ 1182 w 1784"/>
                  <a:gd name="T53" fmla="*/ 370 h 1172"/>
                  <a:gd name="T54" fmla="*/ 1154 w 1784"/>
                  <a:gd name="T55" fmla="*/ 402 h 1172"/>
                  <a:gd name="T56" fmla="*/ 1144 w 1784"/>
                  <a:gd name="T57" fmla="*/ 420 h 1172"/>
                  <a:gd name="T58" fmla="*/ 900 w 1784"/>
                  <a:gd name="T59" fmla="*/ 953 h 1172"/>
                  <a:gd name="T60" fmla="*/ 857 w 1784"/>
                  <a:gd name="T61" fmla="*/ 957 h 1172"/>
                  <a:gd name="T62" fmla="*/ 640 w 1784"/>
                  <a:gd name="T63" fmla="*/ 494 h 1172"/>
                  <a:gd name="T64" fmla="*/ 652 w 1784"/>
                  <a:gd name="T65" fmla="*/ 442 h 1172"/>
                  <a:gd name="T66" fmla="*/ 704 w 1784"/>
                  <a:gd name="T67" fmla="*/ 436 h 1172"/>
                  <a:gd name="T68" fmla="*/ 1057 w 1784"/>
                  <a:gd name="T69" fmla="*/ 389 h 1172"/>
                  <a:gd name="T70" fmla="*/ 1122 w 1784"/>
                  <a:gd name="T71" fmla="*/ 303 h 1172"/>
                  <a:gd name="T72" fmla="*/ 1253 w 1784"/>
                  <a:gd name="T73" fmla="*/ 246 h 1172"/>
                  <a:gd name="T74" fmla="*/ 1262 w 1784"/>
                  <a:gd name="T75" fmla="*/ 245 h 1172"/>
                  <a:gd name="T76" fmla="*/ 1282 w 1784"/>
                  <a:gd name="T77" fmla="*/ 243 h 1172"/>
                  <a:gd name="T78" fmla="*/ 1342 w 1784"/>
                  <a:gd name="T79" fmla="*/ 250 h 1172"/>
                  <a:gd name="T80" fmla="*/ 1452 w 1784"/>
                  <a:gd name="T81" fmla="*/ 311 h 1172"/>
                  <a:gd name="T82" fmla="*/ 1496 w 1784"/>
                  <a:gd name="T83" fmla="*/ 367 h 1172"/>
                  <a:gd name="T84" fmla="*/ 1527 w 1784"/>
                  <a:gd name="T85" fmla="*/ 487 h 1172"/>
                  <a:gd name="T86" fmla="*/ 1648 w 1784"/>
                  <a:gd name="T87" fmla="*/ 554 h 1172"/>
                  <a:gd name="T88" fmla="*/ 1756 w 1784"/>
                  <a:gd name="T89" fmla="*/ 694 h 1172"/>
                  <a:gd name="T90" fmla="*/ 1781 w 1784"/>
                  <a:gd name="T91" fmla="*/ 874 h 1172"/>
                  <a:gd name="T92" fmla="*/ 1712 w 1784"/>
                  <a:gd name="T93" fmla="*/ 1038 h 1172"/>
                  <a:gd name="T94" fmla="*/ 1574 w 1784"/>
                  <a:gd name="T95" fmla="*/ 1145 h 1172"/>
                  <a:gd name="T96" fmla="*/ 1424 w 1784"/>
                  <a:gd name="T97" fmla="*/ 1172 h 1172"/>
                  <a:gd name="T98" fmla="*/ 252 w 1784"/>
                  <a:gd name="T99" fmla="*/ 1159 h 1172"/>
                  <a:gd name="T100" fmla="*/ 100 w 1784"/>
                  <a:gd name="T101" fmla="*/ 1072 h 1172"/>
                  <a:gd name="T102" fmla="*/ 12 w 1784"/>
                  <a:gd name="T103" fmla="*/ 919 h 1172"/>
                  <a:gd name="T104" fmla="*/ 11 w 1784"/>
                  <a:gd name="T105" fmla="*/ 739 h 1172"/>
                  <a:gd name="T106" fmla="*/ 97 w 1784"/>
                  <a:gd name="T107" fmla="*/ 589 h 1172"/>
                  <a:gd name="T108" fmla="*/ 243 w 1784"/>
                  <a:gd name="T109" fmla="*/ 499 h 1172"/>
                  <a:gd name="T110" fmla="*/ 298 w 1784"/>
                  <a:gd name="T111" fmla="*/ 355 h 1172"/>
                  <a:gd name="T112" fmla="*/ 386 w 1784"/>
                  <a:gd name="T113" fmla="*/ 173 h 1172"/>
                  <a:gd name="T114" fmla="*/ 544 w 1784"/>
                  <a:gd name="T115" fmla="*/ 46 h 1172"/>
                  <a:gd name="T116" fmla="*/ 746 w 1784"/>
                  <a:gd name="T117" fmla="*/ 0 h 1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784" h="1172">
                    <a:moveTo>
                      <a:pt x="746" y="0"/>
                    </a:moveTo>
                    <a:lnTo>
                      <a:pt x="800" y="2"/>
                    </a:lnTo>
                    <a:lnTo>
                      <a:pt x="852" y="13"/>
                    </a:lnTo>
                    <a:lnTo>
                      <a:pt x="902" y="27"/>
                    </a:lnTo>
                    <a:lnTo>
                      <a:pt x="951" y="49"/>
                    </a:lnTo>
                    <a:lnTo>
                      <a:pt x="997" y="74"/>
                    </a:lnTo>
                    <a:lnTo>
                      <a:pt x="1038" y="105"/>
                    </a:lnTo>
                    <a:lnTo>
                      <a:pt x="1076" y="141"/>
                    </a:lnTo>
                    <a:lnTo>
                      <a:pt x="1080" y="144"/>
                    </a:lnTo>
                    <a:lnTo>
                      <a:pt x="1087" y="158"/>
                    </a:lnTo>
                    <a:lnTo>
                      <a:pt x="1089" y="173"/>
                    </a:lnTo>
                    <a:lnTo>
                      <a:pt x="1087" y="187"/>
                    </a:lnTo>
                    <a:lnTo>
                      <a:pt x="1081" y="200"/>
                    </a:lnTo>
                    <a:lnTo>
                      <a:pt x="1071" y="209"/>
                    </a:lnTo>
                    <a:lnTo>
                      <a:pt x="1058" y="215"/>
                    </a:lnTo>
                    <a:lnTo>
                      <a:pt x="1044" y="218"/>
                    </a:lnTo>
                    <a:lnTo>
                      <a:pt x="1033" y="216"/>
                    </a:lnTo>
                    <a:lnTo>
                      <a:pt x="1021" y="212"/>
                    </a:lnTo>
                    <a:lnTo>
                      <a:pt x="1012" y="204"/>
                    </a:lnTo>
                    <a:lnTo>
                      <a:pt x="1009" y="202"/>
                    </a:lnTo>
                    <a:lnTo>
                      <a:pt x="1007" y="200"/>
                    </a:lnTo>
                    <a:lnTo>
                      <a:pt x="971" y="168"/>
                    </a:lnTo>
                    <a:lnTo>
                      <a:pt x="931" y="141"/>
                    </a:lnTo>
                    <a:lnTo>
                      <a:pt x="889" y="120"/>
                    </a:lnTo>
                    <a:lnTo>
                      <a:pt x="843" y="104"/>
                    </a:lnTo>
                    <a:lnTo>
                      <a:pt x="796" y="94"/>
                    </a:lnTo>
                    <a:lnTo>
                      <a:pt x="746" y="90"/>
                    </a:lnTo>
                    <a:lnTo>
                      <a:pt x="695" y="94"/>
                    </a:lnTo>
                    <a:lnTo>
                      <a:pt x="647" y="104"/>
                    </a:lnTo>
                    <a:lnTo>
                      <a:pt x="602" y="120"/>
                    </a:lnTo>
                    <a:lnTo>
                      <a:pt x="560" y="141"/>
                    </a:lnTo>
                    <a:lnTo>
                      <a:pt x="520" y="168"/>
                    </a:lnTo>
                    <a:lnTo>
                      <a:pt x="484" y="200"/>
                    </a:lnTo>
                    <a:lnTo>
                      <a:pt x="453" y="234"/>
                    </a:lnTo>
                    <a:lnTo>
                      <a:pt x="427" y="274"/>
                    </a:lnTo>
                    <a:lnTo>
                      <a:pt x="406" y="317"/>
                    </a:lnTo>
                    <a:lnTo>
                      <a:pt x="390" y="363"/>
                    </a:lnTo>
                    <a:lnTo>
                      <a:pt x="380" y="410"/>
                    </a:lnTo>
                    <a:lnTo>
                      <a:pt x="376" y="461"/>
                    </a:lnTo>
                    <a:lnTo>
                      <a:pt x="378" y="491"/>
                    </a:lnTo>
                    <a:lnTo>
                      <a:pt x="381" y="523"/>
                    </a:lnTo>
                    <a:lnTo>
                      <a:pt x="390" y="575"/>
                    </a:lnTo>
                    <a:lnTo>
                      <a:pt x="337" y="576"/>
                    </a:lnTo>
                    <a:lnTo>
                      <a:pt x="298" y="580"/>
                    </a:lnTo>
                    <a:lnTo>
                      <a:pt x="260" y="590"/>
                    </a:lnTo>
                    <a:lnTo>
                      <a:pt x="224" y="605"/>
                    </a:lnTo>
                    <a:lnTo>
                      <a:pt x="192" y="627"/>
                    </a:lnTo>
                    <a:lnTo>
                      <a:pt x="163" y="651"/>
                    </a:lnTo>
                    <a:lnTo>
                      <a:pt x="138" y="681"/>
                    </a:lnTo>
                    <a:lnTo>
                      <a:pt x="118" y="714"/>
                    </a:lnTo>
                    <a:lnTo>
                      <a:pt x="103" y="749"/>
                    </a:lnTo>
                    <a:lnTo>
                      <a:pt x="93" y="788"/>
                    </a:lnTo>
                    <a:lnTo>
                      <a:pt x="90" y="828"/>
                    </a:lnTo>
                    <a:lnTo>
                      <a:pt x="93" y="869"/>
                    </a:lnTo>
                    <a:lnTo>
                      <a:pt x="103" y="908"/>
                    </a:lnTo>
                    <a:lnTo>
                      <a:pt x="118" y="944"/>
                    </a:lnTo>
                    <a:lnTo>
                      <a:pt x="139" y="977"/>
                    </a:lnTo>
                    <a:lnTo>
                      <a:pt x="164" y="1006"/>
                    </a:lnTo>
                    <a:lnTo>
                      <a:pt x="193" y="1032"/>
                    </a:lnTo>
                    <a:lnTo>
                      <a:pt x="227" y="1052"/>
                    </a:lnTo>
                    <a:lnTo>
                      <a:pt x="263" y="1068"/>
                    </a:lnTo>
                    <a:lnTo>
                      <a:pt x="301" y="1077"/>
                    </a:lnTo>
                    <a:lnTo>
                      <a:pt x="343" y="1081"/>
                    </a:lnTo>
                    <a:lnTo>
                      <a:pt x="356" y="1081"/>
                    </a:lnTo>
                    <a:lnTo>
                      <a:pt x="357" y="1081"/>
                    </a:lnTo>
                    <a:lnTo>
                      <a:pt x="1428" y="1081"/>
                    </a:lnTo>
                    <a:lnTo>
                      <a:pt x="1442" y="1081"/>
                    </a:lnTo>
                    <a:lnTo>
                      <a:pt x="1482" y="1077"/>
                    </a:lnTo>
                    <a:lnTo>
                      <a:pt x="1521" y="1068"/>
                    </a:lnTo>
                    <a:lnTo>
                      <a:pt x="1557" y="1052"/>
                    </a:lnTo>
                    <a:lnTo>
                      <a:pt x="1590" y="1032"/>
                    </a:lnTo>
                    <a:lnTo>
                      <a:pt x="1619" y="1006"/>
                    </a:lnTo>
                    <a:lnTo>
                      <a:pt x="1645" y="977"/>
                    </a:lnTo>
                    <a:lnTo>
                      <a:pt x="1665" y="944"/>
                    </a:lnTo>
                    <a:lnTo>
                      <a:pt x="1681" y="908"/>
                    </a:lnTo>
                    <a:lnTo>
                      <a:pt x="1690" y="869"/>
                    </a:lnTo>
                    <a:lnTo>
                      <a:pt x="1693" y="828"/>
                    </a:lnTo>
                    <a:lnTo>
                      <a:pt x="1690" y="791"/>
                    </a:lnTo>
                    <a:lnTo>
                      <a:pt x="1682" y="755"/>
                    </a:lnTo>
                    <a:lnTo>
                      <a:pt x="1670" y="720"/>
                    </a:lnTo>
                    <a:lnTo>
                      <a:pt x="1652" y="690"/>
                    </a:lnTo>
                    <a:lnTo>
                      <a:pt x="1629" y="660"/>
                    </a:lnTo>
                    <a:lnTo>
                      <a:pt x="1605" y="636"/>
                    </a:lnTo>
                    <a:lnTo>
                      <a:pt x="1575" y="614"/>
                    </a:lnTo>
                    <a:lnTo>
                      <a:pt x="1543" y="597"/>
                    </a:lnTo>
                    <a:lnTo>
                      <a:pt x="1508" y="585"/>
                    </a:lnTo>
                    <a:lnTo>
                      <a:pt x="1471" y="578"/>
                    </a:lnTo>
                    <a:lnTo>
                      <a:pt x="1421" y="571"/>
                    </a:lnTo>
                    <a:lnTo>
                      <a:pt x="1433" y="522"/>
                    </a:lnTo>
                    <a:lnTo>
                      <a:pt x="1436" y="504"/>
                    </a:lnTo>
                    <a:lnTo>
                      <a:pt x="1437" y="487"/>
                    </a:lnTo>
                    <a:lnTo>
                      <a:pt x="1434" y="458"/>
                    </a:lnTo>
                    <a:lnTo>
                      <a:pt x="1426" y="431"/>
                    </a:lnTo>
                    <a:lnTo>
                      <a:pt x="1414" y="406"/>
                    </a:lnTo>
                    <a:lnTo>
                      <a:pt x="1397" y="384"/>
                    </a:lnTo>
                    <a:lnTo>
                      <a:pt x="1393" y="380"/>
                    </a:lnTo>
                    <a:lnTo>
                      <a:pt x="1389" y="376"/>
                    </a:lnTo>
                    <a:lnTo>
                      <a:pt x="1387" y="374"/>
                    </a:lnTo>
                    <a:lnTo>
                      <a:pt x="1364" y="358"/>
                    </a:lnTo>
                    <a:lnTo>
                      <a:pt x="1339" y="345"/>
                    </a:lnTo>
                    <a:lnTo>
                      <a:pt x="1312" y="337"/>
                    </a:lnTo>
                    <a:lnTo>
                      <a:pt x="1283" y="335"/>
                    </a:lnTo>
                    <a:lnTo>
                      <a:pt x="1282" y="335"/>
                    </a:lnTo>
                    <a:lnTo>
                      <a:pt x="1256" y="336"/>
                    </a:lnTo>
                    <a:lnTo>
                      <a:pt x="1233" y="340"/>
                    </a:lnTo>
                    <a:lnTo>
                      <a:pt x="1212" y="348"/>
                    </a:lnTo>
                    <a:lnTo>
                      <a:pt x="1196" y="358"/>
                    </a:lnTo>
                    <a:lnTo>
                      <a:pt x="1182" y="370"/>
                    </a:lnTo>
                    <a:lnTo>
                      <a:pt x="1171" y="381"/>
                    </a:lnTo>
                    <a:lnTo>
                      <a:pt x="1163" y="390"/>
                    </a:lnTo>
                    <a:lnTo>
                      <a:pt x="1157" y="398"/>
                    </a:lnTo>
                    <a:lnTo>
                      <a:pt x="1154" y="402"/>
                    </a:lnTo>
                    <a:lnTo>
                      <a:pt x="1152" y="407"/>
                    </a:lnTo>
                    <a:lnTo>
                      <a:pt x="1149" y="410"/>
                    </a:lnTo>
                    <a:lnTo>
                      <a:pt x="1147" y="415"/>
                    </a:lnTo>
                    <a:lnTo>
                      <a:pt x="1144" y="420"/>
                    </a:lnTo>
                    <a:lnTo>
                      <a:pt x="1139" y="429"/>
                    </a:lnTo>
                    <a:lnTo>
                      <a:pt x="918" y="933"/>
                    </a:lnTo>
                    <a:lnTo>
                      <a:pt x="910" y="944"/>
                    </a:lnTo>
                    <a:lnTo>
                      <a:pt x="900" y="953"/>
                    </a:lnTo>
                    <a:lnTo>
                      <a:pt x="889" y="958"/>
                    </a:lnTo>
                    <a:lnTo>
                      <a:pt x="876" y="960"/>
                    </a:lnTo>
                    <a:lnTo>
                      <a:pt x="866" y="959"/>
                    </a:lnTo>
                    <a:lnTo>
                      <a:pt x="857" y="957"/>
                    </a:lnTo>
                    <a:lnTo>
                      <a:pt x="846" y="949"/>
                    </a:lnTo>
                    <a:lnTo>
                      <a:pt x="838" y="939"/>
                    </a:lnTo>
                    <a:lnTo>
                      <a:pt x="833" y="927"/>
                    </a:lnTo>
                    <a:lnTo>
                      <a:pt x="640" y="494"/>
                    </a:lnTo>
                    <a:lnTo>
                      <a:pt x="637" y="479"/>
                    </a:lnTo>
                    <a:lnTo>
                      <a:pt x="638" y="465"/>
                    </a:lnTo>
                    <a:lnTo>
                      <a:pt x="643" y="452"/>
                    </a:lnTo>
                    <a:lnTo>
                      <a:pt x="652" y="442"/>
                    </a:lnTo>
                    <a:lnTo>
                      <a:pt x="664" y="434"/>
                    </a:lnTo>
                    <a:lnTo>
                      <a:pt x="678" y="429"/>
                    </a:lnTo>
                    <a:lnTo>
                      <a:pt x="692" y="431"/>
                    </a:lnTo>
                    <a:lnTo>
                      <a:pt x="704" y="436"/>
                    </a:lnTo>
                    <a:lnTo>
                      <a:pt x="716" y="444"/>
                    </a:lnTo>
                    <a:lnTo>
                      <a:pt x="724" y="456"/>
                    </a:lnTo>
                    <a:lnTo>
                      <a:pt x="876" y="801"/>
                    </a:lnTo>
                    <a:lnTo>
                      <a:pt x="1057" y="389"/>
                    </a:lnTo>
                    <a:lnTo>
                      <a:pt x="1057" y="389"/>
                    </a:lnTo>
                    <a:lnTo>
                      <a:pt x="1075" y="357"/>
                    </a:lnTo>
                    <a:lnTo>
                      <a:pt x="1097" y="329"/>
                    </a:lnTo>
                    <a:lnTo>
                      <a:pt x="1122" y="303"/>
                    </a:lnTo>
                    <a:lnTo>
                      <a:pt x="1151" y="282"/>
                    </a:lnTo>
                    <a:lnTo>
                      <a:pt x="1182" y="265"/>
                    </a:lnTo>
                    <a:lnTo>
                      <a:pt x="1217" y="253"/>
                    </a:lnTo>
                    <a:lnTo>
                      <a:pt x="1253" y="246"/>
                    </a:lnTo>
                    <a:lnTo>
                      <a:pt x="1254" y="246"/>
                    </a:lnTo>
                    <a:lnTo>
                      <a:pt x="1256" y="246"/>
                    </a:lnTo>
                    <a:lnTo>
                      <a:pt x="1258" y="245"/>
                    </a:lnTo>
                    <a:lnTo>
                      <a:pt x="1262" y="245"/>
                    </a:lnTo>
                    <a:lnTo>
                      <a:pt x="1265" y="245"/>
                    </a:lnTo>
                    <a:lnTo>
                      <a:pt x="1267" y="245"/>
                    </a:lnTo>
                    <a:lnTo>
                      <a:pt x="1273" y="245"/>
                    </a:lnTo>
                    <a:lnTo>
                      <a:pt x="1282" y="243"/>
                    </a:lnTo>
                    <a:lnTo>
                      <a:pt x="1290" y="245"/>
                    </a:lnTo>
                    <a:lnTo>
                      <a:pt x="1294" y="245"/>
                    </a:lnTo>
                    <a:lnTo>
                      <a:pt x="1301" y="245"/>
                    </a:lnTo>
                    <a:lnTo>
                      <a:pt x="1342" y="250"/>
                    </a:lnTo>
                    <a:lnTo>
                      <a:pt x="1379" y="263"/>
                    </a:lnTo>
                    <a:lnTo>
                      <a:pt x="1414" y="281"/>
                    </a:lnTo>
                    <a:lnTo>
                      <a:pt x="1445" y="304"/>
                    </a:lnTo>
                    <a:lnTo>
                      <a:pt x="1452" y="311"/>
                    </a:lnTo>
                    <a:lnTo>
                      <a:pt x="1457" y="316"/>
                    </a:lnTo>
                    <a:lnTo>
                      <a:pt x="1479" y="340"/>
                    </a:lnTo>
                    <a:lnTo>
                      <a:pt x="1497" y="367"/>
                    </a:lnTo>
                    <a:lnTo>
                      <a:pt x="1496" y="367"/>
                    </a:lnTo>
                    <a:lnTo>
                      <a:pt x="1509" y="396"/>
                    </a:lnTo>
                    <a:lnTo>
                      <a:pt x="1519" y="425"/>
                    </a:lnTo>
                    <a:lnTo>
                      <a:pt x="1525" y="455"/>
                    </a:lnTo>
                    <a:lnTo>
                      <a:pt x="1527" y="487"/>
                    </a:lnTo>
                    <a:lnTo>
                      <a:pt x="1527" y="496"/>
                    </a:lnTo>
                    <a:lnTo>
                      <a:pt x="1571" y="511"/>
                    </a:lnTo>
                    <a:lnTo>
                      <a:pt x="1611" y="530"/>
                    </a:lnTo>
                    <a:lnTo>
                      <a:pt x="1648" y="554"/>
                    </a:lnTo>
                    <a:lnTo>
                      <a:pt x="1682" y="584"/>
                    </a:lnTo>
                    <a:lnTo>
                      <a:pt x="1711" y="618"/>
                    </a:lnTo>
                    <a:lnTo>
                      <a:pt x="1736" y="654"/>
                    </a:lnTo>
                    <a:lnTo>
                      <a:pt x="1756" y="694"/>
                    </a:lnTo>
                    <a:lnTo>
                      <a:pt x="1772" y="737"/>
                    </a:lnTo>
                    <a:lnTo>
                      <a:pt x="1781" y="782"/>
                    </a:lnTo>
                    <a:lnTo>
                      <a:pt x="1784" y="828"/>
                    </a:lnTo>
                    <a:lnTo>
                      <a:pt x="1781" y="874"/>
                    </a:lnTo>
                    <a:lnTo>
                      <a:pt x="1772" y="919"/>
                    </a:lnTo>
                    <a:lnTo>
                      <a:pt x="1757" y="962"/>
                    </a:lnTo>
                    <a:lnTo>
                      <a:pt x="1737" y="1002"/>
                    </a:lnTo>
                    <a:lnTo>
                      <a:pt x="1712" y="1038"/>
                    </a:lnTo>
                    <a:lnTo>
                      <a:pt x="1683" y="1072"/>
                    </a:lnTo>
                    <a:lnTo>
                      <a:pt x="1651" y="1100"/>
                    </a:lnTo>
                    <a:lnTo>
                      <a:pt x="1615" y="1125"/>
                    </a:lnTo>
                    <a:lnTo>
                      <a:pt x="1574" y="1145"/>
                    </a:lnTo>
                    <a:lnTo>
                      <a:pt x="1533" y="1159"/>
                    </a:lnTo>
                    <a:lnTo>
                      <a:pt x="1488" y="1168"/>
                    </a:lnTo>
                    <a:lnTo>
                      <a:pt x="1442" y="1172"/>
                    </a:lnTo>
                    <a:lnTo>
                      <a:pt x="1424" y="1172"/>
                    </a:lnTo>
                    <a:lnTo>
                      <a:pt x="360" y="1172"/>
                    </a:lnTo>
                    <a:lnTo>
                      <a:pt x="343" y="1172"/>
                    </a:lnTo>
                    <a:lnTo>
                      <a:pt x="295" y="1168"/>
                    </a:lnTo>
                    <a:lnTo>
                      <a:pt x="252" y="1159"/>
                    </a:lnTo>
                    <a:lnTo>
                      <a:pt x="209" y="1145"/>
                    </a:lnTo>
                    <a:lnTo>
                      <a:pt x="170" y="1125"/>
                    </a:lnTo>
                    <a:lnTo>
                      <a:pt x="133" y="1100"/>
                    </a:lnTo>
                    <a:lnTo>
                      <a:pt x="100" y="1072"/>
                    </a:lnTo>
                    <a:lnTo>
                      <a:pt x="71" y="1038"/>
                    </a:lnTo>
                    <a:lnTo>
                      <a:pt x="46" y="1002"/>
                    </a:lnTo>
                    <a:lnTo>
                      <a:pt x="27" y="962"/>
                    </a:lnTo>
                    <a:lnTo>
                      <a:pt x="12" y="919"/>
                    </a:lnTo>
                    <a:lnTo>
                      <a:pt x="3" y="874"/>
                    </a:lnTo>
                    <a:lnTo>
                      <a:pt x="0" y="828"/>
                    </a:lnTo>
                    <a:lnTo>
                      <a:pt x="2" y="783"/>
                    </a:lnTo>
                    <a:lnTo>
                      <a:pt x="11" y="739"/>
                    </a:lnTo>
                    <a:lnTo>
                      <a:pt x="26" y="698"/>
                    </a:lnTo>
                    <a:lnTo>
                      <a:pt x="45" y="658"/>
                    </a:lnTo>
                    <a:lnTo>
                      <a:pt x="69" y="622"/>
                    </a:lnTo>
                    <a:lnTo>
                      <a:pt x="97" y="589"/>
                    </a:lnTo>
                    <a:lnTo>
                      <a:pt x="129" y="560"/>
                    </a:lnTo>
                    <a:lnTo>
                      <a:pt x="164" y="535"/>
                    </a:lnTo>
                    <a:lnTo>
                      <a:pt x="202" y="515"/>
                    </a:lnTo>
                    <a:lnTo>
                      <a:pt x="243" y="499"/>
                    </a:lnTo>
                    <a:lnTo>
                      <a:pt x="286" y="489"/>
                    </a:lnTo>
                    <a:lnTo>
                      <a:pt x="285" y="461"/>
                    </a:lnTo>
                    <a:lnTo>
                      <a:pt x="289" y="407"/>
                    </a:lnTo>
                    <a:lnTo>
                      <a:pt x="298" y="355"/>
                    </a:lnTo>
                    <a:lnTo>
                      <a:pt x="312" y="305"/>
                    </a:lnTo>
                    <a:lnTo>
                      <a:pt x="333" y="258"/>
                    </a:lnTo>
                    <a:lnTo>
                      <a:pt x="357" y="214"/>
                    </a:lnTo>
                    <a:lnTo>
                      <a:pt x="386" y="173"/>
                    </a:lnTo>
                    <a:lnTo>
                      <a:pt x="420" y="135"/>
                    </a:lnTo>
                    <a:lnTo>
                      <a:pt x="458" y="102"/>
                    </a:lnTo>
                    <a:lnTo>
                      <a:pt x="499" y="71"/>
                    </a:lnTo>
                    <a:lnTo>
                      <a:pt x="544" y="46"/>
                    </a:lnTo>
                    <a:lnTo>
                      <a:pt x="591" y="26"/>
                    </a:lnTo>
                    <a:lnTo>
                      <a:pt x="640" y="11"/>
                    </a:lnTo>
                    <a:lnTo>
                      <a:pt x="692" y="2"/>
                    </a:lnTo>
                    <a:lnTo>
                      <a:pt x="746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" name="Freeform 29"/>
              <p:cNvSpPr>
                <a:spLocks noEditPoints="1"/>
              </p:cNvSpPr>
              <p:nvPr userDrawn="1"/>
            </p:nvSpPr>
            <p:spPr bwMode="auto">
              <a:xfrm>
                <a:off x="5187951" y="2438401"/>
                <a:ext cx="88900" cy="44450"/>
              </a:xfrm>
              <a:custGeom>
                <a:avLst/>
                <a:gdLst>
                  <a:gd name="T0" fmla="*/ 55 w 113"/>
                  <a:gd name="T1" fmla="*/ 0 h 57"/>
                  <a:gd name="T2" fmla="*/ 63 w 113"/>
                  <a:gd name="T3" fmla="*/ 0 h 57"/>
                  <a:gd name="T4" fmla="*/ 83 w 113"/>
                  <a:gd name="T5" fmla="*/ 50 h 57"/>
                  <a:gd name="T6" fmla="*/ 105 w 113"/>
                  <a:gd name="T7" fmla="*/ 0 h 57"/>
                  <a:gd name="T8" fmla="*/ 113 w 113"/>
                  <a:gd name="T9" fmla="*/ 0 h 57"/>
                  <a:gd name="T10" fmla="*/ 113 w 113"/>
                  <a:gd name="T11" fmla="*/ 57 h 57"/>
                  <a:gd name="T12" fmla="*/ 108 w 113"/>
                  <a:gd name="T13" fmla="*/ 57 h 57"/>
                  <a:gd name="T14" fmla="*/ 108 w 113"/>
                  <a:gd name="T15" fmla="*/ 5 h 57"/>
                  <a:gd name="T16" fmla="*/ 107 w 113"/>
                  <a:gd name="T17" fmla="*/ 5 h 57"/>
                  <a:gd name="T18" fmla="*/ 86 w 113"/>
                  <a:gd name="T19" fmla="*/ 57 h 57"/>
                  <a:gd name="T20" fmla="*/ 82 w 113"/>
                  <a:gd name="T21" fmla="*/ 57 h 57"/>
                  <a:gd name="T22" fmla="*/ 61 w 113"/>
                  <a:gd name="T23" fmla="*/ 5 h 57"/>
                  <a:gd name="T24" fmla="*/ 60 w 113"/>
                  <a:gd name="T25" fmla="*/ 5 h 57"/>
                  <a:gd name="T26" fmla="*/ 60 w 113"/>
                  <a:gd name="T27" fmla="*/ 57 h 57"/>
                  <a:gd name="T28" fmla="*/ 55 w 113"/>
                  <a:gd name="T29" fmla="*/ 57 h 57"/>
                  <a:gd name="T30" fmla="*/ 55 w 113"/>
                  <a:gd name="T31" fmla="*/ 0 h 57"/>
                  <a:gd name="T32" fmla="*/ 0 w 113"/>
                  <a:gd name="T33" fmla="*/ 0 h 57"/>
                  <a:gd name="T34" fmla="*/ 42 w 113"/>
                  <a:gd name="T35" fmla="*/ 0 h 57"/>
                  <a:gd name="T36" fmla="*/ 42 w 113"/>
                  <a:gd name="T37" fmla="*/ 5 h 57"/>
                  <a:gd name="T38" fmla="*/ 24 w 113"/>
                  <a:gd name="T39" fmla="*/ 5 h 57"/>
                  <a:gd name="T40" fmla="*/ 24 w 113"/>
                  <a:gd name="T41" fmla="*/ 57 h 57"/>
                  <a:gd name="T42" fmla="*/ 18 w 113"/>
                  <a:gd name="T43" fmla="*/ 57 h 57"/>
                  <a:gd name="T44" fmla="*/ 18 w 113"/>
                  <a:gd name="T45" fmla="*/ 5 h 57"/>
                  <a:gd name="T46" fmla="*/ 0 w 113"/>
                  <a:gd name="T47" fmla="*/ 5 h 57"/>
                  <a:gd name="T48" fmla="*/ 0 w 113"/>
                  <a:gd name="T49" fmla="*/ 0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13" h="57">
                    <a:moveTo>
                      <a:pt x="55" y="0"/>
                    </a:moveTo>
                    <a:lnTo>
                      <a:pt x="63" y="0"/>
                    </a:lnTo>
                    <a:lnTo>
                      <a:pt x="83" y="50"/>
                    </a:lnTo>
                    <a:lnTo>
                      <a:pt x="105" y="0"/>
                    </a:lnTo>
                    <a:lnTo>
                      <a:pt x="113" y="0"/>
                    </a:lnTo>
                    <a:lnTo>
                      <a:pt x="113" y="57"/>
                    </a:lnTo>
                    <a:lnTo>
                      <a:pt x="108" y="57"/>
                    </a:lnTo>
                    <a:lnTo>
                      <a:pt x="108" y="5"/>
                    </a:lnTo>
                    <a:lnTo>
                      <a:pt x="107" y="5"/>
                    </a:lnTo>
                    <a:lnTo>
                      <a:pt x="86" y="57"/>
                    </a:lnTo>
                    <a:lnTo>
                      <a:pt x="82" y="57"/>
                    </a:lnTo>
                    <a:lnTo>
                      <a:pt x="61" y="5"/>
                    </a:lnTo>
                    <a:lnTo>
                      <a:pt x="60" y="5"/>
                    </a:lnTo>
                    <a:lnTo>
                      <a:pt x="60" y="57"/>
                    </a:lnTo>
                    <a:lnTo>
                      <a:pt x="55" y="57"/>
                    </a:lnTo>
                    <a:lnTo>
                      <a:pt x="55" y="0"/>
                    </a:lnTo>
                    <a:close/>
                    <a:moveTo>
                      <a:pt x="0" y="0"/>
                    </a:moveTo>
                    <a:lnTo>
                      <a:pt x="42" y="0"/>
                    </a:lnTo>
                    <a:lnTo>
                      <a:pt x="42" y="5"/>
                    </a:lnTo>
                    <a:lnTo>
                      <a:pt x="24" y="5"/>
                    </a:lnTo>
                    <a:lnTo>
                      <a:pt x="24" y="57"/>
                    </a:lnTo>
                    <a:lnTo>
                      <a:pt x="18" y="57"/>
                    </a:lnTo>
                    <a:lnTo>
                      <a:pt x="18" y="5"/>
                    </a:lnTo>
                    <a:lnTo>
                      <a:pt x="0" y="5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42" name="TextBox 4"/>
          <p:cNvSpPr txBox="1"/>
          <p:nvPr userDrawn="1"/>
        </p:nvSpPr>
        <p:spPr>
          <a:xfrm>
            <a:off x="3310128" y="4941552"/>
            <a:ext cx="2514600" cy="169277"/>
          </a:xfrm>
          <a:prstGeom prst="rect">
            <a:avLst/>
          </a:prstGeom>
          <a:noFill/>
        </p:spPr>
        <p:txBody>
          <a:bodyPr wrap="square" anchor="b" anchorCtr="0">
            <a:spAutoFit/>
          </a:bodyPr>
          <a:lstStyle/>
          <a:p>
            <a:pPr marL="0" marR="0" lvl="0" indent="0" algn="ctr" defTabSz="274313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0" i="0" u="none" strike="noStrike" kern="300" cap="none" spc="50" normalizeH="0" baseline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+mn-lt"/>
                <a:ea typeface="Calibri" charset="0"/>
                <a:cs typeface="Arial" panose="020B0604020202020204" pitchFamily="34" charset="0"/>
              </a:rPr>
              <a:t>Copyright © SAS Institute Inc. All rights reserved.</a:t>
            </a:r>
          </a:p>
        </p:txBody>
      </p:sp>
    </p:spTree>
    <p:extLst/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1" orient="horz" pos="636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Viya - Teal Section">
    <p:bg>
      <p:bgPr>
        <a:gradFill>
          <a:gsLst>
            <a:gs pos="0">
              <a:srgbClr val="19BBB7"/>
            </a:gs>
            <a:gs pos="100000">
              <a:srgbClr val="00727C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1800894"/>
            <a:ext cx="9144000" cy="584775"/>
          </a:xfrm>
        </p:spPr>
        <p:txBody>
          <a:bodyPr anchor="b" anchorCtr="0">
            <a:spAutoFit/>
          </a:bodyPr>
          <a:lstStyle>
            <a:lvl1pPr algn="ctr">
              <a:defRPr sz="32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383824"/>
            <a:ext cx="9144000" cy="353943"/>
          </a:xfrm>
        </p:spPr>
        <p:txBody>
          <a:bodyPr anchor="t">
            <a:spAutoFit/>
          </a:bodyPr>
          <a:lstStyle>
            <a:lvl1pPr marL="0" indent="-182880" algn="ctr">
              <a:lnSpc>
                <a:spcPct val="85000"/>
              </a:lnSpc>
              <a:spcBef>
                <a:spcPts val="800"/>
              </a:spcBef>
              <a:buFont typeface="Arial" pitchFamily="34" charset="0"/>
              <a:buNone/>
              <a:defRPr sz="2000" b="0" i="0" cap="none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4976208B-6111-490B-8CEC-FFB249DB210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Box 4"/>
          <p:cNvSpPr txBox="1"/>
          <p:nvPr/>
        </p:nvSpPr>
        <p:spPr>
          <a:xfrm>
            <a:off x="3310128" y="4941552"/>
            <a:ext cx="2514600" cy="169277"/>
          </a:xfrm>
          <a:prstGeom prst="rect">
            <a:avLst/>
          </a:prstGeom>
          <a:noFill/>
        </p:spPr>
        <p:txBody>
          <a:bodyPr wrap="square" anchor="b" anchorCtr="0">
            <a:spAutoFit/>
          </a:bodyPr>
          <a:lstStyle/>
          <a:p>
            <a:pPr marL="0" marR="0" lvl="0" indent="0" algn="ctr" defTabSz="274313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0" i="0" u="none" strike="noStrike" kern="300" cap="none" spc="50" normalizeH="0" baseline="0" noProof="0" dirty="0">
                <a:ln>
                  <a:noFill/>
                </a:ln>
                <a:solidFill>
                  <a:srgbClr val="00C3D2"/>
                </a:solidFill>
                <a:effectLst/>
                <a:uLnTx/>
                <a:uFillTx/>
                <a:latin typeface="+mn-lt"/>
                <a:ea typeface="Calibri" charset="0"/>
                <a:cs typeface="Arial" panose="020B0604020202020204" pitchFamily="34" charset="0"/>
              </a:rPr>
              <a:t>Copyright © SAS Institute Inc. All rights reserved.</a:t>
            </a:r>
          </a:p>
        </p:txBody>
      </p:sp>
      <p:grpSp>
        <p:nvGrpSpPr>
          <p:cNvPr id="8" name="Group 7"/>
          <p:cNvGrpSpPr/>
          <p:nvPr userDrawn="1"/>
        </p:nvGrpSpPr>
        <p:grpSpPr>
          <a:xfrm>
            <a:off x="8427835" y="4765184"/>
            <a:ext cx="526892" cy="220528"/>
            <a:chOff x="6145213" y="4384676"/>
            <a:chExt cx="1582738" cy="649287"/>
          </a:xfrm>
          <a:solidFill>
            <a:schemeClr val="bg1"/>
          </a:solidFill>
        </p:grpSpPr>
        <p:sp>
          <p:nvSpPr>
            <p:cNvPr id="9" name="Freeform 6"/>
            <p:cNvSpPr>
              <a:spLocks/>
            </p:cNvSpPr>
            <p:nvPr userDrawn="1"/>
          </p:nvSpPr>
          <p:spPr bwMode="auto">
            <a:xfrm>
              <a:off x="6640513" y="4454526"/>
              <a:ext cx="341313" cy="449263"/>
            </a:xfrm>
            <a:custGeom>
              <a:avLst/>
              <a:gdLst>
                <a:gd name="T0" fmla="*/ 485 w 859"/>
                <a:gd name="T1" fmla="*/ 5 h 1132"/>
                <a:gd name="T2" fmla="*/ 603 w 859"/>
                <a:gd name="T3" fmla="*/ 31 h 1132"/>
                <a:gd name="T4" fmla="*/ 699 w 859"/>
                <a:gd name="T5" fmla="*/ 82 h 1132"/>
                <a:gd name="T6" fmla="*/ 771 w 859"/>
                <a:gd name="T7" fmla="*/ 167 h 1132"/>
                <a:gd name="T8" fmla="*/ 810 w 859"/>
                <a:gd name="T9" fmla="*/ 290 h 1132"/>
                <a:gd name="T10" fmla="*/ 642 w 859"/>
                <a:gd name="T11" fmla="*/ 307 h 1132"/>
                <a:gd name="T12" fmla="*/ 606 w 859"/>
                <a:gd name="T13" fmla="*/ 231 h 1132"/>
                <a:gd name="T14" fmla="*/ 544 w 859"/>
                <a:gd name="T15" fmla="*/ 184 h 1132"/>
                <a:gd name="T16" fmla="*/ 467 w 859"/>
                <a:gd name="T17" fmla="*/ 162 h 1132"/>
                <a:gd name="T18" fmla="*/ 385 w 859"/>
                <a:gd name="T19" fmla="*/ 158 h 1132"/>
                <a:gd name="T20" fmla="*/ 304 w 859"/>
                <a:gd name="T21" fmla="*/ 172 h 1132"/>
                <a:gd name="T22" fmla="*/ 236 w 859"/>
                <a:gd name="T23" fmla="*/ 207 h 1132"/>
                <a:gd name="T24" fmla="*/ 200 w 859"/>
                <a:gd name="T25" fmla="*/ 268 h 1132"/>
                <a:gd name="T26" fmla="*/ 207 w 859"/>
                <a:gd name="T27" fmla="*/ 344 h 1132"/>
                <a:gd name="T28" fmla="*/ 256 w 859"/>
                <a:gd name="T29" fmla="*/ 397 h 1132"/>
                <a:gd name="T30" fmla="*/ 334 w 859"/>
                <a:gd name="T31" fmla="*/ 434 h 1132"/>
                <a:gd name="T32" fmla="*/ 428 w 859"/>
                <a:gd name="T33" fmla="*/ 460 h 1132"/>
                <a:gd name="T34" fmla="*/ 528 w 859"/>
                <a:gd name="T35" fmla="*/ 484 h 1132"/>
                <a:gd name="T36" fmla="*/ 634 w 859"/>
                <a:gd name="T37" fmla="*/ 513 h 1132"/>
                <a:gd name="T38" fmla="*/ 728 w 859"/>
                <a:gd name="T39" fmla="*/ 556 h 1132"/>
                <a:gd name="T40" fmla="*/ 804 w 859"/>
                <a:gd name="T41" fmla="*/ 620 h 1132"/>
                <a:gd name="T42" fmla="*/ 850 w 859"/>
                <a:gd name="T43" fmla="*/ 711 h 1132"/>
                <a:gd name="T44" fmla="*/ 857 w 859"/>
                <a:gd name="T45" fmla="*/ 838 h 1132"/>
                <a:gd name="T46" fmla="*/ 821 w 859"/>
                <a:gd name="T47" fmla="*/ 954 h 1132"/>
                <a:gd name="T48" fmla="*/ 750 w 859"/>
                <a:gd name="T49" fmla="*/ 1037 h 1132"/>
                <a:gd name="T50" fmla="*/ 655 w 859"/>
                <a:gd name="T51" fmla="*/ 1093 h 1132"/>
                <a:gd name="T52" fmla="*/ 545 w 859"/>
                <a:gd name="T53" fmla="*/ 1124 h 1132"/>
                <a:gd name="T54" fmla="*/ 428 w 859"/>
                <a:gd name="T55" fmla="*/ 1132 h 1132"/>
                <a:gd name="T56" fmla="*/ 297 w 859"/>
                <a:gd name="T57" fmla="*/ 1120 h 1132"/>
                <a:gd name="T58" fmla="*/ 182 w 859"/>
                <a:gd name="T59" fmla="*/ 1081 h 1132"/>
                <a:gd name="T60" fmla="*/ 89 w 859"/>
                <a:gd name="T61" fmla="*/ 1012 h 1132"/>
                <a:gd name="T62" fmla="*/ 26 w 859"/>
                <a:gd name="T63" fmla="*/ 908 h 1132"/>
                <a:gd name="T64" fmla="*/ 0 w 859"/>
                <a:gd name="T65" fmla="*/ 767 h 1132"/>
                <a:gd name="T66" fmla="*/ 178 w 859"/>
                <a:gd name="T67" fmla="*/ 838 h 1132"/>
                <a:gd name="T68" fmla="*/ 229 w 859"/>
                <a:gd name="T69" fmla="*/ 913 h 1132"/>
                <a:gd name="T70" fmla="*/ 308 w 859"/>
                <a:gd name="T71" fmla="*/ 957 h 1132"/>
                <a:gd name="T72" fmla="*/ 404 w 859"/>
                <a:gd name="T73" fmla="*/ 974 h 1132"/>
                <a:gd name="T74" fmla="*/ 488 w 859"/>
                <a:gd name="T75" fmla="*/ 974 h 1132"/>
                <a:gd name="T76" fmla="*/ 564 w 859"/>
                <a:gd name="T77" fmla="*/ 960 h 1132"/>
                <a:gd name="T78" fmla="*/ 630 w 859"/>
                <a:gd name="T79" fmla="*/ 927 h 1132"/>
                <a:gd name="T80" fmla="*/ 674 w 859"/>
                <a:gd name="T81" fmla="*/ 871 h 1132"/>
                <a:gd name="T82" fmla="*/ 681 w 859"/>
                <a:gd name="T83" fmla="*/ 787 h 1132"/>
                <a:gd name="T84" fmla="*/ 647 w 859"/>
                <a:gd name="T85" fmla="*/ 722 h 1132"/>
                <a:gd name="T86" fmla="*/ 580 w 859"/>
                <a:gd name="T87" fmla="*/ 677 h 1132"/>
                <a:gd name="T88" fmla="*/ 490 w 859"/>
                <a:gd name="T89" fmla="*/ 647 h 1132"/>
                <a:gd name="T90" fmla="*/ 387 w 859"/>
                <a:gd name="T91" fmla="*/ 622 h 1132"/>
                <a:gd name="T92" fmla="*/ 281 w 859"/>
                <a:gd name="T93" fmla="*/ 595 h 1132"/>
                <a:gd name="T94" fmla="*/ 183 w 859"/>
                <a:gd name="T95" fmla="*/ 558 h 1132"/>
                <a:gd name="T96" fmla="*/ 99 w 859"/>
                <a:gd name="T97" fmla="*/ 504 h 1132"/>
                <a:gd name="T98" fmla="*/ 42 w 859"/>
                <a:gd name="T99" fmla="*/ 423 h 1132"/>
                <a:gd name="T100" fmla="*/ 21 w 859"/>
                <a:gd name="T101" fmla="*/ 308 h 1132"/>
                <a:gd name="T102" fmla="*/ 43 w 859"/>
                <a:gd name="T103" fmla="*/ 193 h 1132"/>
                <a:gd name="T104" fmla="*/ 103 w 859"/>
                <a:gd name="T105" fmla="*/ 107 h 1132"/>
                <a:gd name="T106" fmla="*/ 190 w 859"/>
                <a:gd name="T107" fmla="*/ 46 h 1132"/>
                <a:gd name="T108" fmla="*/ 292 w 859"/>
                <a:gd name="T109" fmla="*/ 12 h 1132"/>
                <a:gd name="T110" fmla="*/ 399 w 859"/>
                <a:gd name="T111" fmla="*/ 0 h 1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859" h="1132">
                  <a:moveTo>
                    <a:pt x="399" y="0"/>
                  </a:moveTo>
                  <a:lnTo>
                    <a:pt x="443" y="2"/>
                  </a:lnTo>
                  <a:lnTo>
                    <a:pt x="485" y="5"/>
                  </a:lnTo>
                  <a:lnTo>
                    <a:pt x="527" y="11"/>
                  </a:lnTo>
                  <a:lnTo>
                    <a:pt x="566" y="20"/>
                  </a:lnTo>
                  <a:lnTo>
                    <a:pt x="603" y="31"/>
                  </a:lnTo>
                  <a:lnTo>
                    <a:pt x="637" y="44"/>
                  </a:lnTo>
                  <a:lnTo>
                    <a:pt x="670" y="62"/>
                  </a:lnTo>
                  <a:lnTo>
                    <a:pt x="699" y="82"/>
                  </a:lnTo>
                  <a:lnTo>
                    <a:pt x="726" y="107"/>
                  </a:lnTo>
                  <a:lnTo>
                    <a:pt x="750" y="134"/>
                  </a:lnTo>
                  <a:lnTo>
                    <a:pt x="771" y="167"/>
                  </a:lnTo>
                  <a:lnTo>
                    <a:pt x="787" y="203"/>
                  </a:lnTo>
                  <a:lnTo>
                    <a:pt x="800" y="244"/>
                  </a:lnTo>
                  <a:lnTo>
                    <a:pt x="810" y="290"/>
                  </a:lnTo>
                  <a:lnTo>
                    <a:pt x="815" y="339"/>
                  </a:lnTo>
                  <a:lnTo>
                    <a:pt x="648" y="339"/>
                  </a:lnTo>
                  <a:lnTo>
                    <a:pt x="642" y="307"/>
                  </a:lnTo>
                  <a:lnTo>
                    <a:pt x="634" y="278"/>
                  </a:lnTo>
                  <a:lnTo>
                    <a:pt x="621" y="254"/>
                  </a:lnTo>
                  <a:lnTo>
                    <a:pt x="606" y="231"/>
                  </a:lnTo>
                  <a:lnTo>
                    <a:pt x="587" y="213"/>
                  </a:lnTo>
                  <a:lnTo>
                    <a:pt x="567" y="197"/>
                  </a:lnTo>
                  <a:lnTo>
                    <a:pt x="544" y="184"/>
                  </a:lnTo>
                  <a:lnTo>
                    <a:pt x="519" y="174"/>
                  </a:lnTo>
                  <a:lnTo>
                    <a:pt x="494" y="167"/>
                  </a:lnTo>
                  <a:lnTo>
                    <a:pt x="467" y="162"/>
                  </a:lnTo>
                  <a:lnTo>
                    <a:pt x="440" y="158"/>
                  </a:lnTo>
                  <a:lnTo>
                    <a:pt x="412" y="157"/>
                  </a:lnTo>
                  <a:lnTo>
                    <a:pt x="385" y="158"/>
                  </a:lnTo>
                  <a:lnTo>
                    <a:pt x="358" y="161"/>
                  </a:lnTo>
                  <a:lnTo>
                    <a:pt x="330" y="166"/>
                  </a:lnTo>
                  <a:lnTo>
                    <a:pt x="304" y="172"/>
                  </a:lnTo>
                  <a:lnTo>
                    <a:pt x="279" y="180"/>
                  </a:lnTo>
                  <a:lnTo>
                    <a:pt x="257" y="192"/>
                  </a:lnTo>
                  <a:lnTo>
                    <a:pt x="236" y="207"/>
                  </a:lnTo>
                  <a:lnTo>
                    <a:pt x="221" y="224"/>
                  </a:lnTo>
                  <a:lnTo>
                    <a:pt x="208" y="244"/>
                  </a:lnTo>
                  <a:lnTo>
                    <a:pt x="200" y="268"/>
                  </a:lnTo>
                  <a:lnTo>
                    <a:pt x="198" y="296"/>
                  </a:lnTo>
                  <a:lnTo>
                    <a:pt x="200" y="321"/>
                  </a:lnTo>
                  <a:lnTo>
                    <a:pt x="207" y="344"/>
                  </a:lnTo>
                  <a:lnTo>
                    <a:pt x="219" y="365"/>
                  </a:lnTo>
                  <a:lnTo>
                    <a:pt x="236" y="382"/>
                  </a:lnTo>
                  <a:lnTo>
                    <a:pt x="256" y="397"/>
                  </a:lnTo>
                  <a:lnTo>
                    <a:pt x="279" y="411"/>
                  </a:lnTo>
                  <a:lnTo>
                    <a:pt x="304" y="423"/>
                  </a:lnTo>
                  <a:lnTo>
                    <a:pt x="334" y="434"/>
                  </a:lnTo>
                  <a:lnTo>
                    <a:pt x="363" y="443"/>
                  </a:lnTo>
                  <a:lnTo>
                    <a:pt x="395" y="452"/>
                  </a:lnTo>
                  <a:lnTo>
                    <a:pt x="428" y="460"/>
                  </a:lnTo>
                  <a:lnTo>
                    <a:pt x="461" y="467"/>
                  </a:lnTo>
                  <a:lnTo>
                    <a:pt x="495" y="476"/>
                  </a:lnTo>
                  <a:lnTo>
                    <a:pt x="528" y="484"/>
                  </a:lnTo>
                  <a:lnTo>
                    <a:pt x="564" y="493"/>
                  </a:lnTo>
                  <a:lnTo>
                    <a:pt x="600" y="502"/>
                  </a:lnTo>
                  <a:lnTo>
                    <a:pt x="634" y="513"/>
                  </a:lnTo>
                  <a:lnTo>
                    <a:pt x="666" y="527"/>
                  </a:lnTo>
                  <a:lnTo>
                    <a:pt x="698" y="540"/>
                  </a:lnTo>
                  <a:lnTo>
                    <a:pt x="728" y="556"/>
                  </a:lnTo>
                  <a:lnTo>
                    <a:pt x="756" y="575"/>
                  </a:lnTo>
                  <a:lnTo>
                    <a:pt x="782" y="595"/>
                  </a:lnTo>
                  <a:lnTo>
                    <a:pt x="804" y="620"/>
                  </a:lnTo>
                  <a:lnTo>
                    <a:pt x="823" y="646"/>
                  </a:lnTo>
                  <a:lnTo>
                    <a:pt x="838" y="676"/>
                  </a:lnTo>
                  <a:lnTo>
                    <a:pt x="850" y="711"/>
                  </a:lnTo>
                  <a:lnTo>
                    <a:pt x="857" y="750"/>
                  </a:lnTo>
                  <a:lnTo>
                    <a:pt x="859" y="792"/>
                  </a:lnTo>
                  <a:lnTo>
                    <a:pt x="857" y="838"/>
                  </a:lnTo>
                  <a:lnTo>
                    <a:pt x="849" y="880"/>
                  </a:lnTo>
                  <a:lnTo>
                    <a:pt x="838" y="919"/>
                  </a:lnTo>
                  <a:lnTo>
                    <a:pt x="821" y="954"/>
                  </a:lnTo>
                  <a:lnTo>
                    <a:pt x="801" y="985"/>
                  </a:lnTo>
                  <a:lnTo>
                    <a:pt x="777" y="1013"/>
                  </a:lnTo>
                  <a:lnTo>
                    <a:pt x="750" y="1037"/>
                  </a:lnTo>
                  <a:lnTo>
                    <a:pt x="721" y="1059"/>
                  </a:lnTo>
                  <a:lnTo>
                    <a:pt x="689" y="1077"/>
                  </a:lnTo>
                  <a:lnTo>
                    <a:pt x="655" y="1093"/>
                  </a:lnTo>
                  <a:lnTo>
                    <a:pt x="619" y="1106"/>
                  </a:lnTo>
                  <a:lnTo>
                    <a:pt x="583" y="1116"/>
                  </a:lnTo>
                  <a:lnTo>
                    <a:pt x="545" y="1124"/>
                  </a:lnTo>
                  <a:lnTo>
                    <a:pt x="506" y="1129"/>
                  </a:lnTo>
                  <a:lnTo>
                    <a:pt x="467" y="1132"/>
                  </a:lnTo>
                  <a:lnTo>
                    <a:pt x="428" y="1132"/>
                  </a:lnTo>
                  <a:lnTo>
                    <a:pt x="383" y="1131"/>
                  </a:lnTo>
                  <a:lnTo>
                    <a:pt x="340" y="1128"/>
                  </a:lnTo>
                  <a:lnTo>
                    <a:pt x="297" y="1120"/>
                  </a:lnTo>
                  <a:lnTo>
                    <a:pt x="257" y="1111"/>
                  </a:lnTo>
                  <a:lnTo>
                    <a:pt x="218" y="1097"/>
                  </a:lnTo>
                  <a:lnTo>
                    <a:pt x="182" y="1081"/>
                  </a:lnTo>
                  <a:lnTo>
                    <a:pt x="148" y="1061"/>
                  </a:lnTo>
                  <a:lnTo>
                    <a:pt x="117" y="1038"/>
                  </a:lnTo>
                  <a:lnTo>
                    <a:pt x="89" y="1012"/>
                  </a:lnTo>
                  <a:lnTo>
                    <a:pt x="65" y="980"/>
                  </a:lnTo>
                  <a:lnTo>
                    <a:pt x="43" y="947"/>
                  </a:lnTo>
                  <a:lnTo>
                    <a:pt x="26" y="908"/>
                  </a:lnTo>
                  <a:lnTo>
                    <a:pt x="13" y="865"/>
                  </a:lnTo>
                  <a:lnTo>
                    <a:pt x="4" y="819"/>
                  </a:lnTo>
                  <a:lnTo>
                    <a:pt x="0" y="767"/>
                  </a:lnTo>
                  <a:lnTo>
                    <a:pt x="166" y="767"/>
                  </a:lnTo>
                  <a:lnTo>
                    <a:pt x="170" y="804"/>
                  </a:lnTo>
                  <a:lnTo>
                    <a:pt x="178" y="838"/>
                  </a:lnTo>
                  <a:lnTo>
                    <a:pt x="191" y="867"/>
                  </a:lnTo>
                  <a:lnTo>
                    <a:pt x="208" y="891"/>
                  </a:lnTo>
                  <a:lnTo>
                    <a:pt x="229" y="913"/>
                  </a:lnTo>
                  <a:lnTo>
                    <a:pt x="253" y="931"/>
                  </a:lnTo>
                  <a:lnTo>
                    <a:pt x="279" y="945"/>
                  </a:lnTo>
                  <a:lnTo>
                    <a:pt x="308" y="957"/>
                  </a:lnTo>
                  <a:lnTo>
                    <a:pt x="338" y="966"/>
                  </a:lnTo>
                  <a:lnTo>
                    <a:pt x="371" y="972"/>
                  </a:lnTo>
                  <a:lnTo>
                    <a:pt x="404" y="974"/>
                  </a:lnTo>
                  <a:lnTo>
                    <a:pt x="438" y="976"/>
                  </a:lnTo>
                  <a:lnTo>
                    <a:pt x="462" y="976"/>
                  </a:lnTo>
                  <a:lnTo>
                    <a:pt x="488" y="974"/>
                  </a:lnTo>
                  <a:lnTo>
                    <a:pt x="513" y="971"/>
                  </a:lnTo>
                  <a:lnTo>
                    <a:pt x="539" y="966"/>
                  </a:lnTo>
                  <a:lnTo>
                    <a:pt x="564" y="960"/>
                  </a:lnTo>
                  <a:lnTo>
                    <a:pt x="589" y="951"/>
                  </a:lnTo>
                  <a:lnTo>
                    <a:pt x="610" y="941"/>
                  </a:lnTo>
                  <a:lnTo>
                    <a:pt x="630" y="927"/>
                  </a:lnTo>
                  <a:lnTo>
                    <a:pt x="648" y="912"/>
                  </a:lnTo>
                  <a:lnTo>
                    <a:pt x="663" y="892"/>
                  </a:lnTo>
                  <a:lnTo>
                    <a:pt x="674" y="871"/>
                  </a:lnTo>
                  <a:lnTo>
                    <a:pt x="681" y="844"/>
                  </a:lnTo>
                  <a:lnTo>
                    <a:pt x="683" y="815"/>
                  </a:lnTo>
                  <a:lnTo>
                    <a:pt x="681" y="787"/>
                  </a:lnTo>
                  <a:lnTo>
                    <a:pt x="674" y="762"/>
                  </a:lnTo>
                  <a:lnTo>
                    <a:pt x="661" y="740"/>
                  </a:lnTo>
                  <a:lnTo>
                    <a:pt x="647" y="722"/>
                  </a:lnTo>
                  <a:lnTo>
                    <a:pt x="627" y="705"/>
                  </a:lnTo>
                  <a:lnTo>
                    <a:pt x="606" y="691"/>
                  </a:lnTo>
                  <a:lnTo>
                    <a:pt x="580" y="677"/>
                  </a:lnTo>
                  <a:lnTo>
                    <a:pt x="552" y="667"/>
                  </a:lnTo>
                  <a:lnTo>
                    <a:pt x="522" y="656"/>
                  </a:lnTo>
                  <a:lnTo>
                    <a:pt x="490" y="647"/>
                  </a:lnTo>
                  <a:lnTo>
                    <a:pt x="457" y="639"/>
                  </a:lnTo>
                  <a:lnTo>
                    <a:pt x="422" y="630"/>
                  </a:lnTo>
                  <a:lnTo>
                    <a:pt x="387" y="622"/>
                  </a:lnTo>
                  <a:lnTo>
                    <a:pt x="352" y="613"/>
                  </a:lnTo>
                  <a:lnTo>
                    <a:pt x="317" y="605"/>
                  </a:lnTo>
                  <a:lnTo>
                    <a:pt x="281" y="595"/>
                  </a:lnTo>
                  <a:lnTo>
                    <a:pt x="247" y="585"/>
                  </a:lnTo>
                  <a:lnTo>
                    <a:pt x="215" y="572"/>
                  </a:lnTo>
                  <a:lnTo>
                    <a:pt x="183" y="558"/>
                  </a:lnTo>
                  <a:lnTo>
                    <a:pt x="153" y="542"/>
                  </a:lnTo>
                  <a:lnTo>
                    <a:pt x="125" y="524"/>
                  </a:lnTo>
                  <a:lnTo>
                    <a:pt x="99" y="504"/>
                  </a:lnTo>
                  <a:lnTo>
                    <a:pt x="77" y="480"/>
                  </a:lnTo>
                  <a:lnTo>
                    <a:pt x="58" y="453"/>
                  </a:lnTo>
                  <a:lnTo>
                    <a:pt x="42" y="423"/>
                  </a:lnTo>
                  <a:lnTo>
                    <a:pt x="31" y="389"/>
                  </a:lnTo>
                  <a:lnTo>
                    <a:pt x="24" y="350"/>
                  </a:lnTo>
                  <a:lnTo>
                    <a:pt x="21" y="308"/>
                  </a:lnTo>
                  <a:lnTo>
                    <a:pt x="24" y="267"/>
                  </a:lnTo>
                  <a:lnTo>
                    <a:pt x="31" y="228"/>
                  </a:lnTo>
                  <a:lnTo>
                    <a:pt x="43" y="193"/>
                  </a:lnTo>
                  <a:lnTo>
                    <a:pt x="60" y="161"/>
                  </a:lnTo>
                  <a:lnTo>
                    <a:pt x="80" y="132"/>
                  </a:lnTo>
                  <a:lnTo>
                    <a:pt x="103" y="107"/>
                  </a:lnTo>
                  <a:lnTo>
                    <a:pt x="130" y="84"/>
                  </a:lnTo>
                  <a:lnTo>
                    <a:pt x="159" y="63"/>
                  </a:lnTo>
                  <a:lnTo>
                    <a:pt x="190" y="46"/>
                  </a:lnTo>
                  <a:lnTo>
                    <a:pt x="223" y="32"/>
                  </a:lnTo>
                  <a:lnTo>
                    <a:pt x="257" y="21"/>
                  </a:lnTo>
                  <a:lnTo>
                    <a:pt x="292" y="12"/>
                  </a:lnTo>
                  <a:lnTo>
                    <a:pt x="327" y="6"/>
                  </a:lnTo>
                  <a:lnTo>
                    <a:pt x="364" y="2"/>
                  </a:lnTo>
                  <a:lnTo>
                    <a:pt x="39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7"/>
            <p:cNvSpPr>
              <a:spLocks noEditPoints="1"/>
            </p:cNvSpPr>
            <p:nvPr userDrawn="1"/>
          </p:nvSpPr>
          <p:spPr bwMode="auto">
            <a:xfrm>
              <a:off x="6994526" y="4454526"/>
              <a:ext cx="377825" cy="449263"/>
            </a:xfrm>
            <a:custGeom>
              <a:avLst/>
              <a:gdLst>
                <a:gd name="T0" fmla="*/ 629 w 951"/>
                <a:gd name="T1" fmla="*/ 576 h 1132"/>
                <a:gd name="T2" fmla="*/ 530 w 951"/>
                <a:gd name="T3" fmla="*/ 600 h 1132"/>
                <a:gd name="T4" fmla="*/ 417 w 951"/>
                <a:gd name="T5" fmla="*/ 616 h 1132"/>
                <a:gd name="T6" fmla="*/ 322 w 951"/>
                <a:gd name="T7" fmla="*/ 636 h 1132"/>
                <a:gd name="T8" fmla="*/ 247 w 951"/>
                <a:gd name="T9" fmla="*/ 670 h 1132"/>
                <a:gd name="T10" fmla="*/ 196 w 951"/>
                <a:gd name="T11" fmla="*/ 728 h 1132"/>
                <a:gd name="T12" fmla="*/ 176 w 951"/>
                <a:gd name="T13" fmla="*/ 817 h 1132"/>
                <a:gd name="T14" fmla="*/ 194 w 951"/>
                <a:gd name="T15" fmla="*/ 897 h 1132"/>
                <a:gd name="T16" fmla="*/ 245 w 951"/>
                <a:gd name="T17" fmla="*/ 947 h 1132"/>
                <a:gd name="T18" fmla="*/ 317 w 951"/>
                <a:gd name="T19" fmla="*/ 972 h 1132"/>
                <a:gd name="T20" fmla="*/ 417 w 951"/>
                <a:gd name="T21" fmla="*/ 974 h 1132"/>
                <a:gd name="T22" fmla="*/ 528 w 951"/>
                <a:gd name="T23" fmla="*/ 944 h 1132"/>
                <a:gd name="T24" fmla="*/ 609 w 951"/>
                <a:gd name="T25" fmla="*/ 890 h 1132"/>
                <a:gd name="T26" fmla="*/ 658 w 951"/>
                <a:gd name="T27" fmla="*/ 822 h 1132"/>
                <a:gd name="T28" fmla="*/ 679 w 951"/>
                <a:gd name="T29" fmla="*/ 753 h 1132"/>
                <a:gd name="T30" fmla="*/ 468 w 951"/>
                <a:gd name="T31" fmla="*/ 0 h 1132"/>
                <a:gd name="T32" fmla="*/ 570 w 951"/>
                <a:gd name="T33" fmla="*/ 6 h 1132"/>
                <a:gd name="T34" fmla="*/ 668 w 951"/>
                <a:gd name="T35" fmla="*/ 28 h 1132"/>
                <a:gd name="T36" fmla="*/ 752 w 951"/>
                <a:gd name="T37" fmla="*/ 72 h 1132"/>
                <a:gd name="T38" fmla="*/ 814 w 951"/>
                <a:gd name="T39" fmla="*/ 145 h 1132"/>
                <a:gd name="T40" fmla="*/ 845 w 951"/>
                <a:gd name="T41" fmla="*/ 253 h 1132"/>
                <a:gd name="T42" fmla="*/ 848 w 951"/>
                <a:gd name="T43" fmla="*/ 884 h 1132"/>
                <a:gd name="T44" fmla="*/ 854 w 951"/>
                <a:gd name="T45" fmla="*/ 947 h 1132"/>
                <a:gd name="T46" fmla="*/ 883 w 951"/>
                <a:gd name="T47" fmla="*/ 974 h 1132"/>
                <a:gd name="T48" fmla="*/ 932 w 951"/>
                <a:gd name="T49" fmla="*/ 972 h 1132"/>
                <a:gd name="T50" fmla="*/ 933 w 951"/>
                <a:gd name="T51" fmla="*/ 1114 h 1132"/>
                <a:gd name="T52" fmla="*/ 861 w 951"/>
                <a:gd name="T53" fmla="*/ 1131 h 1132"/>
                <a:gd name="T54" fmla="*/ 779 w 951"/>
                <a:gd name="T55" fmla="*/ 1125 h 1132"/>
                <a:gd name="T56" fmla="*/ 721 w 951"/>
                <a:gd name="T57" fmla="*/ 1083 h 1132"/>
                <a:gd name="T58" fmla="*/ 692 w 951"/>
                <a:gd name="T59" fmla="*/ 1002 h 1132"/>
                <a:gd name="T60" fmla="*/ 616 w 951"/>
                <a:gd name="T61" fmla="*/ 1041 h 1132"/>
                <a:gd name="T62" fmla="*/ 485 w 951"/>
                <a:gd name="T63" fmla="*/ 1111 h 1132"/>
                <a:gd name="T64" fmla="*/ 334 w 951"/>
                <a:gd name="T65" fmla="*/ 1132 h 1132"/>
                <a:gd name="T66" fmla="*/ 222 w 951"/>
                <a:gd name="T67" fmla="*/ 1120 h 1132"/>
                <a:gd name="T68" fmla="*/ 125 w 951"/>
                <a:gd name="T69" fmla="*/ 1082 h 1132"/>
                <a:gd name="T70" fmla="*/ 52 w 951"/>
                <a:gd name="T71" fmla="*/ 1013 h 1132"/>
                <a:gd name="T72" fmla="*/ 9 w 951"/>
                <a:gd name="T73" fmla="*/ 914 h 1132"/>
                <a:gd name="T74" fmla="*/ 1 w 951"/>
                <a:gd name="T75" fmla="*/ 784 h 1132"/>
                <a:gd name="T76" fmla="*/ 33 w 951"/>
                <a:gd name="T77" fmla="*/ 671 h 1132"/>
                <a:gd name="T78" fmla="*/ 94 w 951"/>
                <a:gd name="T79" fmla="*/ 594 h 1132"/>
                <a:gd name="T80" fmla="*/ 176 w 951"/>
                <a:gd name="T81" fmla="*/ 545 h 1132"/>
                <a:gd name="T82" fmla="*/ 273 w 951"/>
                <a:gd name="T83" fmla="*/ 512 h 1132"/>
                <a:gd name="T84" fmla="*/ 381 w 951"/>
                <a:gd name="T85" fmla="*/ 489 h 1132"/>
                <a:gd name="T86" fmla="*/ 491 w 951"/>
                <a:gd name="T87" fmla="*/ 472 h 1132"/>
                <a:gd name="T88" fmla="*/ 582 w 951"/>
                <a:gd name="T89" fmla="*/ 453 h 1132"/>
                <a:gd name="T90" fmla="*/ 647 w 951"/>
                <a:gd name="T91" fmla="*/ 422 h 1132"/>
                <a:gd name="T92" fmla="*/ 680 w 951"/>
                <a:gd name="T93" fmla="*/ 365 h 1132"/>
                <a:gd name="T94" fmla="*/ 675 w 951"/>
                <a:gd name="T95" fmla="*/ 276 h 1132"/>
                <a:gd name="T96" fmla="*/ 638 w 951"/>
                <a:gd name="T97" fmla="*/ 210 h 1132"/>
                <a:gd name="T98" fmla="*/ 578 w 951"/>
                <a:gd name="T99" fmla="*/ 175 h 1132"/>
                <a:gd name="T100" fmla="*/ 506 w 951"/>
                <a:gd name="T101" fmla="*/ 160 h 1132"/>
                <a:gd name="T102" fmla="*/ 423 w 951"/>
                <a:gd name="T103" fmla="*/ 158 h 1132"/>
                <a:gd name="T104" fmla="*/ 332 w 951"/>
                <a:gd name="T105" fmla="*/ 175 h 1132"/>
                <a:gd name="T106" fmla="*/ 261 w 951"/>
                <a:gd name="T107" fmla="*/ 218 h 1132"/>
                <a:gd name="T108" fmla="*/ 216 w 951"/>
                <a:gd name="T109" fmla="*/ 292 h 1132"/>
                <a:gd name="T110" fmla="*/ 39 w 951"/>
                <a:gd name="T111" fmla="*/ 362 h 1132"/>
                <a:gd name="T112" fmla="*/ 66 w 951"/>
                <a:gd name="T113" fmla="*/ 222 h 1132"/>
                <a:gd name="T114" fmla="*/ 129 w 951"/>
                <a:gd name="T115" fmla="*/ 120 h 1132"/>
                <a:gd name="T116" fmla="*/ 222 w 951"/>
                <a:gd name="T117" fmla="*/ 51 h 1132"/>
                <a:gd name="T118" fmla="*/ 338 w 951"/>
                <a:gd name="T119" fmla="*/ 12 h 1132"/>
                <a:gd name="T120" fmla="*/ 468 w 951"/>
                <a:gd name="T121" fmla="*/ 0 h 1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951" h="1132">
                  <a:moveTo>
                    <a:pt x="681" y="550"/>
                  </a:moveTo>
                  <a:lnTo>
                    <a:pt x="657" y="564"/>
                  </a:lnTo>
                  <a:lnTo>
                    <a:pt x="629" y="576"/>
                  </a:lnTo>
                  <a:lnTo>
                    <a:pt x="599" y="586"/>
                  </a:lnTo>
                  <a:lnTo>
                    <a:pt x="565" y="593"/>
                  </a:lnTo>
                  <a:lnTo>
                    <a:pt x="530" y="600"/>
                  </a:lnTo>
                  <a:lnTo>
                    <a:pt x="493" y="605"/>
                  </a:lnTo>
                  <a:lnTo>
                    <a:pt x="455" y="611"/>
                  </a:lnTo>
                  <a:lnTo>
                    <a:pt x="417" y="616"/>
                  </a:lnTo>
                  <a:lnTo>
                    <a:pt x="379" y="622"/>
                  </a:lnTo>
                  <a:lnTo>
                    <a:pt x="350" y="629"/>
                  </a:lnTo>
                  <a:lnTo>
                    <a:pt x="322" y="636"/>
                  </a:lnTo>
                  <a:lnTo>
                    <a:pt x="295" y="646"/>
                  </a:lnTo>
                  <a:lnTo>
                    <a:pt x="270" y="657"/>
                  </a:lnTo>
                  <a:lnTo>
                    <a:pt x="247" y="670"/>
                  </a:lnTo>
                  <a:lnTo>
                    <a:pt x="227" y="686"/>
                  </a:lnTo>
                  <a:lnTo>
                    <a:pt x="209" y="705"/>
                  </a:lnTo>
                  <a:lnTo>
                    <a:pt x="196" y="728"/>
                  </a:lnTo>
                  <a:lnTo>
                    <a:pt x="185" y="753"/>
                  </a:lnTo>
                  <a:lnTo>
                    <a:pt x="177" y="784"/>
                  </a:lnTo>
                  <a:lnTo>
                    <a:pt x="176" y="817"/>
                  </a:lnTo>
                  <a:lnTo>
                    <a:pt x="177" y="848"/>
                  </a:lnTo>
                  <a:lnTo>
                    <a:pt x="185" y="874"/>
                  </a:lnTo>
                  <a:lnTo>
                    <a:pt x="194" y="897"/>
                  </a:lnTo>
                  <a:lnTo>
                    <a:pt x="209" y="916"/>
                  </a:lnTo>
                  <a:lnTo>
                    <a:pt x="226" y="933"/>
                  </a:lnTo>
                  <a:lnTo>
                    <a:pt x="245" y="947"/>
                  </a:lnTo>
                  <a:lnTo>
                    <a:pt x="267" y="957"/>
                  </a:lnTo>
                  <a:lnTo>
                    <a:pt x="292" y="966"/>
                  </a:lnTo>
                  <a:lnTo>
                    <a:pt x="317" y="972"/>
                  </a:lnTo>
                  <a:lnTo>
                    <a:pt x="344" y="974"/>
                  </a:lnTo>
                  <a:lnTo>
                    <a:pt x="372" y="976"/>
                  </a:lnTo>
                  <a:lnTo>
                    <a:pt x="417" y="974"/>
                  </a:lnTo>
                  <a:lnTo>
                    <a:pt x="458" y="967"/>
                  </a:lnTo>
                  <a:lnTo>
                    <a:pt x="496" y="957"/>
                  </a:lnTo>
                  <a:lnTo>
                    <a:pt x="528" y="944"/>
                  </a:lnTo>
                  <a:lnTo>
                    <a:pt x="559" y="929"/>
                  </a:lnTo>
                  <a:lnTo>
                    <a:pt x="585" y="910"/>
                  </a:lnTo>
                  <a:lnTo>
                    <a:pt x="609" y="890"/>
                  </a:lnTo>
                  <a:lnTo>
                    <a:pt x="628" y="869"/>
                  </a:lnTo>
                  <a:lnTo>
                    <a:pt x="645" y="846"/>
                  </a:lnTo>
                  <a:lnTo>
                    <a:pt x="658" y="822"/>
                  </a:lnTo>
                  <a:lnTo>
                    <a:pt x="668" y="799"/>
                  </a:lnTo>
                  <a:lnTo>
                    <a:pt x="675" y="775"/>
                  </a:lnTo>
                  <a:lnTo>
                    <a:pt x="679" y="753"/>
                  </a:lnTo>
                  <a:lnTo>
                    <a:pt x="681" y="732"/>
                  </a:lnTo>
                  <a:lnTo>
                    <a:pt x="681" y="550"/>
                  </a:lnTo>
                  <a:close/>
                  <a:moveTo>
                    <a:pt x="468" y="0"/>
                  </a:moveTo>
                  <a:lnTo>
                    <a:pt x="502" y="2"/>
                  </a:lnTo>
                  <a:lnTo>
                    <a:pt x="536" y="3"/>
                  </a:lnTo>
                  <a:lnTo>
                    <a:pt x="570" y="6"/>
                  </a:lnTo>
                  <a:lnTo>
                    <a:pt x="604" y="11"/>
                  </a:lnTo>
                  <a:lnTo>
                    <a:pt x="636" y="18"/>
                  </a:lnTo>
                  <a:lnTo>
                    <a:pt x="668" y="28"/>
                  </a:lnTo>
                  <a:lnTo>
                    <a:pt x="697" y="40"/>
                  </a:lnTo>
                  <a:lnTo>
                    <a:pt x="725" y="55"/>
                  </a:lnTo>
                  <a:lnTo>
                    <a:pt x="752" y="72"/>
                  </a:lnTo>
                  <a:lnTo>
                    <a:pt x="775" y="93"/>
                  </a:lnTo>
                  <a:lnTo>
                    <a:pt x="796" y="117"/>
                  </a:lnTo>
                  <a:lnTo>
                    <a:pt x="814" y="145"/>
                  </a:lnTo>
                  <a:lnTo>
                    <a:pt x="828" y="177"/>
                  </a:lnTo>
                  <a:lnTo>
                    <a:pt x="838" y="213"/>
                  </a:lnTo>
                  <a:lnTo>
                    <a:pt x="845" y="253"/>
                  </a:lnTo>
                  <a:lnTo>
                    <a:pt x="848" y="298"/>
                  </a:lnTo>
                  <a:lnTo>
                    <a:pt x="848" y="855"/>
                  </a:lnTo>
                  <a:lnTo>
                    <a:pt x="848" y="884"/>
                  </a:lnTo>
                  <a:lnTo>
                    <a:pt x="848" y="909"/>
                  </a:lnTo>
                  <a:lnTo>
                    <a:pt x="850" y="930"/>
                  </a:lnTo>
                  <a:lnTo>
                    <a:pt x="854" y="947"/>
                  </a:lnTo>
                  <a:lnTo>
                    <a:pt x="860" y="960"/>
                  </a:lnTo>
                  <a:lnTo>
                    <a:pt x="870" y="968"/>
                  </a:lnTo>
                  <a:lnTo>
                    <a:pt x="883" y="974"/>
                  </a:lnTo>
                  <a:lnTo>
                    <a:pt x="900" y="976"/>
                  </a:lnTo>
                  <a:lnTo>
                    <a:pt x="915" y="976"/>
                  </a:lnTo>
                  <a:lnTo>
                    <a:pt x="932" y="972"/>
                  </a:lnTo>
                  <a:lnTo>
                    <a:pt x="951" y="966"/>
                  </a:lnTo>
                  <a:lnTo>
                    <a:pt x="951" y="1104"/>
                  </a:lnTo>
                  <a:lnTo>
                    <a:pt x="933" y="1114"/>
                  </a:lnTo>
                  <a:lnTo>
                    <a:pt x="911" y="1122"/>
                  </a:lnTo>
                  <a:lnTo>
                    <a:pt x="888" y="1128"/>
                  </a:lnTo>
                  <a:lnTo>
                    <a:pt x="861" y="1131"/>
                  </a:lnTo>
                  <a:lnTo>
                    <a:pt x="832" y="1132"/>
                  </a:lnTo>
                  <a:lnTo>
                    <a:pt x="804" y="1131"/>
                  </a:lnTo>
                  <a:lnTo>
                    <a:pt x="779" y="1125"/>
                  </a:lnTo>
                  <a:lnTo>
                    <a:pt x="757" y="1116"/>
                  </a:lnTo>
                  <a:lnTo>
                    <a:pt x="737" y="1101"/>
                  </a:lnTo>
                  <a:lnTo>
                    <a:pt x="721" y="1083"/>
                  </a:lnTo>
                  <a:lnTo>
                    <a:pt x="708" y="1061"/>
                  </a:lnTo>
                  <a:lnTo>
                    <a:pt x="698" y="1034"/>
                  </a:lnTo>
                  <a:lnTo>
                    <a:pt x="692" y="1002"/>
                  </a:lnTo>
                  <a:lnTo>
                    <a:pt x="691" y="966"/>
                  </a:lnTo>
                  <a:lnTo>
                    <a:pt x="655" y="1006"/>
                  </a:lnTo>
                  <a:lnTo>
                    <a:pt x="616" y="1041"/>
                  </a:lnTo>
                  <a:lnTo>
                    <a:pt x="575" y="1069"/>
                  </a:lnTo>
                  <a:lnTo>
                    <a:pt x="531" y="1093"/>
                  </a:lnTo>
                  <a:lnTo>
                    <a:pt x="485" y="1111"/>
                  </a:lnTo>
                  <a:lnTo>
                    <a:pt x="436" y="1123"/>
                  </a:lnTo>
                  <a:lnTo>
                    <a:pt x="386" y="1130"/>
                  </a:lnTo>
                  <a:lnTo>
                    <a:pt x="334" y="1132"/>
                  </a:lnTo>
                  <a:lnTo>
                    <a:pt x="295" y="1131"/>
                  </a:lnTo>
                  <a:lnTo>
                    <a:pt x="258" y="1128"/>
                  </a:lnTo>
                  <a:lnTo>
                    <a:pt x="222" y="1120"/>
                  </a:lnTo>
                  <a:lnTo>
                    <a:pt x="187" y="1111"/>
                  </a:lnTo>
                  <a:lnTo>
                    <a:pt x="155" y="1097"/>
                  </a:lnTo>
                  <a:lnTo>
                    <a:pt x="125" y="1082"/>
                  </a:lnTo>
                  <a:lnTo>
                    <a:pt x="98" y="1062"/>
                  </a:lnTo>
                  <a:lnTo>
                    <a:pt x="73" y="1040"/>
                  </a:lnTo>
                  <a:lnTo>
                    <a:pt x="52" y="1013"/>
                  </a:lnTo>
                  <a:lnTo>
                    <a:pt x="34" y="984"/>
                  </a:lnTo>
                  <a:lnTo>
                    <a:pt x="19" y="951"/>
                  </a:lnTo>
                  <a:lnTo>
                    <a:pt x="9" y="914"/>
                  </a:lnTo>
                  <a:lnTo>
                    <a:pt x="1" y="874"/>
                  </a:lnTo>
                  <a:lnTo>
                    <a:pt x="0" y="830"/>
                  </a:lnTo>
                  <a:lnTo>
                    <a:pt x="1" y="784"/>
                  </a:lnTo>
                  <a:lnTo>
                    <a:pt x="9" y="741"/>
                  </a:lnTo>
                  <a:lnTo>
                    <a:pt x="18" y="704"/>
                  </a:lnTo>
                  <a:lnTo>
                    <a:pt x="33" y="671"/>
                  </a:lnTo>
                  <a:lnTo>
                    <a:pt x="50" y="642"/>
                  </a:lnTo>
                  <a:lnTo>
                    <a:pt x="70" y="617"/>
                  </a:lnTo>
                  <a:lnTo>
                    <a:pt x="94" y="594"/>
                  </a:lnTo>
                  <a:lnTo>
                    <a:pt x="119" y="575"/>
                  </a:lnTo>
                  <a:lnTo>
                    <a:pt x="147" y="559"/>
                  </a:lnTo>
                  <a:lnTo>
                    <a:pt x="176" y="545"/>
                  </a:lnTo>
                  <a:lnTo>
                    <a:pt x="208" y="533"/>
                  </a:lnTo>
                  <a:lnTo>
                    <a:pt x="241" y="522"/>
                  </a:lnTo>
                  <a:lnTo>
                    <a:pt x="273" y="512"/>
                  </a:lnTo>
                  <a:lnTo>
                    <a:pt x="307" y="505"/>
                  </a:lnTo>
                  <a:lnTo>
                    <a:pt x="343" y="496"/>
                  </a:lnTo>
                  <a:lnTo>
                    <a:pt x="381" y="489"/>
                  </a:lnTo>
                  <a:lnTo>
                    <a:pt x="419" y="483"/>
                  </a:lnTo>
                  <a:lnTo>
                    <a:pt x="455" y="477"/>
                  </a:lnTo>
                  <a:lnTo>
                    <a:pt x="491" y="472"/>
                  </a:lnTo>
                  <a:lnTo>
                    <a:pt x="523" y="466"/>
                  </a:lnTo>
                  <a:lnTo>
                    <a:pt x="554" y="460"/>
                  </a:lnTo>
                  <a:lnTo>
                    <a:pt x="582" y="453"/>
                  </a:lnTo>
                  <a:lnTo>
                    <a:pt x="606" y="445"/>
                  </a:lnTo>
                  <a:lnTo>
                    <a:pt x="629" y="434"/>
                  </a:lnTo>
                  <a:lnTo>
                    <a:pt x="647" y="422"/>
                  </a:lnTo>
                  <a:lnTo>
                    <a:pt x="662" y="406"/>
                  </a:lnTo>
                  <a:lnTo>
                    <a:pt x="674" y="387"/>
                  </a:lnTo>
                  <a:lnTo>
                    <a:pt x="680" y="365"/>
                  </a:lnTo>
                  <a:lnTo>
                    <a:pt x="683" y="338"/>
                  </a:lnTo>
                  <a:lnTo>
                    <a:pt x="680" y="304"/>
                  </a:lnTo>
                  <a:lnTo>
                    <a:pt x="675" y="276"/>
                  </a:lnTo>
                  <a:lnTo>
                    <a:pt x="666" y="250"/>
                  </a:lnTo>
                  <a:lnTo>
                    <a:pt x="652" y="228"/>
                  </a:lnTo>
                  <a:lnTo>
                    <a:pt x="638" y="210"/>
                  </a:lnTo>
                  <a:lnTo>
                    <a:pt x="619" y="196"/>
                  </a:lnTo>
                  <a:lnTo>
                    <a:pt x="600" y="184"/>
                  </a:lnTo>
                  <a:lnTo>
                    <a:pt x="578" y="175"/>
                  </a:lnTo>
                  <a:lnTo>
                    <a:pt x="555" y="168"/>
                  </a:lnTo>
                  <a:lnTo>
                    <a:pt x="532" y="163"/>
                  </a:lnTo>
                  <a:lnTo>
                    <a:pt x="506" y="160"/>
                  </a:lnTo>
                  <a:lnTo>
                    <a:pt x="482" y="158"/>
                  </a:lnTo>
                  <a:lnTo>
                    <a:pt x="458" y="157"/>
                  </a:lnTo>
                  <a:lnTo>
                    <a:pt x="423" y="158"/>
                  </a:lnTo>
                  <a:lnTo>
                    <a:pt x="391" y="162"/>
                  </a:lnTo>
                  <a:lnTo>
                    <a:pt x="360" y="168"/>
                  </a:lnTo>
                  <a:lnTo>
                    <a:pt x="332" y="175"/>
                  </a:lnTo>
                  <a:lnTo>
                    <a:pt x="305" y="186"/>
                  </a:lnTo>
                  <a:lnTo>
                    <a:pt x="282" y="201"/>
                  </a:lnTo>
                  <a:lnTo>
                    <a:pt x="261" y="218"/>
                  </a:lnTo>
                  <a:lnTo>
                    <a:pt x="243" y="239"/>
                  </a:lnTo>
                  <a:lnTo>
                    <a:pt x="228" y="263"/>
                  </a:lnTo>
                  <a:lnTo>
                    <a:pt x="216" y="292"/>
                  </a:lnTo>
                  <a:lnTo>
                    <a:pt x="209" y="325"/>
                  </a:lnTo>
                  <a:lnTo>
                    <a:pt x="205" y="362"/>
                  </a:lnTo>
                  <a:lnTo>
                    <a:pt x="39" y="362"/>
                  </a:lnTo>
                  <a:lnTo>
                    <a:pt x="43" y="312"/>
                  </a:lnTo>
                  <a:lnTo>
                    <a:pt x="52" y="265"/>
                  </a:lnTo>
                  <a:lnTo>
                    <a:pt x="66" y="222"/>
                  </a:lnTo>
                  <a:lnTo>
                    <a:pt x="83" y="184"/>
                  </a:lnTo>
                  <a:lnTo>
                    <a:pt x="104" y="150"/>
                  </a:lnTo>
                  <a:lnTo>
                    <a:pt x="129" y="120"/>
                  </a:lnTo>
                  <a:lnTo>
                    <a:pt x="157" y="93"/>
                  </a:lnTo>
                  <a:lnTo>
                    <a:pt x="188" y="70"/>
                  </a:lnTo>
                  <a:lnTo>
                    <a:pt x="222" y="51"/>
                  </a:lnTo>
                  <a:lnTo>
                    <a:pt x="259" y="35"/>
                  </a:lnTo>
                  <a:lnTo>
                    <a:pt x="296" y="22"/>
                  </a:lnTo>
                  <a:lnTo>
                    <a:pt x="338" y="12"/>
                  </a:lnTo>
                  <a:lnTo>
                    <a:pt x="379" y="6"/>
                  </a:lnTo>
                  <a:lnTo>
                    <a:pt x="423" y="3"/>
                  </a:lnTo>
                  <a:lnTo>
                    <a:pt x="46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8"/>
            <p:cNvSpPr>
              <a:spLocks/>
            </p:cNvSpPr>
            <p:nvPr userDrawn="1"/>
          </p:nvSpPr>
          <p:spPr bwMode="auto">
            <a:xfrm>
              <a:off x="7367588" y="4454526"/>
              <a:ext cx="341313" cy="449263"/>
            </a:xfrm>
            <a:custGeom>
              <a:avLst/>
              <a:gdLst>
                <a:gd name="T0" fmla="*/ 486 w 860"/>
                <a:gd name="T1" fmla="*/ 5 h 1132"/>
                <a:gd name="T2" fmla="*/ 604 w 860"/>
                <a:gd name="T3" fmla="*/ 31 h 1132"/>
                <a:gd name="T4" fmla="*/ 701 w 860"/>
                <a:gd name="T5" fmla="*/ 82 h 1132"/>
                <a:gd name="T6" fmla="*/ 771 w 860"/>
                <a:gd name="T7" fmla="*/ 167 h 1132"/>
                <a:gd name="T8" fmla="*/ 810 w 860"/>
                <a:gd name="T9" fmla="*/ 290 h 1132"/>
                <a:gd name="T10" fmla="*/ 644 w 860"/>
                <a:gd name="T11" fmla="*/ 307 h 1132"/>
                <a:gd name="T12" fmla="*/ 606 w 860"/>
                <a:gd name="T13" fmla="*/ 231 h 1132"/>
                <a:gd name="T14" fmla="*/ 545 w 860"/>
                <a:gd name="T15" fmla="*/ 184 h 1132"/>
                <a:gd name="T16" fmla="*/ 467 w 860"/>
                <a:gd name="T17" fmla="*/ 162 h 1132"/>
                <a:gd name="T18" fmla="*/ 386 w 860"/>
                <a:gd name="T19" fmla="*/ 158 h 1132"/>
                <a:gd name="T20" fmla="*/ 305 w 860"/>
                <a:gd name="T21" fmla="*/ 172 h 1132"/>
                <a:gd name="T22" fmla="*/ 238 w 860"/>
                <a:gd name="T23" fmla="*/ 207 h 1132"/>
                <a:gd name="T24" fmla="*/ 200 w 860"/>
                <a:gd name="T25" fmla="*/ 268 h 1132"/>
                <a:gd name="T26" fmla="*/ 208 w 860"/>
                <a:gd name="T27" fmla="*/ 344 h 1132"/>
                <a:gd name="T28" fmla="*/ 256 w 860"/>
                <a:gd name="T29" fmla="*/ 397 h 1132"/>
                <a:gd name="T30" fmla="*/ 334 w 860"/>
                <a:gd name="T31" fmla="*/ 434 h 1132"/>
                <a:gd name="T32" fmla="*/ 429 w 860"/>
                <a:gd name="T33" fmla="*/ 460 h 1132"/>
                <a:gd name="T34" fmla="*/ 528 w 860"/>
                <a:gd name="T35" fmla="*/ 484 h 1132"/>
                <a:gd name="T36" fmla="*/ 634 w 860"/>
                <a:gd name="T37" fmla="*/ 513 h 1132"/>
                <a:gd name="T38" fmla="*/ 729 w 860"/>
                <a:gd name="T39" fmla="*/ 556 h 1132"/>
                <a:gd name="T40" fmla="*/ 804 w 860"/>
                <a:gd name="T41" fmla="*/ 620 h 1132"/>
                <a:gd name="T42" fmla="*/ 850 w 860"/>
                <a:gd name="T43" fmla="*/ 711 h 1132"/>
                <a:gd name="T44" fmla="*/ 857 w 860"/>
                <a:gd name="T45" fmla="*/ 838 h 1132"/>
                <a:gd name="T46" fmla="*/ 821 w 860"/>
                <a:gd name="T47" fmla="*/ 954 h 1132"/>
                <a:gd name="T48" fmla="*/ 750 w 860"/>
                <a:gd name="T49" fmla="*/ 1037 h 1132"/>
                <a:gd name="T50" fmla="*/ 656 w 860"/>
                <a:gd name="T51" fmla="*/ 1093 h 1132"/>
                <a:gd name="T52" fmla="*/ 545 w 860"/>
                <a:gd name="T53" fmla="*/ 1124 h 1132"/>
                <a:gd name="T54" fmla="*/ 429 w 860"/>
                <a:gd name="T55" fmla="*/ 1132 h 1132"/>
                <a:gd name="T56" fmla="*/ 299 w 860"/>
                <a:gd name="T57" fmla="*/ 1120 h 1132"/>
                <a:gd name="T58" fmla="*/ 182 w 860"/>
                <a:gd name="T59" fmla="*/ 1081 h 1132"/>
                <a:gd name="T60" fmla="*/ 90 w 860"/>
                <a:gd name="T61" fmla="*/ 1012 h 1132"/>
                <a:gd name="T62" fmla="*/ 27 w 860"/>
                <a:gd name="T63" fmla="*/ 908 h 1132"/>
                <a:gd name="T64" fmla="*/ 0 w 860"/>
                <a:gd name="T65" fmla="*/ 767 h 1132"/>
                <a:gd name="T66" fmla="*/ 180 w 860"/>
                <a:gd name="T67" fmla="*/ 838 h 1132"/>
                <a:gd name="T68" fmla="*/ 229 w 860"/>
                <a:gd name="T69" fmla="*/ 913 h 1132"/>
                <a:gd name="T70" fmla="*/ 308 w 860"/>
                <a:gd name="T71" fmla="*/ 957 h 1132"/>
                <a:gd name="T72" fmla="*/ 404 w 860"/>
                <a:gd name="T73" fmla="*/ 974 h 1132"/>
                <a:gd name="T74" fmla="*/ 488 w 860"/>
                <a:gd name="T75" fmla="*/ 974 h 1132"/>
                <a:gd name="T76" fmla="*/ 565 w 860"/>
                <a:gd name="T77" fmla="*/ 960 h 1132"/>
                <a:gd name="T78" fmla="*/ 631 w 860"/>
                <a:gd name="T79" fmla="*/ 927 h 1132"/>
                <a:gd name="T80" fmla="*/ 674 w 860"/>
                <a:gd name="T81" fmla="*/ 871 h 1132"/>
                <a:gd name="T82" fmla="*/ 681 w 860"/>
                <a:gd name="T83" fmla="*/ 787 h 1132"/>
                <a:gd name="T84" fmla="*/ 647 w 860"/>
                <a:gd name="T85" fmla="*/ 722 h 1132"/>
                <a:gd name="T86" fmla="*/ 580 w 860"/>
                <a:gd name="T87" fmla="*/ 677 h 1132"/>
                <a:gd name="T88" fmla="*/ 491 w 860"/>
                <a:gd name="T89" fmla="*/ 647 h 1132"/>
                <a:gd name="T90" fmla="*/ 389 w 860"/>
                <a:gd name="T91" fmla="*/ 622 h 1132"/>
                <a:gd name="T92" fmla="*/ 283 w 860"/>
                <a:gd name="T93" fmla="*/ 595 h 1132"/>
                <a:gd name="T94" fmla="*/ 183 w 860"/>
                <a:gd name="T95" fmla="*/ 558 h 1132"/>
                <a:gd name="T96" fmla="*/ 99 w 860"/>
                <a:gd name="T97" fmla="*/ 504 h 1132"/>
                <a:gd name="T98" fmla="*/ 42 w 860"/>
                <a:gd name="T99" fmla="*/ 423 h 1132"/>
                <a:gd name="T100" fmla="*/ 22 w 860"/>
                <a:gd name="T101" fmla="*/ 308 h 1132"/>
                <a:gd name="T102" fmla="*/ 44 w 860"/>
                <a:gd name="T103" fmla="*/ 193 h 1132"/>
                <a:gd name="T104" fmla="*/ 104 w 860"/>
                <a:gd name="T105" fmla="*/ 107 h 1132"/>
                <a:gd name="T106" fmla="*/ 191 w 860"/>
                <a:gd name="T107" fmla="*/ 46 h 1132"/>
                <a:gd name="T108" fmla="*/ 293 w 860"/>
                <a:gd name="T109" fmla="*/ 12 h 1132"/>
                <a:gd name="T110" fmla="*/ 399 w 860"/>
                <a:gd name="T111" fmla="*/ 0 h 1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860" h="1132">
                  <a:moveTo>
                    <a:pt x="399" y="0"/>
                  </a:moveTo>
                  <a:lnTo>
                    <a:pt x="443" y="2"/>
                  </a:lnTo>
                  <a:lnTo>
                    <a:pt x="486" y="5"/>
                  </a:lnTo>
                  <a:lnTo>
                    <a:pt x="527" y="11"/>
                  </a:lnTo>
                  <a:lnTo>
                    <a:pt x="566" y="20"/>
                  </a:lnTo>
                  <a:lnTo>
                    <a:pt x="604" y="31"/>
                  </a:lnTo>
                  <a:lnTo>
                    <a:pt x="639" y="44"/>
                  </a:lnTo>
                  <a:lnTo>
                    <a:pt x="670" y="62"/>
                  </a:lnTo>
                  <a:lnTo>
                    <a:pt x="701" y="82"/>
                  </a:lnTo>
                  <a:lnTo>
                    <a:pt x="727" y="107"/>
                  </a:lnTo>
                  <a:lnTo>
                    <a:pt x="750" y="134"/>
                  </a:lnTo>
                  <a:lnTo>
                    <a:pt x="771" y="167"/>
                  </a:lnTo>
                  <a:lnTo>
                    <a:pt x="788" y="203"/>
                  </a:lnTo>
                  <a:lnTo>
                    <a:pt x="800" y="244"/>
                  </a:lnTo>
                  <a:lnTo>
                    <a:pt x="810" y="290"/>
                  </a:lnTo>
                  <a:lnTo>
                    <a:pt x="815" y="339"/>
                  </a:lnTo>
                  <a:lnTo>
                    <a:pt x="648" y="339"/>
                  </a:lnTo>
                  <a:lnTo>
                    <a:pt x="644" y="307"/>
                  </a:lnTo>
                  <a:lnTo>
                    <a:pt x="634" y="278"/>
                  </a:lnTo>
                  <a:lnTo>
                    <a:pt x="622" y="254"/>
                  </a:lnTo>
                  <a:lnTo>
                    <a:pt x="606" y="231"/>
                  </a:lnTo>
                  <a:lnTo>
                    <a:pt x="588" y="213"/>
                  </a:lnTo>
                  <a:lnTo>
                    <a:pt x="567" y="197"/>
                  </a:lnTo>
                  <a:lnTo>
                    <a:pt x="545" y="184"/>
                  </a:lnTo>
                  <a:lnTo>
                    <a:pt x="520" y="174"/>
                  </a:lnTo>
                  <a:lnTo>
                    <a:pt x="494" y="167"/>
                  </a:lnTo>
                  <a:lnTo>
                    <a:pt x="467" y="162"/>
                  </a:lnTo>
                  <a:lnTo>
                    <a:pt x="441" y="158"/>
                  </a:lnTo>
                  <a:lnTo>
                    <a:pt x="413" y="157"/>
                  </a:lnTo>
                  <a:lnTo>
                    <a:pt x="386" y="158"/>
                  </a:lnTo>
                  <a:lnTo>
                    <a:pt x="358" y="161"/>
                  </a:lnTo>
                  <a:lnTo>
                    <a:pt x="330" y="166"/>
                  </a:lnTo>
                  <a:lnTo>
                    <a:pt x="305" y="172"/>
                  </a:lnTo>
                  <a:lnTo>
                    <a:pt x="279" y="180"/>
                  </a:lnTo>
                  <a:lnTo>
                    <a:pt x="257" y="192"/>
                  </a:lnTo>
                  <a:lnTo>
                    <a:pt x="238" y="207"/>
                  </a:lnTo>
                  <a:lnTo>
                    <a:pt x="221" y="224"/>
                  </a:lnTo>
                  <a:lnTo>
                    <a:pt x="209" y="244"/>
                  </a:lnTo>
                  <a:lnTo>
                    <a:pt x="200" y="268"/>
                  </a:lnTo>
                  <a:lnTo>
                    <a:pt x="198" y="296"/>
                  </a:lnTo>
                  <a:lnTo>
                    <a:pt x="200" y="321"/>
                  </a:lnTo>
                  <a:lnTo>
                    <a:pt x="208" y="344"/>
                  </a:lnTo>
                  <a:lnTo>
                    <a:pt x="220" y="365"/>
                  </a:lnTo>
                  <a:lnTo>
                    <a:pt x="237" y="382"/>
                  </a:lnTo>
                  <a:lnTo>
                    <a:pt x="256" y="397"/>
                  </a:lnTo>
                  <a:lnTo>
                    <a:pt x="279" y="411"/>
                  </a:lnTo>
                  <a:lnTo>
                    <a:pt x="305" y="423"/>
                  </a:lnTo>
                  <a:lnTo>
                    <a:pt x="334" y="434"/>
                  </a:lnTo>
                  <a:lnTo>
                    <a:pt x="364" y="443"/>
                  </a:lnTo>
                  <a:lnTo>
                    <a:pt x="396" y="452"/>
                  </a:lnTo>
                  <a:lnTo>
                    <a:pt x="429" y="460"/>
                  </a:lnTo>
                  <a:lnTo>
                    <a:pt x="461" y="467"/>
                  </a:lnTo>
                  <a:lnTo>
                    <a:pt x="495" y="476"/>
                  </a:lnTo>
                  <a:lnTo>
                    <a:pt x="528" y="484"/>
                  </a:lnTo>
                  <a:lnTo>
                    <a:pt x="565" y="493"/>
                  </a:lnTo>
                  <a:lnTo>
                    <a:pt x="600" y="502"/>
                  </a:lnTo>
                  <a:lnTo>
                    <a:pt x="634" y="513"/>
                  </a:lnTo>
                  <a:lnTo>
                    <a:pt x="667" y="527"/>
                  </a:lnTo>
                  <a:lnTo>
                    <a:pt x="699" y="540"/>
                  </a:lnTo>
                  <a:lnTo>
                    <a:pt x="729" y="556"/>
                  </a:lnTo>
                  <a:lnTo>
                    <a:pt x="757" y="575"/>
                  </a:lnTo>
                  <a:lnTo>
                    <a:pt x="782" y="595"/>
                  </a:lnTo>
                  <a:lnTo>
                    <a:pt x="804" y="620"/>
                  </a:lnTo>
                  <a:lnTo>
                    <a:pt x="823" y="646"/>
                  </a:lnTo>
                  <a:lnTo>
                    <a:pt x="839" y="676"/>
                  </a:lnTo>
                  <a:lnTo>
                    <a:pt x="850" y="711"/>
                  </a:lnTo>
                  <a:lnTo>
                    <a:pt x="857" y="750"/>
                  </a:lnTo>
                  <a:lnTo>
                    <a:pt x="860" y="792"/>
                  </a:lnTo>
                  <a:lnTo>
                    <a:pt x="857" y="838"/>
                  </a:lnTo>
                  <a:lnTo>
                    <a:pt x="850" y="880"/>
                  </a:lnTo>
                  <a:lnTo>
                    <a:pt x="838" y="919"/>
                  </a:lnTo>
                  <a:lnTo>
                    <a:pt x="821" y="954"/>
                  </a:lnTo>
                  <a:lnTo>
                    <a:pt x="801" y="985"/>
                  </a:lnTo>
                  <a:lnTo>
                    <a:pt x="777" y="1013"/>
                  </a:lnTo>
                  <a:lnTo>
                    <a:pt x="750" y="1037"/>
                  </a:lnTo>
                  <a:lnTo>
                    <a:pt x="721" y="1059"/>
                  </a:lnTo>
                  <a:lnTo>
                    <a:pt x="690" y="1077"/>
                  </a:lnTo>
                  <a:lnTo>
                    <a:pt x="656" y="1093"/>
                  </a:lnTo>
                  <a:lnTo>
                    <a:pt x="621" y="1106"/>
                  </a:lnTo>
                  <a:lnTo>
                    <a:pt x="583" y="1116"/>
                  </a:lnTo>
                  <a:lnTo>
                    <a:pt x="545" y="1124"/>
                  </a:lnTo>
                  <a:lnTo>
                    <a:pt x="506" y="1129"/>
                  </a:lnTo>
                  <a:lnTo>
                    <a:pt x="467" y="1132"/>
                  </a:lnTo>
                  <a:lnTo>
                    <a:pt x="429" y="1132"/>
                  </a:lnTo>
                  <a:lnTo>
                    <a:pt x="384" y="1131"/>
                  </a:lnTo>
                  <a:lnTo>
                    <a:pt x="340" y="1128"/>
                  </a:lnTo>
                  <a:lnTo>
                    <a:pt x="299" y="1120"/>
                  </a:lnTo>
                  <a:lnTo>
                    <a:pt x="257" y="1111"/>
                  </a:lnTo>
                  <a:lnTo>
                    <a:pt x="218" y="1097"/>
                  </a:lnTo>
                  <a:lnTo>
                    <a:pt x="182" y="1081"/>
                  </a:lnTo>
                  <a:lnTo>
                    <a:pt x="149" y="1061"/>
                  </a:lnTo>
                  <a:lnTo>
                    <a:pt x="118" y="1038"/>
                  </a:lnTo>
                  <a:lnTo>
                    <a:pt x="90" y="1012"/>
                  </a:lnTo>
                  <a:lnTo>
                    <a:pt x="65" y="980"/>
                  </a:lnTo>
                  <a:lnTo>
                    <a:pt x="44" y="947"/>
                  </a:lnTo>
                  <a:lnTo>
                    <a:pt x="27" y="908"/>
                  </a:lnTo>
                  <a:lnTo>
                    <a:pt x="13" y="865"/>
                  </a:lnTo>
                  <a:lnTo>
                    <a:pt x="5" y="819"/>
                  </a:lnTo>
                  <a:lnTo>
                    <a:pt x="0" y="767"/>
                  </a:lnTo>
                  <a:lnTo>
                    <a:pt x="166" y="767"/>
                  </a:lnTo>
                  <a:lnTo>
                    <a:pt x="171" y="804"/>
                  </a:lnTo>
                  <a:lnTo>
                    <a:pt x="180" y="838"/>
                  </a:lnTo>
                  <a:lnTo>
                    <a:pt x="192" y="867"/>
                  </a:lnTo>
                  <a:lnTo>
                    <a:pt x="209" y="891"/>
                  </a:lnTo>
                  <a:lnTo>
                    <a:pt x="229" y="913"/>
                  </a:lnTo>
                  <a:lnTo>
                    <a:pt x="254" y="931"/>
                  </a:lnTo>
                  <a:lnTo>
                    <a:pt x="279" y="945"/>
                  </a:lnTo>
                  <a:lnTo>
                    <a:pt x="308" y="957"/>
                  </a:lnTo>
                  <a:lnTo>
                    <a:pt x="339" y="966"/>
                  </a:lnTo>
                  <a:lnTo>
                    <a:pt x="372" y="972"/>
                  </a:lnTo>
                  <a:lnTo>
                    <a:pt x="404" y="974"/>
                  </a:lnTo>
                  <a:lnTo>
                    <a:pt x="438" y="976"/>
                  </a:lnTo>
                  <a:lnTo>
                    <a:pt x="463" y="976"/>
                  </a:lnTo>
                  <a:lnTo>
                    <a:pt x="488" y="974"/>
                  </a:lnTo>
                  <a:lnTo>
                    <a:pt x="515" y="971"/>
                  </a:lnTo>
                  <a:lnTo>
                    <a:pt x="540" y="966"/>
                  </a:lnTo>
                  <a:lnTo>
                    <a:pt x="565" y="960"/>
                  </a:lnTo>
                  <a:lnTo>
                    <a:pt x="589" y="951"/>
                  </a:lnTo>
                  <a:lnTo>
                    <a:pt x="611" y="941"/>
                  </a:lnTo>
                  <a:lnTo>
                    <a:pt x="631" y="927"/>
                  </a:lnTo>
                  <a:lnTo>
                    <a:pt x="648" y="912"/>
                  </a:lnTo>
                  <a:lnTo>
                    <a:pt x="663" y="892"/>
                  </a:lnTo>
                  <a:lnTo>
                    <a:pt x="674" y="871"/>
                  </a:lnTo>
                  <a:lnTo>
                    <a:pt x="681" y="844"/>
                  </a:lnTo>
                  <a:lnTo>
                    <a:pt x="684" y="815"/>
                  </a:lnTo>
                  <a:lnTo>
                    <a:pt x="681" y="787"/>
                  </a:lnTo>
                  <a:lnTo>
                    <a:pt x="674" y="762"/>
                  </a:lnTo>
                  <a:lnTo>
                    <a:pt x="662" y="740"/>
                  </a:lnTo>
                  <a:lnTo>
                    <a:pt x="647" y="722"/>
                  </a:lnTo>
                  <a:lnTo>
                    <a:pt x="628" y="705"/>
                  </a:lnTo>
                  <a:lnTo>
                    <a:pt x="606" y="691"/>
                  </a:lnTo>
                  <a:lnTo>
                    <a:pt x="580" y="677"/>
                  </a:lnTo>
                  <a:lnTo>
                    <a:pt x="552" y="667"/>
                  </a:lnTo>
                  <a:lnTo>
                    <a:pt x="523" y="656"/>
                  </a:lnTo>
                  <a:lnTo>
                    <a:pt x="491" y="647"/>
                  </a:lnTo>
                  <a:lnTo>
                    <a:pt x="458" y="639"/>
                  </a:lnTo>
                  <a:lnTo>
                    <a:pt x="424" y="630"/>
                  </a:lnTo>
                  <a:lnTo>
                    <a:pt x="389" y="622"/>
                  </a:lnTo>
                  <a:lnTo>
                    <a:pt x="352" y="613"/>
                  </a:lnTo>
                  <a:lnTo>
                    <a:pt x="317" y="605"/>
                  </a:lnTo>
                  <a:lnTo>
                    <a:pt x="283" y="595"/>
                  </a:lnTo>
                  <a:lnTo>
                    <a:pt x="248" y="585"/>
                  </a:lnTo>
                  <a:lnTo>
                    <a:pt x="215" y="572"/>
                  </a:lnTo>
                  <a:lnTo>
                    <a:pt x="183" y="558"/>
                  </a:lnTo>
                  <a:lnTo>
                    <a:pt x="153" y="542"/>
                  </a:lnTo>
                  <a:lnTo>
                    <a:pt x="125" y="524"/>
                  </a:lnTo>
                  <a:lnTo>
                    <a:pt x="99" y="504"/>
                  </a:lnTo>
                  <a:lnTo>
                    <a:pt x="78" y="480"/>
                  </a:lnTo>
                  <a:lnTo>
                    <a:pt x="58" y="453"/>
                  </a:lnTo>
                  <a:lnTo>
                    <a:pt x="42" y="423"/>
                  </a:lnTo>
                  <a:lnTo>
                    <a:pt x="31" y="389"/>
                  </a:lnTo>
                  <a:lnTo>
                    <a:pt x="24" y="350"/>
                  </a:lnTo>
                  <a:lnTo>
                    <a:pt x="22" y="308"/>
                  </a:lnTo>
                  <a:lnTo>
                    <a:pt x="24" y="267"/>
                  </a:lnTo>
                  <a:lnTo>
                    <a:pt x="31" y="228"/>
                  </a:lnTo>
                  <a:lnTo>
                    <a:pt x="44" y="193"/>
                  </a:lnTo>
                  <a:lnTo>
                    <a:pt x="61" y="161"/>
                  </a:lnTo>
                  <a:lnTo>
                    <a:pt x="80" y="132"/>
                  </a:lnTo>
                  <a:lnTo>
                    <a:pt x="104" y="107"/>
                  </a:lnTo>
                  <a:lnTo>
                    <a:pt x="130" y="84"/>
                  </a:lnTo>
                  <a:lnTo>
                    <a:pt x="159" y="63"/>
                  </a:lnTo>
                  <a:lnTo>
                    <a:pt x="191" y="46"/>
                  </a:lnTo>
                  <a:lnTo>
                    <a:pt x="223" y="32"/>
                  </a:lnTo>
                  <a:lnTo>
                    <a:pt x="257" y="21"/>
                  </a:lnTo>
                  <a:lnTo>
                    <a:pt x="293" y="12"/>
                  </a:lnTo>
                  <a:lnTo>
                    <a:pt x="328" y="6"/>
                  </a:lnTo>
                  <a:lnTo>
                    <a:pt x="364" y="2"/>
                  </a:lnTo>
                  <a:lnTo>
                    <a:pt x="39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9"/>
            <p:cNvSpPr>
              <a:spLocks/>
            </p:cNvSpPr>
            <p:nvPr userDrawn="1"/>
          </p:nvSpPr>
          <p:spPr bwMode="auto">
            <a:xfrm>
              <a:off x="6146801" y="4554538"/>
              <a:ext cx="434975" cy="479425"/>
            </a:xfrm>
            <a:custGeom>
              <a:avLst/>
              <a:gdLst>
                <a:gd name="T0" fmla="*/ 621 w 1095"/>
                <a:gd name="T1" fmla="*/ 1 h 1208"/>
                <a:gd name="T2" fmla="*/ 664 w 1095"/>
                <a:gd name="T3" fmla="*/ 18 h 1208"/>
                <a:gd name="T4" fmla="*/ 709 w 1095"/>
                <a:gd name="T5" fmla="*/ 67 h 1208"/>
                <a:gd name="T6" fmla="*/ 947 w 1095"/>
                <a:gd name="T7" fmla="*/ 353 h 1208"/>
                <a:gd name="T8" fmla="*/ 1027 w 1095"/>
                <a:gd name="T9" fmla="*/ 469 h 1208"/>
                <a:gd name="T10" fmla="*/ 1076 w 1095"/>
                <a:gd name="T11" fmla="*/ 580 h 1208"/>
                <a:gd name="T12" fmla="*/ 1095 w 1095"/>
                <a:gd name="T13" fmla="*/ 687 h 1208"/>
                <a:gd name="T14" fmla="*/ 1090 w 1095"/>
                <a:gd name="T15" fmla="*/ 786 h 1208"/>
                <a:gd name="T16" fmla="*/ 1064 w 1095"/>
                <a:gd name="T17" fmla="*/ 877 h 1208"/>
                <a:gd name="T18" fmla="*/ 1020 w 1095"/>
                <a:gd name="T19" fmla="*/ 959 h 1208"/>
                <a:gd name="T20" fmla="*/ 962 w 1095"/>
                <a:gd name="T21" fmla="*/ 1032 h 1208"/>
                <a:gd name="T22" fmla="*/ 892 w 1095"/>
                <a:gd name="T23" fmla="*/ 1093 h 1208"/>
                <a:gd name="T24" fmla="*/ 817 w 1095"/>
                <a:gd name="T25" fmla="*/ 1142 h 1208"/>
                <a:gd name="T26" fmla="*/ 738 w 1095"/>
                <a:gd name="T27" fmla="*/ 1177 h 1208"/>
                <a:gd name="T28" fmla="*/ 630 w 1095"/>
                <a:gd name="T29" fmla="*/ 1202 h 1208"/>
                <a:gd name="T30" fmla="*/ 498 w 1095"/>
                <a:gd name="T31" fmla="*/ 1207 h 1208"/>
                <a:gd name="T32" fmla="*/ 374 w 1095"/>
                <a:gd name="T33" fmla="*/ 1187 h 1208"/>
                <a:gd name="T34" fmla="*/ 261 w 1095"/>
                <a:gd name="T35" fmla="*/ 1144 h 1208"/>
                <a:gd name="T36" fmla="*/ 162 w 1095"/>
                <a:gd name="T37" fmla="*/ 1080 h 1208"/>
                <a:gd name="T38" fmla="*/ 82 w 1095"/>
                <a:gd name="T39" fmla="*/ 998 h 1208"/>
                <a:gd name="T40" fmla="*/ 22 w 1095"/>
                <a:gd name="T41" fmla="*/ 901 h 1208"/>
                <a:gd name="T42" fmla="*/ 25 w 1095"/>
                <a:gd name="T43" fmla="*/ 883 h 1208"/>
                <a:gd name="T44" fmla="*/ 90 w 1095"/>
                <a:gd name="T45" fmla="*/ 940 h 1208"/>
                <a:gd name="T46" fmla="*/ 170 w 1095"/>
                <a:gd name="T47" fmla="*/ 982 h 1208"/>
                <a:gd name="T48" fmla="*/ 258 w 1095"/>
                <a:gd name="T49" fmla="*/ 1009 h 1208"/>
                <a:gd name="T50" fmla="*/ 353 w 1095"/>
                <a:gd name="T51" fmla="*/ 1020 h 1208"/>
                <a:gd name="T52" fmla="*/ 447 w 1095"/>
                <a:gd name="T53" fmla="*/ 1015 h 1208"/>
                <a:gd name="T54" fmla="*/ 534 w 1095"/>
                <a:gd name="T55" fmla="*/ 994 h 1208"/>
                <a:gd name="T56" fmla="*/ 612 w 1095"/>
                <a:gd name="T57" fmla="*/ 958 h 1208"/>
                <a:gd name="T58" fmla="*/ 694 w 1095"/>
                <a:gd name="T59" fmla="*/ 894 h 1208"/>
                <a:gd name="T60" fmla="*/ 756 w 1095"/>
                <a:gd name="T61" fmla="*/ 821 h 1208"/>
                <a:gd name="T62" fmla="*/ 796 w 1095"/>
                <a:gd name="T63" fmla="*/ 738 h 1208"/>
                <a:gd name="T64" fmla="*/ 811 w 1095"/>
                <a:gd name="T65" fmla="*/ 652 h 1208"/>
                <a:gd name="T66" fmla="*/ 800 w 1095"/>
                <a:gd name="T67" fmla="*/ 563 h 1208"/>
                <a:gd name="T68" fmla="*/ 761 w 1095"/>
                <a:gd name="T69" fmla="*/ 478 h 1208"/>
                <a:gd name="T70" fmla="*/ 728 w 1095"/>
                <a:gd name="T71" fmla="*/ 433 h 1208"/>
                <a:gd name="T72" fmla="*/ 714 w 1095"/>
                <a:gd name="T73" fmla="*/ 415 h 1208"/>
                <a:gd name="T74" fmla="*/ 687 w 1095"/>
                <a:gd name="T75" fmla="*/ 382 h 1208"/>
                <a:gd name="T76" fmla="*/ 651 w 1095"/>
                <a:gd name="T77" fmla="*/ 340 h 1208"/>
                <a:gd name="T78" fmla="*/ 609 w 1095"/>
                <a:gd name="T79" fmla="*/ 291 h 1208"/>
                <a:gd name="T80" fmla="*/ 567 w 1095"/>
                <a:gd name="T81" fmla="*/ 239 h 1208"/>
                <a:gd name="T82" fmla="*/ 524 w 1095"/>
                <a:gd name="T83" fmla="*/ 188 h 1208"/>
                <a:gd name="T84" fmla="*/ 521 w 1095"/>
                <a:gd name="T85" fmla="*/ 184 h 1208"/>
                <a:gd name="T86" fmla="*/ 515 w 1095"/>
                <a:gd name="T87" fmla="*/ 177 h 1208"/>
                <a:gd name="T88" fmla="*/ 512 w 1095"/>
                <a:gd name="T89" fmla="*/ 175 h 1208"/>
                <a:gd name="T90" fmla="*/ 492 w 1095"/>
                <a:gd name="T91" fmla="*/ 131 h 1208"/>
                <a:gd name="T92" fmla="*/ 494 w 1095"/>
                <a:gd name="T93" fmla="*/ 87 h 1208"/>
                <a:gd name="T94" fmla="*/ 517 w 1095"/>
                <a:gd name="T95" fmla="*/ 44 h 1208"/>
                <a:gd name="T96" fmla="*/ 555 w 1095"/>
                <a:gd name="T97" fmla="*/ 13 h 1208"/>
                <a:gd name="T98" fmla="*/ 600 w 1095"/>
                <a:gd name="T99" fmla="*/ 0 h 1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95" h="1208">
                  <a:moveTo>
                    <a:pt x="600" y="0"/>
                  </a:moveTo>
                  <a:lnTo>
                    <a:pt x="621" y="1"/>
                  </a:lnTo>
                  <a:lnTo>
                    <a:pt x="643" y="7"/>
                  </a:lnTo>
                  <a:lnTo>
                    <a:pt x="664" y="18"/>
                  </a:lnTo>
                  <a:lnTo>
                    <a:pt x="682" y="35"/>
                  </a:lnTo>
                  <a:lnTo>
                    <a:pt x="709" y="67"/>
                  </a:lnTo>
                  <a:lnTo>
                    <a:pt x="694" y="50"/>
                  </a:lnTo>
                  <a:lnTo>
                    <a:pt x="947" y="353"/>
                  </a:lnTo>
                  <a:lnTo>
                    <a:pt x="991" y="411"/>
                  </a:lnTo>
                  <a:lnTo>
                    <a:pt x="1027" y="469"/>
                  </a:lnTo>
                  <a:lnTo>
                    <a:pt x="1055" y="525"/>
                  </a:lnTo>
                  <a:lnTo>
                    <a:pt x="1076" y="580"/>
                  </a:lnTo>
                  <a:lnTo>
                    <a:pt x="1088" y="633"/>
                  </a:lnTo>
                  <a:lnTo>
                    <a:pt x="1095" y="687"/>
                  </a:lnTo>
                  <a:lnTo>
                    <a:pt x="1095" y="737"/>
                  </a:lnTo>
                  <a:lnTo>
                    <a:pt x="1090" y="786"/>
                  </a:lnTo>
                  <a:lnTo>
                    <a:pt x="1079" y="833"/>
                  </a:lnTo>
                  <a:lnTo>
                    <a:pt x="1064" y="877"/>
                  </a:lnTo>
                  <a:lnTo>
                    <a:pt x="1044" y="920"/>
                  </a:lnTo>
                  <a:lnTo>
                    <a:pt x="1020" y="959"/>
                  </a:lnTo>
                  <a:lnTo>
                    <a:pt x="992" y="998"/>
                  </a:lnTo>
                  <a:lnTo>
                    <a:pt x="962" y="1032"/>
                  </a:lnTo>
                  <a:lnTo>
                    <a:pt x="929" y="1064"/>
                  </a:lnTo>
                  <a:lnTo>
                    <a:pt x="892" y="1093"/>
                  </a:lnTo>
                  <a:lnTo>
                    <a:pt x="856" y="1119"/>
                  </a:lnTo>
                  <a:lnTo>
                    <a:pt x="817" y="1142"/>
                  </a:lnTo>
                  <a:lnTo>
                    <a:pt x="778" y="1161"/>
                  </a:lnTo>
                  <a:lnTo>
                    <a:pt x="738" y="1177"/>
                  </a:lnTo>
                  <a:lnTo>
                    <a:pt x="698" y="1189"/>
                  </a:lnTo>
                  <a:lnTo>
                    <a:pt x="630" y="1202"/>
                  </a:lnTo>
                  <a:lnTo>
                    <a:pt x="563" y="1208"/>
                  </a:lnTo>
                  <a:lnTo>
                    <a:pt x="498" y="1207"/>
                  </a:lnTo>
                  <a:lnTo>
                    <a:pt x="434" y="1201"/>
                  </a:lnTo>
                  <a:lnTo>
                    <a:pt x="374" y="1187"/>
                  </a:lnTo>
                  <a:lnTo>
                    <a:pt x="315" y="1168"/>
                  </a:lnTo>
                  <a:lnTo>
                    <a:pt x="261" y="1144"/>
                  </a:lnTo>
                  <a:lnTo>
                    <a:pt x="210" y="1114"/>
                  </a:lnTo>
                  <a:lnTo>
                    <a:pt x="162" y="1080"/>
                  </a:lnTo>
                  <a:lnTo>
                    <a:pt x="120" y="1040"/>
                  </a:lnTo>
                  <a:lnTo>
                    <a:pt x="82" y="998"/>
                  </a:lnTo>
                  <a:lnTo>
                    <a:pt x="49" y="951"/>
                  </a:lnTo>
                  <a:lnTo>
                    <a:pt x="22" y="901"/>
                  </a:lnTo>
                  <a:lnTo>
                    <a:pt x="0" y="848"/>
                  </a:lnTo>
                  <a:lnTo>
                    <a:pt x="25" y="883"/>
                  </a:lnTo>
                  <a:lnTo>
                    <a:pt x="56" y="913"/>
                  </a:lnTo>
                  <a:lnTo>
                    <a:pt x="90" y="940"/>
                  </a:lnTo>
                  <a:lnTo>
                    <a:pt x="128" y="963"/>
                  </a:lnTo>
                  <a:lnTo>
                    <a:pt x="170" y="982"/>
                  </a:lnTo>
                  <a:lnTo>
                    <a:pt x="213" y="997"/>
                  </a:lnTo>
                  <a:lnTo>
                    <a:pt x="258" y="1009"/>
                  </a:lnTo>
                  <a:lnTo>
                    <a:pt x="306" y="1016"/>
                  </a:lnTo>
                  <a:lnTo>
                    <a:pt x="353" y="1020"/>
                  </a:lnTo>
                  <a:lnTo>
                    <a:pt x="399" y="1019"/>
                  </a:lnTo>
                  <a:lnTo>
                    <a:pt x="447" y="1015"/>
                  </a:lnTo>
                  <a:lnTo>
                    <a:pt x="492" y="1006"/>
                  </a:lnTo>
                  <a:lnTo>
                    <a:pt x="534" y="994"/>
                  </a:lnTo>
                  <a:lnTo>
                    <a:pt x="575" y="979"/>
                  </a:lnTo>
                  <a:lnTo>
                    <a:pt x="612" y="958"/>
                  </a:lnTo>
                  <a:lnTo>
                    <a:pt x="655" y="928"/>
                  </a:lnTo>
                  <a:lnTo>
                    <a:pt x="694" y="894"/>
                  </a:lnTo>
                  <a:lnTo>
                    <a:pt x="728" y="858"/>
                  </a:lnTo>
                  <a:lnTo>
                    <a:pt x="756" y="821"/>
                  </a:lnTo>
                  <a:lnTo>
                    <a:pt x="779" y="780"/>
                  </a:lnTo>
                  <a:lnTo>
                    <a:pt x="796" y="738"/>
                  </a:lnTo>
                  <a:lnTo>
                    <a:pt x="806" y="695"/>
                  </a:lnTo>
                  <a:lnTo>
                    <a:pt x="811" y="652"/>
                  </a:lnTo>
                  <a:lnTo>
                    <a:pt x="809" y="608"/>
                  </a:lnTo>
                  <a:lnTo>
                    <a:pt x="800" y="563"/>
                  </a:lnTo>
                  <a:lnTo>
                    <a:pt x="784" y="520"/>
                  </a:lnTo>
                  <a:lnTo>
                    <a:pt x="761" y="478"/>
                  </a:lnTo>
                  <a:lnTo>
                    <a:pt x="731" y="436"/>
                  </a:lnTo>
                  <a:lnTo>
                    <a:pt x="728" y="433"/>
                  </a:lnTo>
                  <a:lnTo>
                    <a:pt x="724" y="426"/>
                  </a:lnTo>
                  <a:lnTo>
                    <a:pt x="714" y="415"/>
                  </a:lnTo>
                  <a:lnTo>
                    <a:pt x="702" y="401"/>
                  </a:lnTo>
                  <a:lnTo>
                    <a:pt x="687" y="382"/>
                  </a:lnTo>
                  <a:lnTo>
                    <a:pt x="670" y="363"/>
                  </a:lnTo>
                  <a:lnTo>
                    <a:pt x="651" y="340"/>
                  </a:lnTo>
                  <a:lnTo>
                    <a:pt x="631" y="316"/>
                  </a:lnTo>
                  <a:lnTo>
                    <a:pt x="609" y="291"/>
                  </a:lnTo>
                  <a:lnTo>
                    <a:pt x="589" y="265"/>
                  </a:lnTo>
                  <a:lnTo>
                    <a:pt x="567" y="239"/>
                  </a:lnTo>
                  <a:lnTo>
                    <a:pt x="545" y="213"/>
                  </a:lnTo>
                  <a:lnTo>
                    <a:pt x="524" y="188"/>
                  </a:lnTo>
                  <a:lnTo>
                    <a:pt x="526" y="189"/>
                  </a:lnTo>
                  <a:lnTo>
                    <a:pt x="521" y="184"/>
                  </a:lnTo>
                  <a:lnTo>
                    <a:pt x="517" y="180"/>
                  </a:lnTo>
                  <a:lnTo>
                    <a:pt x="515" y="177"/>
                  </a:lnTo>
                  <a:lnTo>
                    <a:pt x="513" y="175"/>
                  </a:lnTo>
                  <a:lnTo>
                    <a:pt x="512" y="175"/>
                  </a:lnTo>
                  <a:lnTo>
                    <a:pt x="499" y="154"/>
                  </a:lnTo>
                  <a:lnTo>
                    <a:pt x="492" y="131"/>
                  </a:lnTo>
                  <a:lnTo>
                    <a:pt x="490" y="110"/>
                  </a:lnTo>
                  <a:lnTo>
                    <a:pt x="494" y="87"/>
                  </a:lnTo>
                  <a:lnTo>
                    <a:pt x="502" y="65"/>
                  </a:lnTo>
                  <a:lnTo>
                    <a:pt x="517" y="44"/>
                  </a:lnTo>
                  <a:lnTo>
                    <a:pt x="534" y="28"/>
                  </a:lnTo>
                  <a:lnTo>
                    <a:pt x="555" y="13"/>
                  </a:lnTo>
                  <a:lnTo>
                    <a:pt x="577" y="5"/>
                  </a:lnTo>
                  <a:lnTo>
                    <a:pt x="60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0"/>
            <p:cNvSpPr>
              <a:spLocks/>
            </p:cNvSpPr>
            <p:nvPr userDrawn="1"/>
          </p:nvSpPr>
          <p:spPr bwMode="auto">
            <a:xfrm>
              <a:off x="6145213" y="4384676"/>
              <a:ext cx="434975" cy="476250"/>
            </a:xfrm>
            <a:custGeom>
              <a:avLst/>
              <a:gdLst>
                <a:gd name="T0" fmla="*/ 599 w 1096"/>
                <a:gd name="T1" fmla="*/ 0 h 1202"/>
                <a:gd name="T2" fmla="*/ 723 w 1096"/>
                <a:gd name="T3" fmla="*/ 21 h 1202"/>
                <a:gd name="T4" fmla="*/ 834 w 1096"/>
                <a:gd name="T5" fmla="*/ 64 h 1202"/>
                <a:gd name="T6" fmla="*/ 933 w 1096"/>
                <a:gd name="T7" fmla="*/ 128 h 1202"/>
                <a:gd name="T8" fmla="*/ 1014 w 1096"/>
                <a:gd name="T9" fmla="*/ 210 h 1202"/>
                <a:gd name="T10" fmla="*/ 1075 w 1096"/>
                <a:gd name="T11" fmla="*/ 307 h 1202"/>
                <a:gd name="T12" fmla="*/ 1071 w 1096"/>
                <a:gd name="T13" fmla="*/ 325 h 1202"/>
                <a:gd name="T14" fmla="*/ 1007 w 1096"/>
                <a:gd name="T15" fmla="*/ 268 h 1202"/>
                <a:gd name="T16" fmla="*/ 927 w 1096"/>
                <a:gd name="T17" fmla="*/ 226 h 1202"/>
                <a:gd name="T18" fmla="*/ 838 w 1096"/>
                <a:gd name="T19" fmla="*/ 199 h 1202"/>
                <a:gd name="T20" fmla="*/ 743 w 1096"/>
                <a:gd name="T21" fmla="*/ 188 h 1202"/>
                <a:gd name="T22" fmla="*/ 650 w 1096"/>
                <a:gd name="T23" fmla="*/ 193 h 1202"/>
                <a:gd name="T24" fmla="*/ 561 w 1096"/>
                <a:gd name="T25" fmla="*/ 214 h 1202"/>
                <a:gd name="T26" fmla="*/ 483 w 1096"/>
                <a:gd name="T27" fmla="*/ 249 h 1202"/>
                <a:gd name="T28" fmla="*/ 401 w 1096"/>
                <a:gd name="T29" fmla="*/ 313 h 1202"/>
                <a:gd name="T30" fmla="*/ 339 w 1096"/>
                <a:gd name="T31" fmla="*/ 388 h 1202"/>
                <a:gd name="T32" fmla="*/ 300 w 1096"/>
                <a:gd name="T33" fmla="*/ 470 h 1202"/>
                <a:gd name="T34" fmla="*/ 285 w 1096"/>
                <a:gd name="T35" fmla="*/ 555 h 1202"/>
                <a:gd name="T36" fmla="*/ 296 w 1096"/>
                <a:gd name="T37" fmla="*/ 643 h 1202"/>
                <a:gd name="T38" fmla="*/ 335 w 1096"/>
                <a:gd name="T39" fmla="*/ 730 h 1202"/>
                <a:gd name="T40" fmla="*/ 367 w 1096"/>
                <a:gd name="T41" fmla="*/ 775 h 1202"/>
                <a:gd name="T42" fmla="*/ 383 w 1096"/>
                <a:gd name="T43" fmla="*/ 793 h 1202"/>
                <a:gd name="T44" fmla="*/ 411 w 1096"/>
                <a:gd name="T45" fmla="*/ 827 h 1202"/>
                <a:gd name="T46" fmla="*/ 447 w 1096"/>
                <a:gd name="T47" fmla="*/ 870 h 1202"/>
                <a:gd name="T48" fmla="*/ 489 w 1096"/>
                <a:gd name="T49" fmla="*/ 921 h 1202"/>
                <a:gd name="T50" fmla="*/ 534 w 1096"/>
                <a:gd name="T51" fmla="*/ 974 h 1202"/>
                <a:gd name="T52" fmla="*/ 523 w 1096"/>
                <a:gd name="T53" fmla="*/ 962 h 1202"/>
                <a:gd name="T54" fmla="*/ 551 w 1096"/>
                <a:gd name="T55" fmla="*/ 996 h 1202"/>
                <a:gd name="T56" fmla="*/ 571 w 1096"/>
                <a:gd name="T57" fmla="*/ 1020 h 1202"/>
                <a:gd name="T58" fmla="*/ 578 w 1096"/>
                <a:gd name="T59" fmla="*/ 1028 h 1202"/>
                <a:gd name="T60" fmla="*/ 599 w 1096"/>
                <a:gd name="T61" fmla="*/ 1071 h 1202"/>
                <a:gd name="T62" fmla="*/ 596 w 1096"/>
                <a:gd name="T63" fmla="*/ 1115 h 1202"/>
                <a:gd name="T64" fmla="*/ 574 w 1096"/>
                <a:gd name="T65" fmla="*/ 1158 h 1202"/>
                <a:gd name="T66" fmla="*/ 536 w 1096"/>
                <a:gd name="T67" fmla="*/ 1189 h 1202"/>
                <a:gd name="T68" fmla="*/ 491 w 1096"/>
                <a:gd name="T69" fmla="*/ 1202 h 1202"/>
                <a:gd name="T70" fmla="*/ 447 w 1096"/>
                <a:gd name="T71" fmla="*/ 1196 h 1202"/>
                <a:gd name="T72" fmla="*/ 409 w 1096"/>
                <a:gd name="T73" fmla="*/ 1168 h 1202"/>
                <a:gd name="T74" fmla="*/ 390 w 1096"/>
                <a:gd name="T75" fmla="*/ 1143 h 1202"/>
                <a:gd name="T76" fmla="*/ 104 w 1096"/>
                <a:gd name="T77" fmla="*/ 796 h 1202"/>
                <a:gd name="T78" fmla="*/ 41 w 1096"/>
                <a:gd name="T79" fmla="*/ 682 h 1202"/>
                <a:gd name="T80" fmla="*/ 7 w 1096"/>
                <a:gd name="T81" fmla="*/ 573 h 1202"/>
                <a:gd name="T82" fmla="*/ 0 w 1096"/>
                <a:gd name="T83" fmla="*/ 471 h 1202"/>
                <a:gd name="T84" fmla="*/ 17 w 1096"/>
                <a:gd name="T85" fmla="*/ 375 h 1202"/>
                <a:gd name="T86" fmla="*/ 52 w 1096"/>
                <a:gd name="T87" fmla="*/ 287 h 1202"/>
                <a:gd name="T88" fmla="*/ 103 w 1096"/>
                <a:gd name="T89" fmla="*/ 210 h 1202"/>
                <a:gd name="T90" fmla="*/ 168 w 1096"/>
                <a:gd name="T91" fmla="*/ 144 h 1202"/>
                <a:gd name="T92" fmla="*/ 240 w 1096"/>
                <a:gd name="T93" fmla="*/ 88 h 1202"/>
                <a:gd name="T94" fmla="*/ 318 w 1096"/>
                <a:gd name="T95" fmla="*/ 47 h 1202"/>
                <a:gd name="T96" fmla="*/ 398 w 1096"/>
                <a:gd name="T97" fmla="*/ 19 h 1202"/>
                <a:gd name="T98" fmla="*/ 533 w 1096"/>
                <a:gd name="T99" fmla="*/ 0 h 1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96" h="1202">
                  <a:moveTo>
                    <a:pt x="533" y="0"/>
                  </a:moveTo>
                  <a:lnTo>
                    <a:pt x="599" y="0"/>
                  </a:lnTo>
                  <a:lnTo>
                    <a:pt x="662" y="7"/>
                  </a:lnTo>
                  <a:lnTo>
                    <a:pt x="723" y="21"/>
                  </a:lnTo>
                  <a:lnTo>
                    <a:pt x="780" y="40"/>
                  </a:lnTo>
                  <a:lnTo>
                    <a:pt x="834" y="64"/>
                  </a:lnTo>
                  <a:lnTo>
                    <a:pt x="887" y="94"/>
                  </a:lnTo>
                  <a:lnTo>
                    <a:pt x="933" y="128"/>
                  </a:lnTo>
                  <a:lnTo>
                    <a:pt x="976" y="167"/>
                  </a:lnTo>
                  <a:lnTo>
                    <a:pt x="1014" y="210"/>
                  </a:lnTo>
                  <a:lnTo>
                    <a:pt x="1047" y="256"/>
                  </a:lnTo>
                  <a:lnTo>
                    <a:pt x="1075" y="307"/>
                  </a:lnTo>
                  <a:lnTo>
                    <a:pt x="1096" y="360"/>
                  </a:lnTo>
                  <a:lnTo>
                    <a:pt x="1071" y="325"/>
                  </a:lnTo>
                  <a:lnTo>
                    <a:pt x="1041" y="295"/>
                  </a:lnTo>
                  <a:lnTo>
                    <a:pt x="1007" y="268"/>
                  </a:lnTo>
                  <a:lnTo>
                    <a:pt x="968" y="245"/>
                  </a:lnTo>
                  <a:lnTo>
                    <a:pt x="927" y="226"/>
                  </a:lnTo>
                  <a:lnTo>
                    <a:pt x="883" y="210"/>
                  </a:lnTo>
                  <a:lnTo>
                    <a:pt x="838" y="199"/>
                  </a:lnTo>
                  <a:lnTo>
                    <a:pt x="791" y="192"/>
                  </a:lnTo>
                  <a:lnTo>
                    <a:pt x="743" y="188"/>
                  </a:lnTo>
                  <a:lnTo>
                    <a:pt x="696" y="188"/>
                  </a:lnTo>
                  <a:lnTo>
                    <a:pt x="650" y="193"/>
                  </a:lnTo>
                  <a:lnTo>
                    <a:pt x="605" y="202"/>
                  </a:lnTo>
                  <a:lnTo>
                    <a:pt x="561" y="214"/>
                  </a:lnTo>
                  <a:lnTo>
                    <a:pt x="521" y="229"/>
                  </a:lnTo>
                  <a:lnTo>
                    <a:pt x="483" y="249"/>
                  </a:lnTo>
                  <a:lnTo>
                    <a:pt x="440" y="280"/>
                  </a:lnTo>
                  <a:lnTo>
                    <a:pt x="401" y="313"/>
                  </a:lnTo>
                  <a:lnTo>
                    <a:pt x="368" y="349"/>
                  </a:lnTo>
                  <a:lnTo>
                    <a:pt x="339" y="388"/>
                  </a:lnTo>
                  <a:lnTo>
                    <a:pt x="317" y="427"/>
                  </a:lnTo>
                  <a:lnTo>
                    <a:pt x="300" y="470"/>
                  </a:lnTo>
                  <a:lnTo>
                    <a:pt x="289" y="512"/>
                  </a:lnTo>
                  <a:lnTo>
                    <a:pt x="285" y="555"/>
                  </a:lnTo>
                  <a:lnTo>
                    <a:pt x="287" y="600"/>
                  </a:lnTo>
                  <a:lnTo>
                    <a:pt x="296" y="643"/>
                  </a:lnTo>
                  <a:lnTo>
                    <a:pt x="312" y="687"/>
                  </a:lnTo>
                  <a:lnTo>
                    <a:pt x="335" y="730"/>
                  </a:lnTo>
                  <a:lnTo>
                    <a:pt x="366" y="773"/>
                  </a:lnTo>
                  <a:lnTo>
                    <a:pt x="367" y="775"/>
                  </a:lnTo>
                  <a:lnTo>
                    <a:pt x="373" y="782"/>
                  </a:lnTo>
                  <a:lnTo>
                    <a:pt x="383" y="793"/>
                  </a:lnTo>
                  <a:lnTo>
                    <a:pt x="396" y="809"/>
                  </a:lnTo>
                  <a:lnTo>
                    <a:pt x="411" y="827"/>
                  </a:lnTo>
                  <a:lnTo>
                    <a:pt x="429" y="847"/>
                  </a:lnTo>
                  <a:lnTo>
                    <a:pt x="447" y="870"/>
                  </a:lnTo>
                  <a:lnTo>
                    <a:pt x="468" y="896"/>
                  </a:lnTo>
                  <a:lnTo>
                    <a:pt x="489" y="921"/>
                  </a:lnTo>
                  <a:lnTo>
                    <a:pt x="511" y="948"/>
                  </a:lnTo>
                  <a:lnTo>
                    <a:pt x="534" y="974"/>
                  </a:lnTo>
                  <a:lnTo>
                    <a:pt x="556" y="999"/>
                  </a:lnTo>
                  <a:lnTo>
                    <a:pt x="523" y="962"/>
                  </a:lnTo>
                  <a:lnTo>
                    <a:pt x="538" y="980"/>
                  </a:lnTo>
                  <a:lnTo>
                    <a:pt x="551" y="996"/>
                  </a:lnTo>
                  <a:lnTo>
                    <a:pt x="562" y="1009"/>
                  </a:lnTo>
                  <a:lnTo>
                    <a:pt x="571" y="1020"/>
                  </a:lnTo>
                  <a:lnTo>
                    <a:pt x="577" y="1026"/>
                  </a:lnTo>
                  <a:lnTo>
                    <a:pt x="578" y="1028"/>
                  </a:lnTo>
                  <a:lnTo>
                    <a:pt x="591" y="1049"/>
                  </a:lnTo>
                  <a:lnTo>
                    <a:pt x="599" y="1071"/>
                  </a:lnTo>
                  <a:lnTo>
                    <a:pt x="600" y="1094"/>
                  </a:lnTo>
                  <a:lnTo>
                    <a:pt x="596" y="1115"/>
                  </a:lnTo>
                  <a:lnTo>
                    <a:pt x="588" y="1137"/>
                  </a:lnTo>
                  <a:lnTo>
                    <a:pt x="574" y="1158"/>
                  </a:lnTo>
                  <a:lnTo>
                    <a:pt x="556" y="1176"/>
                  </a:lnTo>
                  <a:lnTo>
                    <a:pt x="536" y="1189"/>
                  </a:lnTo>
                  <a:lnTo>
                    <a:pt x="514" y="1199"/>
                  </a:lnTo>
                  <a:lnTo>
                    <a:pt x="491" y="1202"/>
                  </a:lnTo>
                  <a:lnTo>
                    <a:pt x="469" y="1202"/>
                  </a:lnTo>
                  <a:lnTo>
                    <a:pt x="447" y="1196"/>
                  </a:lnTo>
                  <a:lnTo>
                    <a:pt x="428" y="1184"/>
                  </a:lnTo>
                  <a:lnTo>
                    <a:pt x="409" y="1168"/>
                  </a:lnTo>
                  <a:lnTo>
                    <a:pt x="352" y="1098"/>
                  </a:lnTo>
                  <a:lnTo>
                    <a:pt x="390" y="1143"/>
                  </a:lnTo>
                  <a:lnTo>
                    <a:pt x="149" y="855"/>
                  </a:lnTo>
                  <a:lnTo>
                    <a:pt x="104" y="796"/>
                  </a:lnTo>
                  <a:lnTo>
                    <a:pt x="69" y="739"/>
                  </a:lnTo>
                  <a:lnTo>
                    <a:pt x="41" y="682"/>
                  </a:lnTo>
                  <a:lnTo>
                    <a:pt x="21" y="628"/>
                  </a:lnTo>
                  <a:lnTo>
                    <a:pt x="7" y="573"/>
                  </a:lnTo>
                  <a:lnTo>
                    <a:pt x="1" y="522"/>
                  </a:lnTo>
                  <a:lnTo>
                    <a:pt x="0" y="471"/>
                  </a:lnTo>
                  <a:lnTo>
                    <a:pt x="6" y="421"/>
                  </a:lnTo>
                  <a:lnTo>
                    <a:pt x="17" y="375"/>
                  </a:lnTo>
                  <a:lnTo>
                    <a:pt x="33" y="331"/>
                  </a:lnTo>
                  <a:lnTo>
                    <a:pt x="52" y="287"/>
                  </a:lnTo>
                  <a:lnTo>
                    <a:pt x="77" y="248"/>
                  </a:lnTo>
                  <a:lnTo>
                    <a:pt x="103" y="210"/>
                  </a:lnTo>
                  <a:lnTo>
                    <a:pt x="135" y="175"/>
                  </a:lnTo>
                  <a:lnTo>
                    <a:pt x="168" y="144"/>
                  </a:lnTo>
                  <a:lnTo>
                    <a:pt x="203" y="115"/>
                  </a:lnTo>
                  <a:lnTo>
                    <a:pt x="240" y="88"/>
                  </a:lnTo>
                  <a:lnTo>
                    <a:pt x="279" y="65"/>
                  </a:lnTo>
                  <a:lnTo>
                    <a:pt x="318" y="47"/>
                  </a:lnTo>
                  <a:lnTo>
                    <a:pt x="358" y="31"/>
                  </a:lnTo>
                  <a:lnTo>
                    <a:pt x="398" y="19"/>
                  </a:lnTo>
                  <a:lnTo>
                    <a:pt x="466" y="6"/>
                  </a:lnTo>
                  <a:lnTo>
                    <a:pt x="53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1"/>
            <p:cNvSpPr>
              <a:spLocks noEditPoints="1"/>
            </p:cNvSpPr>
            <p:nvPr userDrawn="1"/>
          </p:nvSpPr>
          <p:spPr bwMode="auto">
            <a:xfrm>
              <a:off x="7675563" y="4867276"/>
              <a:ext cx="52388" cy="50800"/>
            </a:xfrm>
            <a:custGeom>
              <a:avLst/>
              <a:gdLst>
                <a:gd name="T0" fmla="*/ 51 w 130"/>
                <a:gd name="T1" fmla="*/ 60 h 128"/>
                <a:gd name="T2" fmla="*/ 70 w 130"/>
                <a:gd name="T3" fmla="*/ 60 h 128"/>
                <a:gd name="T4" fmla="*/ 77 w 130"/>
                <a:gd name="T5" fmla="*/ 59 h 128"/>
                <a:gd name="T6" fmla="*/ 82 w 130"/>
                <a:gd name="T7" fmla="*/ 55 h 128"/>
                <a:gd name="T8" fmla="*/ 83 w 130"/>
                <a:gd name="T9" fmla="*/ 48 h 128"/>
                <a:gd name="T10" fmla="*/ 82 w 130"/>
                <a:gd name="T11" fmla="*/ 42 h 128"/>
                <a:gd name="T12" fmla="*/ 77 w 130"/>
                <a:gd name="T13" fmla="*/ 38 h 128"/>
                <a:gd name="T14" fmla="*/ 71 w 130"/>
                <a:gd name="T15" fmla="*/ 37 h 128"/>
                <a:gd name="T16" fmla="*/ 51 w 130"/>
                <a:gd name="T17" fmla="*/ 37 h 128"/>
                <a:gd name="T18" fmla="*/ 68 w 130"/>
                <a:gd name="T19" fmla="*/ 28 h 128"/>
                <a:gd name="T20" fmla="*/ 89 w 130"/>
                <a:gd name="T21" fmla="*/ 32 h 128"/>
                <a:gd name="T22" fmla="*/ 95 w 130"/>
                <a:gd name="T23" fmla="*/ 48 h 128"/>
                <a:gd name="T24" fmla="*/ 90 w 130"/>
                <a:gd name="T25" fmla="*/ 63 h 128"/>
                <a:gd name="T26" fmla="*/ 76 w 130"/>
                <a:gd name="T27" fmla="*/ 69 h 128"/>
                <a:gd name="T28" fmla="*/ 84 w 130"/>
                <a:gd name="T29" fmla="*/ 101 h 128"/>
                <a:gd name="T30" fmla="*/ 51 w 130"/>
                <a:gd name="T31" fmla="*/ 69 h 128"/>
                <a:gd name="T32" fmla="*/ 40 w 130"/>
                <a:gd name="T33" fmla="*/ 101 h 128"/>
                <a:gd name="T34" fmla="*/ 66 w 130"/>
                <a:gd name="T35" fmla="*/ 11 h 128"/>
                <a:gd name="T36" fmla="*/ 34 w 130"/>
                <a:gd name="T37" fmla="*/ 20 h 128"/>
                <a:gd name="T38" fmla="*/ 16 w 130"/>
                <a:gd name="T39" fmla="*/ 47 h 128"/>
                <a:gd name="T40" fmla="*/ 16 w 130"/>
                <a:gd name="T41" fmla="*/ 82 h 128"/>
                <a:gd name="T42" fmla="*/ 34 w 130"/>
                <a:gd name="T43" fmla="*/ 107 h 128"/>
                <a:gd name="T44" fmla="*/ 66 w 130"/>
                <a:gd name="T45" fmla="*/ 117 h 128"/>
                <a:gd name="T46" fmla="*/ 96 w 130"/>
                <a:gd name="T47" fmla="*/ 107 h 128"/>
                <a:gd name="T48" fmla="*/ 115 w 130"/>
                <a:gd name="T49" fmla="*/ 82 h 128"/>
                <a:gd name="T50" fmla="*/ 115 w 130"/>
                <a:gd name="T51" fmla="*/ 47 h 128"/>
                <a:gd name="T52" fmla="*/ 96 w 130"/>
                <a:gd name="T53" fmla="*/ 20 h 128"/>
                <a:gd name="T54" fmla="*/ 66 w 130"/>
                <a:gd name="T55" fmla="*/ 11 h 128"/>
                <a:gd name="T56" fmla="*/ 85 w 130"/>
                <a:gd name="T57" fmla="*/ 3 h 128"/>
                <a:gd name="T58" fmla="*/ 118 w 130"/>
                <a:gd name="T59" fmla="*/ 25 h 128"/>
                <a:gd name="T60" fmla="*/ 130 w 130"/>
                <a:gd name="T61" fmla="*/ 64 h 128"/>
                <a:gd name="T62" fmla="*/ 118 w 130"/>
                <a:gd name="T63" fmla="*/ 102 h 128"/>
                <a:gd name="T64" fmla="*/ 85 w 130"/>
                <a:gd name="T65" fmla="*/ 125 h 128"/>
                <a:gd name="T66" fmla="*/ 45 w 130"/>
                <a:gd name="T67" fmla="*/ 125 h 128"/>
                <a:gd name="T68" fmla="*/ 13 w 130"/>
                <a:gd name="T69" fmla="*/ 102 h 128"/>
                <a:gd name="T70" fmla="*/ 0 w 130"/>
                <a:gd name="T71" fmla="*/ 64 h 128"/>
                <a:gd name="T72" fmla="*/ 13 w 130"/>
                <a:gd name="T73" fmla="*/ 25 h 128"/>
                <a:gd name="T74" fmla="*/ 45 w 130"/>
                <a:gd name="T75" fmla="*/ 3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0" h="128">
                  <a:moveTo>
                    <a:pt x="51" y="37"/>
                  </a:moveTo>
                  <a:lnTo>
                    <a:pt x="51" y="60"/>
                  </a:lnTo>
                  <a:lnTo>
                    <a:pt x="66" y="60"/>
                  </a:lnTo>
                  <a:lnTo>
                    <a:pt x="70" y="60"/>
                  </a:lnTo>
                  <a:lnTo>
                    <a:pt x="73" y="59"/>
                  </a:lnTo>
                  <a:lnTo>
                    <a:pt x="77" y="59"/>
                  </a:lnTo>
                  <a:lnTo>
                    <a:pt x="79" y="56"/>
                  </a:lnTo>
                  <a:lnTo>
                    <a:pt x="82" y="55"/>
                  </a:lnTo>
                  <a:lnTo>
                    <a:pt x="83" y="52"/>
                  </a:lnTo>
                  <a:lnTo>
                    <a:pt x="83" y="48"/>
                  </a:lnTo>
                  <a:lnTo>
                    <a:pt x="83" y="44"/>
                  </a:lnTo>
                  <a:lnTo>
                    <a:pt x="82" y="42"/>
                  </a:lnTo>
                  <a:lnTo>
                    <a:pt x="79" y="40"/>
                  </a:lnTo>
                  <a:lnTo>
                    <a:pt x="77" y="38"/>
                  </a:lnTo>
                  <a:lnTo>
                    <a:pt x="73" y="37"/>
                  </a:lnTo>
                  <a:lnTo>
                    <a:pt x="71" y="37"/>
                  </a:lnTo>
                  <a:lnTo>
                    <a:pt x="67" y="37"/>
                  </a:lnTo>
                  <a:lnTo>
                    <a:pt x="51" y="37"/>
                  </a:lnTo>
                  <a:close/>
                  <a:moveTo>
                    <a:pt x="40" y="28"/>
                  </a:moveTo>
                  <a:lnTo>
                    <a:pt x="68" y="28"/>
                  </a:lnTo>
                  <a:lnTo>
                    <a:pt x="81" y="29"/>
                  </a:lnTo>
                  <a:lnTo>
                    <a:pt x="89" y="32"/>
                  </a:lnTo>
                  <a:lnTo>
                    <a:pt x="94" y="38"/>
                  </a:lnTo>
                  <a:lnTo>
                    <a:pt x="95" y="48"/>
                  </a:lnTo>
                  <a:lnTo>
                    <a:pt x="94" y="56"/>
                  </a:lnTo>
                  <a:lnTo>
                    <a:pt x="90" y="63"/>
                  </a:lnTo>
                  <a:lnTo>
                    <a:pt x="83" y="66"/>
                  </a:lnTo>
                  <a:lnTo>
                    <a:pt x="76" y="69"/>
                  </a:lnTo>
                  <a:lnTo>
                    <a:pt x="98" y="101"/>
                  </a:lnTo>
                  <a:lnTo>
                    <a:pt x="84" y="101"/>
                  </a:lnTo>
                  <a:lnTo>
                    <a:pt x="65" y="69"/>
                  </a:lnTo>
                  <a:lnTo>
                    <a:pt x="51" y="69"/>
                  </a:lnTo>
                  <a:lnTo>
                    <a:pt x="51" y="101"/>
                  </a:lnTo>
                  <a:lnTo>
                    <a:pt x="40" y="101"/>
                  </a:lnTo>
                  <a:lnTo>
                    <a:pt x="40" y="28"/>
                  </a:lnTo>
                  <a:close/>
                  <a:moveTo>
                    <a:pt x="66" y="11"/>
                  </a:moveTo>
                  <a:lnTo>
                    <a:pt x="49" y="13"/>
                  </a:lnTo>
                  <a:lnTo>
                    <a:pt x="34" y="20"/>
                  </a:lnTo>
                  <a:lnTo>
                    <a:pt x="23" y="32"/>
                  </a:lnTo>
                  <a:lnTo>
                    <a:pt x="16" y="47"/>
                  </a:lnTo>
                  <a:lnTo>
                    <a:pt x="14" y="64"/>
                  </a:lnTo>
                  <a:lnTo>
                    <a:pt x="16" y="82"/>
                  </a:lnTo>
                  <a:lnTo>
                    <a:pt x="23" y="96"/>
                  </a:lnTo>
                  <a:lnTo>
                    <a:pt x="34" y="107"/>
                  </a:lnTo>
                  <a:lnTo>
                    <a:pt x="49" y="114"/>
                  </a:lnTo>
                  <a:lnTo>
                    <a:pt x="66" y="117"/>
                  </a:lnTo>
                  <a:lnTo>
                    <a:pt x="82" y="114"/>
                  </a:lnTo>
                  <a:lnTo>
                    <a:pt x="96" y="107"/>
                  </a:lnTo>
                  <a:lnTo>
                    <a:pt x="107" y="96"/>
                  </a:lnTo>
                  <a:lnTo>
                    <a:pt x="115" y="82"/>
                  </a:lnTo>
                  <a:lnTo>
                    <a:pt x="118" y="64"/>
                  </a:lnTo>
                  <a:lnTo>
                    <a:pt x="115" y="47"/>
                  </a:lnTo>
                  <a:lnTo>
                    <a:pt x="107" y="32"/>
                  </a:lnTo>
                  <a:lnTo>
                    <a:pt x="96" y="20"/>
                  </a:lnTo>
                  <a:lnTo>
                    <a:pt x="82" y="13"/>
                  </a:lnTo>
                  <a:lnTo>
                    <a:pt x="66" y="11"/>
                  </a:lnTo>
                  <a:close/>
                  <a:moveTo>
                    <a:pt x="66" y="0"/>
                  </a:moveTo>
                  <a:lnTo>
                    <a:pt x="85" y="3"/>
                  </a:lnTo>
                  <a:lnTo>
                    <a:pt x="104" y="12"/>
                  </a:lnTo>
                  <a:lnTo>
                    <a:pt x="118" y="25"/>
                  </a:lnTo>
                  <a:lnTo>
                    <a:pt x="127" y="43"/>
                  </a:lnTo>
                  <a:lnTo>
                    <a:pt x="130" y="64"/>
                  </a:lnTo>
                  <a:lnTo>
                    <a:pt x="127" y="84"/>
                  </a:lnTo>
                  <a:lnTo>
                    <a:pt x="118" y="102"/>
                  </a:lnTo>
                  <a:lnTo>
                    <a:pt x="104" y="116"/>
                  </a:lnTo>
                  <a:lnTo>
                    <a:pt x="85" y="125"/>
                  </a:lnTo>
                  <a:lnTo>
                    <a:pt x="66" y="128"/>
                  </a:lnTo>
                  <a:lnTo>
                    <a:pt x="45" y="125"/>
                  </a:lnTo>
                  <a:lnTo>
                    <a:pt x="27" y="116"/>
                  </a:lnTo>
                  <a:lnTo>
                    <a:pt x="13" y="102"/>
                  </a:lnTo>
                  <a:lnTo>
                    <a:pt x="4" y="84"/>
                  </a:lnTo>
                  <a:lnTo>
                    <a:pt x="0" y="64"/>
                  </a:lnTo>
                  <a:lnTo>
                    <a:pt x="4" y="43"/>
                  </a:lnTo>
                  <a:lnTo>
                    <a:pt x="13" y="25"/>
                  </a:lnTo>
                  <a:lnTo>
                    <a:pt x="27" y="12"/>
                  </a:lnTo>
                  <a:lnTo>
                    <a:pt x="45" y="3"/>
                  </a:lnTo>
                  <a:lnTo>
                    <a:pt x="6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2"/>
            <p:cNvSpPr>
              <a:spLocks noEditPoints="1"/>
            </p:cNvSpPr>
            <p:nvPr userDrawn="1"/>
          </p:nvSpPr>
          <p:spPr bwMode="auto">
            <a:xfrm>
              <a:off x="6591301" y="4867276"/>
              <a:ext cx="52388" cy="50800"/>
            </a:xfrm>
            <a:custGeom>
              <a:avLst/>
              <a:gdLst>
                <a:gd name="T0" fmla="*/ 51 w 130"/>
                <a:gd name="T1" fmla="*/ 60 h 128"/>
                <a:gd name="T2" fmla="*/ 69 w 130"/>
                <a:gd name="T3" fmla="*/ 60 h 128"/>
                <a:gd name="T4" fmla="*/ 75 w 130"/>
                <a:gd name="T5" fmla="*/ 59 h 128"/>
                <a:gd name="T6" fmla="*/ 81 w 130"/>
                <a:gd name="T7" fmla="*/ 55 h 128"/>
                <a:gd name="T8" fmla="*/ 82 w 130"/>
                <a:gd name="T9" fmla="*/ 48 h 128"/>
                <a:gd name="T10" fmla="*/ 81 w 130"/>
                <a:gd name="T11" fmla="*/ 42 h 128"/>
                <a:gd name="T12" fmla="*/ 76 w 130"/>
                <a:gd name="T13" fmla="*/ 38 h 128"/>
                <a:gd name="T14" fmla="*/ 70 w 130"/>
                <a:gd name="T15" fmla="*/ 37 h 128"/>
                <a:gd name="T16" fmla="*/ 51 w 130"/>
                <a:gd name="T17" fmla="*/ 37 h 128"/>
                <a:gd name="T18" fmla="*/ 68 w 130"/>
                <a:gd name="T19" fmla="*/ 28 h 128"/>
                <a:gd name="T20" fmla="*/ 88 w 130"/>
                <a:gd name="T21" fmla="*/ 32 h 128"/>
                <a:gd name="T22" fmla="*/ 94 w 130"/>
                <a:gd name="T23" fmla="*/ 48 h 128"/>
                <a:gd name="T24" fmla="*/ 88 w 130"/>
                <a:gd name="T25" fmla="*/ 63 h 128"/>
                <a:gd name="T26" fmla="*/ 75 w 130"/>
                <a:gd name="T27" fmla="*/ 69 h 128"/>
                <a:gd name="T28" fmla="*/ 83 w 130"/>
                <a:gd name="T29" fmla="*/ 101 h 128"/>
                <a:gd name="T30" fmla="*/ 51 w 130"/>
                <a:gd name="T31" fmla="*/ 69 h 128"/>
                <a:gd name="T32" fmla="*/ 40 w 130"/>
                <a:gd name="T33" fmla="*/ 101 h 128"/>
                <a:gd name="T34" fmla="*/ 64 w 130"/>
                <a:gd name="T35" fmla="*/ 11 h 128"/>
                <a:gd name="T36" fmla="*/ 34 w 130"/>
                <a:gd name="T37" fmla="*/ 20 h 128"/>
                <a:gd name="T38" fmla="*/ 14 w 130"/>
                <a:gd name="T39" fmla="*/ 47 h 128"/>
                <a:gd name="T40" fmla="*/ 14 w 130"/>
                <a:gd name="T41" fmla="*/ 82 h 128"/>
                <a:gd name="T42" fmla="*/ 34 w 130"/>
                <a:gd name="T43" fmla="*/ 107 h 128"/>
                <a:gd name="T44" fmla="*/ 64 w 130"/>
                <a:gd name="T45" fmla="*/ 117 h 128"/>
                <a:gd name="T46" fmla="*/ 96 w 130"/>
                <a:gd name="T47" fmla="*/ 107 h 128"/>
                <a:gd name="T48" fmla="*/ 114 w 130"/>
                <a:gd name="T49" fmla="*/ 82 h 128"/>
                <a:gd name="T50" fmla="*/ 114 w 130"/>
                <a:gd name="T51" fmla="*/ 47 h 128"/>
                <a:gd name="T52" fmla="*/ 96 w 130"/>
                <a:gd name="T53" fmla="*/ 20 h 128"/>
                <a:gd name="T54" fmla="*/ 64 w 130"/>
                <a:gd name="T55" fmla="*/ 11 h 128"/>
                <a:gd name="T56" fmla="*/ 85 w 130"/>
                <a:gd name="T57" fmla="*/ 3 h 128"/>
                <a:gd name="T58" fmla="*/ 117 w 130"/>
                <a:gd name="T59" fmla="*/ 25 h 128"/>
                <a:gd name="T60" fmla="*/ 130 w 130"/>
                <a:gd name="T61" fmla="*/ 64 h 128"/>
                <a:gd name="T62" fmla="*/ 117 w 130"/>
                <a:gd name="T63" fmla="*/ 102 h 128"/>
                <a:gd name="T64" fmla="*/ 85 w 130"/>
                <a:gd name="T65" fmla="*/ 125 h 128"/>
                <a:gd name="T66" fmla="*/ 45 w 130"/>
                <a:gd name="T67" fmla="*/ 125 h 128"/>
                <a:gd name="T68" fmla="*/ 12 w 130"/>
                <a:gd name="T69" fmla="*/ 102 h 128"/>
                <a:gd name="T70" fmla="*/ 0 w 130"/>
                <a:gd name="T71" fmla="*/ 64 h 128"/>
                <a:gd name="T72" fmla="*/ 12 w 130"/>
                <a:gd name="T73" fmla="*/ 25 h 128"/>
                <a:gd name="T74" fmla="*/ 45 w 130"/>
                <a:gd name="T75" fmla="*/ 3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0" h="128">
                  <a:moveTo>
                    <a:pt x="51" y="37"/>
                  </a:moveTo>
                  <a:lnTo>
                    <a:pt x="51" y="60"/>
                  </a:lnTo>
                  <a:lnTo>
                    <a:pt x="64" y="60"/>
                  </a:lnTo>
                  <a:lnTo>
                    <a:pt x="69" y="60"/>
                  </a:lnTo>
                  <a:lnTo>
                    <a:pt x="73" y="59"/>
                  </a:lnTo>
                  <a:lnTo>
                    <a:pt x="75" y="59"/>
                  </a:lnTo>
                  <a:lnTo>
                    <a:pt x="79" y="56"/>
                  </a:lnTo>
                  <a:lnTo>
                    <a:pt x="81" y="55"/>
                  </a:lnTo>
                  <a:lnTo>
                    <a:pt x="82" y="52"/>
                  </a:lnTo>
                  <a:lnTo>
                    <a:pt x="82" y="48"/>
                  </a:lnTo>
                  <a:lnTo>
                    <a:pt x="82" y="44"/>
                  </a:lnTo>
                  <a:lnTo>
                    <a:pt x="81" y="42"/>
                  </a:lnTo>
                  <a:lnTo>
                    <a:pt x="79" y="40"/>
                  </a:lnTo>
                  <a:lnTo>
                    <a:pt x="76" y="38"/>
                  </a:lnTo>
                  <a:lnTo>
                    <a:pt x="73" y="37"/>
                  </a:lnTo>
                  <a:lnTo>
                    <a:pt x="70" y="37"/>
                  </a:lnTo>
                  <a:lnTo>
                    <a:pt x="66" y="37"/>
                  </a:lnTo>
                  <a:lnTo>
                    <a:pt x="51" y="37"/>
                  </a:lnTo>
                  <a:close/>
                  <a:moveTo>
                    <a:pt x="40" y="28"/>
                  </a:moveTo>
                  <a:lnTo>
                    <a:pt x="68" y="28"/>
                  </a:lnTo>
                  <a:lnTo>
                    <a:pt x="80" y="29"/>
                  </a:lnTo>
                  <a:lnTo>
                    <a:pt x="88" y="32"/>
                  </a:lnTo>
                  <a:lnTo>
                    <a:pt x="93" y="38"/>
                  </a:lnTo>
                  <a:lnTo>
                    <a:pt x="94" y="48"/>
                  </a:lnTo>
                  <a:lnTo>
                    <a:pt x="93" y="56"/>
                  </a:lnTo>
                  <a:lnTo>
                    <a:pt x="88" y="63"/>
                  </a:lnTo>
                  <a:lnTo>
                    <a:pt x="82" y="66"/>
                  </a:lnTo>
                  <a:lnTo>
                    <a:pt x="75" y="69"/>
                  </a:lnTo>
                  <a:lnTo>
                    <a:pt x="96" y="101"/>
                  </a:lnTo>
                  <a:lnTo>
                    <a:pt x="83" y="101"/>
                  </a:lnTo>
                  <a:lnTo>
                    <a:pt x="64" y="69"/>
                  </a:lnTo>
                  <a:lnTo>
                    <a:pt x="51" y="69"/>
                  </a:lnTo>
                  <a:lnTo>
                    <a:pt x="51" y="101"/>
                  </a:lnTo>
                  <a:lnTo>
                    <a:pt x="40" y="101"/>
                  </a:lnTo>
                  <a:lnTo>
                    <a:pt x="40" y="28"/>
                  </a:lnTo>
                  <a:close/>
                  <a:moveTo>
                    <a:pt x="64" y="11"/>
                  </a:moveTo>
                  <a:lnTo>
                    <a:pt x="48" y="13"/>
                  </a:lnTo>
                  <a:lnTo>
                    <a:pt x="34" y="20"/>
                  </a:lnTo>
                  <a:lnTo>
                    <a:pt x="22" y="32"/>
                  </a:lnTo>
                  <a:lnTo>
                    <a:pt x="14" y="47"/>
                  </a:lnTo>
                  <a:lnTo>
                    <a:pt x="12" y="64"/>
                  </a:lnTo>
                  <a:lnTo>
                    <a:pt x="14" y="82"/>
                  </a:lnTo>
                  <a:lnTo>
                    <a:pt x="22" y="96"/>
                  </a:lnTo>
                  <a:lnTo>
                    <a:pt x="34" y="107"/>
                  </a:lnTo>
                  <a:lnTo>
                    <a:pt x="48" y="114"/>
                  </a:lnTo>
                  <a:lnTo>
                    <a:pt x="64" y="117"/>
                  </a:lnTo>
                  <a:lnTo>
                    <a:pt x="81" y="114"/>
                  </a:lnTo>
                  <a:lnTo>
                    <a:pt x="96" y="107"/>
                  </a:lnTo>
                  <a:lnTo>
                    <a:pt x="107" y="96"/>
                  </a:lnTo>
                  <a:lnTo>
                    <a:pt x="114" y="82"/>
                  </a:lnTo>
                  <a:lnTo>
                    <a:pt x="116" y="64"/>
                  </a:lnTo>
                  <a:lnTo>
                    <a:pt x="114" y="47"/>
                  </a:lnTo>
                  <a:lnTo>
                    <a:pt x="107" y="32"/>
                  </a:lnTo>
                  <a:lnTo>
                    <a:pt x="96" y="20"/>
                  </a:lnTo>
                  <a:lnTo>
                    <a:pt x="81" y="13"/>
                  </a:lnTo>
                  <a:lnTo>
                    <a:pt x="64" y="11"/>
                  </a:lnTo>
                  <a:close/>
                  <a:moveTo>
                    <a:pt x="64" y="0"/>
                  </a:moveTo>
                  <a:lnTo>
                    <a:pt x="85" y="3"/>
                  </a:lnTo>
                  <a:lnTo>
                    <a:pt x="103" y="12"/>
                  </a:lnTo>
                  <a:lnTo>
                    <a:pt x="117" y="25"/>
                  </a:lnTo>
                  <a:lnTo>
                    <a:pt x="126" y="43"/>
                  </a:lnTo>
                  <a:lnTo>
                    <a:pt x="130" y="64"/>
                  </a:lnTo>
                  <a:lnTo>
                    <a:pt x="126" y="84"/>
                  </a:lnTo>
                  <a:lnTo>
                    <a:pt x="117" y="102"/>
                  </a:lnTo>
                  <a:lnTo>
                    <a:pt x="103" y="116"/>
                  </a:lnTo>
                  <a:lnTo>
                    <a:pt x="85" y="125"/>
                  </a:lnTo>
                  <a:lnTo>
                    <a:pt x="64" y="128"/>
                  </a:lnTo>
                  <a:lnTo>
                    <a:pt x="45" y="125"/>
                  </a:lnTo>
                  <a:lnTo>
                    <a:pt x="26" y="116"/>
                  </a:lnTo>
                  <a:lnTo>
                    <a:pt x="12" y="102"/>
                  </a:lnTo>
                  <a:lnTo>
                    <a:pt x="2" y="84"/>
                  </a:lnTo>
                  <a:lnTo>
                    <a:pt x="0" y="64"/>
                  </a:lnTo>
                  <a:lnTo>
                    <a:pt x="2" y="43"/>
                  </a:lnTo>
                  <a:lnTo>
                    <a:pt x="12" y="25"/>
                  </a:lnTo>
                  <a:lnTo>
                    <a:pt x="26" y="12"/>
                  </a:lnTo>
                  <a:lnTo>
                    <a:pt x="45" y="3"/>
                  </a:lnTo>
                  <a:lnTo>
                    <a:pt x="6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8" name="Group 17"/>
          <p:cNvGrpSpPr>
            <a:grpSpLocks noChangeAspect="1"/>
          </p:cNvGrpSpPr>
          <p:nvPr userDrawn="1"/>
        </p:nvGrpSpPr>
        <p:grpSpPr>
          <a:xfrm>
            <a:off x="3706544" y="366711"/>
            <a:ext cx="1701875" cy="356702"/>
            <a:chOff x="2281238" y="2917826"/>
            <a:chExt cx="4567238" cy="957263"/>
          </a:xfrm>
        </p:grpSpPr>
        <p:sp>
          <p:nvSpPr>
            <p:cNvPr id="19" name="Freeform 6"/>
            <p:cNvSpPr>
              <a:spLocks noEditPoints="1"/>
            </p:cNvSpPr>
            <p:nvPr userDrawn="1"/>
          </p:nvSpPr>
          <p:spPr bwMode="auto">
            <a:xfrm>
              <a:off x="5237163" y="3119438"/>
              <a:ext cx="68263" cy="66675"/>
            </a:xfrm>
            <a:custGeom>
              <a:avLst/>
              <a:gdLst>
                <a:gd name="T0" fmla="*/ 33 w 85"/>
                <a:gd name="T1" fmla="*/ 23 h 84"/>
                <a:gd name="T2" fmla="*/ 33 w 85"/>
                <a:gd name="T3" fmla="*/ 41 h 84"/>
                <a:gd name="T4" fmla="*/ 42 w 85"/>
                <a:gd name="T5" fmla="*/ 41 h 84"/>
                <a:gd name="T6" fmla="*/ 45 w 85"/>
                <a:gd name="T7" fmla="*/ 41 h 84"/>
                <a:gd name="T8" fmla="*/ 49 w 85"/>
                <a:gd name="T9" fmla="*/ 41 h 84"/>
                <a:gd name="T10" fmla="*/ 52 w 85"/>
                <a:gd name="T11" fmla="*/ 39 h 84"/>
                <a:gd name="T12" fmla="*/ 54 w 85"/>
                <a:gd name="T13" fmla="*/ 35 h 84"/>
                <a:gd name="T14" fmla="*/ 54 w 85"/>
                <a:gd name="T15" fmla="*/ 32 h 84"/>
                <a:gd name="T16" fmla="*/ 54 w 85"/>
                <a:gd name="T17" fmla="*/ 28 h 84"/>
                <a:gd name="T18" fmla="*/ 52 w 85"/>
                <a:gd name="T19" fmla="*/ 27 h 84"/>
                <a:gd name="T20" fmla="*/ 50 w 85"/>
                <a:gd name="T21" fmla="*/ 25 h 84"/>
                <a:gd name="T22" fmla="*/ 47 w 85"/>
                <a:gd name="T23" fmla="*/ 23 h 84"/>
                <a:gd name="T24" fmla="*/ 43 w 85"/>
                <a:gd name="T25" fmla="*/ 23 h 84"/>
                <a:gd name="T26" fmla="*/ 33 w 85"/>
                <a:gd name="T27" fmla="*/ 23 h 84"/>
                <a:gd name="T28" fmla="*/ 28 w 85"/>
                <a:gd name="T29" fmla="*/ 20 h 84"/>
                <a:gd name="T30" fmla="*/ 43 w 85"/>
                <a:gd name="T31" fmla="*/ 20 h 84"/>
                <a:gd name="T32" fmla="*/ 49 w 85"/>
                <a:gd name="T33" fmla="*/ 20 h 84"/>
                <a:gd name="T34" fmla="*/ 54 w 85"/>
                <a:gd name="T35" fmla="*/ 21 h 84"/>
                <a:gd name="T36" fmla="*/ 57 w 85"/>
                <a:gd name="T37" fmla="*/ 23 h 84"/>
                <a:gd name="T38" fmla="*/ 59 w 85"/>
                <a:gd name="T39" fmla="*/ 27 h 84"/>
                <a:gd name="T40" fmla="*/ 59 w 85"/>
                <a:gd name="T41" fmla="*/ 32 h 84"/>
                <a:gd name="T42" fmla="*/ 59 w 85"/>
                <a:gd name="T43" fmla="*/ 37 h 84"/>
                <a:gd name="T44" fmla="*/ 56 w 85"/>
                <a:gd name="T45" fmla="*/ 41 h 84"/>
                <a:gd name="T46" fmla="*/ 52 w 85"/>
                <a:gd name="T47" fmla="*/ 44 h 84"/>
                <a:gd name="T48" fmla="*/ 47 w 85"/>
                <a:gd name="T49" fmla="*/ 44 h 84"/>
                <a:gd name="T50" fmla="*/ 61 w 85"/>
                <a:gd name="T51" fmla="*/ 65 h 84"/>
                <a:gd name="T52" fmla="*/ 56 w 85"/>
                <a:gd name="T53" fmla="*/ 65 h 84"/>
                <a:gd name="T54" fmla="*/ 42 w 85"/>
                <a:gd name="T55" fmla="*/ 46 h 84"/>
                <a:gd name="T56" fmla="*/ 33 w 85"/>
                <a:gd name="T57" fmla="*/ 46 h 84"/>
                <a:gd name="T58" fmla="*/ 33 w 85"/>
                <a:gd name="T59" fmla="*/ 65 h 84"/>
                <a:gd name="T60" fmla="*/ 28 w 85"/>
                <a:gd name="T61" fmla="*/ 65 h 84"/>
                <a:gd name="T62" fmla="*/ 28 w 85"/>
                <a:gd name="T63" fmla="*/ 20 h 84"/>
                <a:gd name="T64" fmla="*/ 43 w 85"/>
                <a:gd name="T65" fmla="*/ 6 h 84"/>
                <a:gd name="T66" fmla="*/ 24 w 85"/>
                <a:gd name="T67" fmla="*/ 11 h 84"/>
                <a:gd name="T68" fmla="*/ 10 w 85"/>
                <a:gd name="T69" fmla="*/ 23 h 84"/>
                <a:gd name="T70" fmla="*/ 5 w 85"/>
                <a:gd name="T71" fmla="*/ 42 h 84"/>
                <a:gd name="T72" fmla="*/ 9 w 85"/>
                <a:gd name="T73" fmla="*/ 56 h 84"/>
                <a:gd name="T74" fmla="*/ 16 w 85"/>
                <a:gd name="T75" fmla="*/ 68 h 84"/>
                <a:gd name="T76" fmla="*/ 28 w 85"/>
                <a:gd name="T77" fmla="*/ 77 h 84"/>
                <a:gd name="T78" fmla="*/ 43 w 85"/>
                <a:gd name="T79" fmla="*/ 81 h 84"/>
                <a:gd name="T80" fmla="*/ 61 w 85"/>
                <a:gd name="T81" fmla="*/ 75 h 84"/>
                <a:gd name="T82" fmla="*/ 75 w 85"/>
                <a:gd name="T83" fmla="*/ 61 h 84"/>
                <a:gd name="T84" fmla="*/ 80 w 85"/>
                <a:gd name="T85" fmla="*/ 42 h 84"/>
                <a:gd name="T86" fmla="*/ 75 w 85"/>
                <a:gd name="T87" fmla="*/ 23 h 84"/>
                <a:gd name="T88" fmla="*/ 61 w 85"/>
                <a:gd name="T89" fmla="*/ 11 h 84"/>
                <a:gd name="T90" fmla="*/ 43 w 85"/>
                <a:gd name="T91" fmla="*/ 6 h 84"/>
                <a:gd name="T92" fmla="*/ 43 w 85"/>
                <a:gd name="T93" fmla="*/ 0 h 84"/>
                <a:gd name="T94" fmla="*/ 59 w 85"/>
                <a:gd name="T95" fmla="*/ 4 h 84"/>
                <a:gd name="T96" fmla="*/ 73 w 85"/>
                <a:gd name="T97" fmla="*/ 13 h 84"/>
                <a:gd name="T98" fmla="*/ 82 w 85"/>
                <a:gd name="T99" fmla="*/ 27 h 84"/>
                <a:gd name="T100" fmla="*/ 85 w 85"/>
                <a:gd name="T101" fmla="*/ 42 h 84"/>
                <a:gd name="T102" fmla="*/ 82 w 85"/>
                <a:gd name="T103" fmla="*/ 60 h 84"/>
                <a:gd name="T104" fmla="*/ 73 w 85"/>
                <a:gd name="T105" fmla="*/ 72 h 84"/>
                <a:gd name="T106" fmla="*/ 59 w 85"/>
                <a:gd name="T107" fmla="*/ 81 h 84"/>
                <a:gd name="T108" fmla="*/ 43 w 85"/>
                <a:gd name="T109" fmla="*/ 84 h 84"/>
                <a:gd name="T110" fmla="*/ 26 w 85"/>
                <a:gd name="T111" fmla="*/ 81 h 84"/>
                <a:gd name="T112" fmla="*/ 14 w 85"/>
                <a:gd name="T113" fmla="*/ 72 h 84"/>
                <a:gd name="T114" fmla="*/ 3 w 85"/>
                <a:gd name="T115" fmla="*/ 60 h 84"/>
                <a:gd name="T116" fmla="*/ 0 w 85"/>
                <a:gd name="T117" fmla="*/ 42 h 84"/>
                <a:gd name="T118" fmla="*/ 3 w 85"/>
                <a:gd name="T119" fmla="*/ 27 h 84"/>
                <a:gd name="T120" fmla="*/ 14 w 85"/>
                <a:gd name="T121" fmla="*/ 13 h 84"/>
                <a:gd name="T122" fmla="*/ 26 w 85"/>
                <a:gd name="T123" fmla="*/ 4 h 84"/>
                <a:gd name="T124" fmla="*/ 43 w 85"/>
                <a:gd name="T125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85" h="84">
                  <a:moveTo>
                    <a:pt x="33" y="23"/>
                  </a:moveTo>
                  <a:lnTo>
                    <a:pt x="33" y="41"/>
                  </a:lnTo>
                  <a:lnTo>
                    <a:pt x="42" y="41"/>
                  </a:lnTo>
                  <a:lnTo>
                    <a:pt x="45" y="41"/>
                  </a:lnTo>
                  <a:lnTo>
                    <a:pt x="49" y="41"/>
                  </a:lnTo>
                  <a:lnTo>
                    <a:pt x="52" y="39"/>
                  </a:lnTo>
                  <a:lnTo>
                    <a:pt x="54" y="35"/>
                  </a:lnTo>
                  <a:lnTo>
                    <a:pt x="54" y="32"/>
                  </a:lnTo>
                  <a:lnTo>
                    <a:pt x="54" y="28"/>
                  </a:lnTo>
                  <a:lnTo>
                    <a:pt x="52" y="27"/>
                  </a:lnTo>
                  <a:lnTo>
                    <a:pt x="50" y="25"/>
                  </a:lnTo>
                  <a:lnTo>
                    <a:pt x="47" y="23"/>
                  </a:lnTo>
                  <a:lnTo>
                    <a:pt x="43" y="23"/>
                  </a:lnTo>
                  <a:lnTo>
                    <a:pt x="33" y="23"/>
                  </a:lnTo>
                  <a:close/>
                  <a:moveTo>
                    <a:pt x="28" y="20"/>
                  </a:moveTo>
                  <a:lnTo>
                    <a:pt x="43" y="20"/>
                  </a:lnTo>
                  <a:lnTo>
                    <a:pt x="49" y="20"/>
                  </a:lnTo>
                  <a:lnTo>
                    <a:pt x="54" y="21"/>
                  </a:lnTo>
                  <a:lnTo>
                    <a:pt x="57" y="23"/>
                  </a:lnTo>
                  <a:lnTo>
                    <a:pt x="59" y="27"/>
                  </a:lnTo>
                  <a:lnTo>
                    <a:pt x="59" y="32"/>
                  </a:lnTo>
                  <a:lnTo>
                    <a:pt x="59" y="37"/>
                  </a:lnTo>
                  <a:lnTo>
                    <a:pt x="56" y="41"/>
                  </a:lnTo>
                  <a:lnTo>
                    <a:pt x="52" y="44"/>
                  </a:lnTo>
                  <a:lnTo>
                    <a:pt x="47" y="44"/>
                  </a:lnTo>
                  <a:lnTo>
                    <a:pt x="61" y="65"/>
                  </a:lnTo>
                  <a:lnTo>
                    <a:pt x="56" y="65"/>
                  </a:lnTo>
                  <a:lnTo>
                    <a:pt x="42" y="46"/>
                  </a:lnTo>
                  <a:lnTo>
                    <a:pt x="33" y="46"/>
                  </a:lnTo>
                  <a:lnTo>
                    <a:pt x="33" y="65"/>
                  </a:lnTo>
                  <a:lnTo>
                    <a:pt x="28" y="65"/>
                  </a:lnTo>
                  <a:lnTo>
                    <a:pt x="28" y="20"/>
                  </a:lnTo>
                  <a:close/>
                  <a:moveTo>
                    <a:pt x="43" y="6"/>
                  </a:moveTo>
                  <a:lnTo>
                    <a:pt x="24" y="11"/>
                  </a:lnTo>
                  <a:lnTo>
                    <a:pt x="10" y="23"/>
                  </a:lnTo>
                  <a:lnTo>
                    <a:pt x="5" y="42"/>
                  </a:lnTo>
                  <a:lnTo>
                    <a:pt x="9" y="56"/>
                  </a:lnTo>
                  <a:lnTo>
                    <a:pt x="16" y="68"/>
                  </a:lnTo>
                  <a:lnTo>
                    <a:pt x="28" y="77"/>
                  </a:lnTo>
                  <a:lnTo>
                    <a:pt x="43" y="81"/>
                  </a:lnTo>
                  <a:lnTo>
                    <a:pt x="61" y="75"/>
                  </a:lnTo>
                  <a:lnTo>
                    <a:pt x="75" y="61"/>
                  </a:lnTo>
                  <a:lnTo>
                    <a:pt x="80" y="42"/>
                  </a:lnTo>
                  <a:lnTo>
                    <a:pt x="75" y="23"/>
                  </a:lnTo>
                  <a:lnTo>
                    <a:pt x="61" y="11"/>
                  </a:lnTo>
                  <a:lnTo>
                    <a:pt x="43" y="6"/>
                  </a:lnTo>
                  <a:close/>
                  <a:moveTo>
                    <a:pt x="43" y="0"/>
                  </a:moveTo>
                  <a:lnTo>
                    <a:pt x="59" y="4"/>
                  </a:lnTo>
                  <a:lnTo>
                    <a:pt x="73" y="13"/>
                  </a:lnTo>
                  <a:lnTo>
                    <a:pt x="82" y="27"/>
                  </a:lnTo>
                  <a:lnTo>
                    <a:pt x="85" y="42"/>
                  </a:lnTo>
                  <a:lnTo>
                    <a:pt x="82" y="60"/>
                  </a:lnTo>
                  <a:lnTo>
                    <a:pt x="73" y="72"/>
                  </a:lnTo>
                  <a:lnTo>
                    <a:pt x="59" y="81"/>
                  </a:lnTo>
                  <a:lnTo>
                    <a:pt x="43" y="84"/>
                  </a:lnTo>
                  <a:lnTo>
                    <a:pt x="26" y="81"/>
                  </a:lnTo>
                  <a:lnTo>
                    <a:pt x="14" y="72"/>
                  </a:lnTo>
                  <a:lnTo>
                    <a:pt x="3" y="60"/>
                  </a:lnTo>
                  <a:lnTo>
                    <a:pt x="0" y="42"/>
                  </a:lnTo>
                  <a:lnTo>
                    <a:pt x="3" y="27"/>
                  </a:lnTo>
                  <a:lnTo>
                    <a:pt x="14" y="13"/>
                  </a:lnTo>
                  <a:lnTo>
                    <a:pt x="26" y="4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7"/>
            <p:cNvSpPr>
              <a:spLocks/>
            </p:cNvSpPr>
            <p:nvPr userDrawn="1"/>
          </p:nvSpPr>
          <p:spPr bwMode="auto">
            <a:xfrm>
              <a:off x="3916363" y="3114676"/>
              <a:ext cx="341313" cy="585788"/>
            </a:xfrm>
            <a:custGeom>
              <a:avLst/>
              <a:gdLst>
                <a:gd name="T0" fmla="*/ 275 w 429"/>
                <a:gd name="T1" fmla="*/ 4 h 739"/>
                <a:gd name="T2" fmla="*/ 356 w 429"/>
                <a:gd name="T3" fmla="*/ 32 h 739"/>
                <a:gd name="T4" fmla="*/ 415 w 429"/>
                <a:gd name="T5" fmla="*/ 80 h 739"/>
                <a:gd name="T6" fmla="*/ 364 w 429"/>
                <a:gd name="T7" fmla="*/ 80 h 739"/>
                <a:gd name="T8" fmla="*/ 303 w 429"/>
                <a:gd name="T9" fmla="*/ 46 h 739"/>
                <a:gd name="T10" fmla="*/ 228 w 429"/>
                <a:gd name="T11" fmla="*/ 33 h 739"/>
                <a:gd name="T12" fmla="*/ 164 w 429"/>
                <a:gd name="T13" fmla="*/ 42 h 739"/>
                <a:gd name="T14" fmla="*/ 106 w 429"/>
                <a:gd name="T15" fmla="*/ 70 h 739"/>
                <a:gd name="T16" fmla="*/ 64 w 429"/>
                <a:gd name="T17" fmla="*/ 119 h 739"/>
                <a:gd name="T18" fmla="*/ 49 w 429"/>
                <a:gd name="T19" fmla="*/ 185 h 739"/>
                <a:gd name="T20" fmla="*/ 61 w 429"/>
                <a:gd name="T21" fmla="*/ 248 h 739"/>
                <a:gd name="T22" fmla="*/ 96 w 429"/>
                <a:gd name="T23" fmla="*/ 291 h 739"/>
                <a:gd name="T24" fmla="*/ 146 w 429"/>
                <a:gd name="T25" fmla="*/ 322 h 739"/>
                <a:gd name="T26" fmla="*/ 207 w 429"/>
                <a:gd name="T27" fmla="*/ 347 h 739"/>
                <a:gd name="T28" fmla="*/ 270 w 429"/>
                <a:gd name="T29" fmla="*/ 369 h 739"/>
                <a:gd name="T30" fmla="*/ 330 w 429"/>
                <a:gd name="T31" fmla="*/ 394 h 739"/>
                <a:gd name="T32" fmla="*/ 380 w 429"/>
                <a:gd name="T33" fmla="*/ 429 h 739"/>
                <a:gd name="T34" fmla="*/ 415 w 429"/>
                <a:gd name="T35" fmla="*/ 477 h 739"/>
                <a:gd name="T36" fmla="*/ 429 w 429"/>
                <a:gd name="T37" fmla="*/ 547 h 739"/>
                <a:gd name="T38" fmla="*/ 415 w 429"/>
                <a:gd name="T39" fmla="*/ 622 h 739"/>
                <a:gd name="T40" fmla="*/ 375 w 429"/>
                <a:gd name="T41" fmla="*/ 679 h 739"/>
                <a:gd name="T42" fmla="*/ 317 w 429"/>
                <a:gd name="T43" fmla="*/ 718 h 739"/>
                <a:gd name="T44" fmla="*/ 247 w 429"/>
                <a:gd name="T45" fmla="*/ 737 h 739"/>
                <a:gd name="T46" fmla="*/ 160 w 429"/>
                <a:gd name="T47" fmla="*/ 735 h 739"/>
                <a:gd name="T48" fmla="*/ 69 w 429"/>
                <a:gd name="T49" fmla="*/ 706 h 739"/>
                <a:gd name="T50" fmla="*/ 0 w 429"/>
                <a:gd name="T51" fmla="*/ 648 h 739"/>
                <a:gd name="T52" fmla="*/ 57 w 429"/>
                <a:gd name="T53" fmla="*/ 653 h 739"/>
                <a:gd name="T54" fmla="*/ 129 w 429"/>
                <a:gd name="T55" fmla="*/ 692 h 739"/>
                <a:gd name="T56" fmla="*/ 211 w 429"/>
                <a:gd name="T57" fmla="*/ 706 h 739"/>
                <a:gd name="T58" fmla="*/ 277 w 429"/>
                <a:gd name="T59" fmla="*/ 695 h 739"/>
                <a:gd name="T60" fmla="*/ 335 w 429"/>
                <a:gd name="T61" fmla="*/ 665 h 739"/>
                <a:gd name="T62" fmla="*/ 375 w 429"/>
                <a:gd name="T63" fmla="*/ 615 h 739"/>
                <a:gd name="T64" fmla="*/ 391 w 429"/>
                <a:gd name="T65" fmla="*/ 549 h 739"/>
                <a:gd name="T66" fmla="*/ 378 w 429"/>
                <a:gd name="T67" fmla="*/ 488 h 739"/>
                <a:gd name="T68" fmla="*/ 343 w 429"/>
                <a:gd name="T69" fmla="*/ 444 h 739"/>
                <a:gd name="T70" fmla="*/ 293 w 429"/>
                <a:gd name="T71" fmla="*/ 413 h 739"/>
                <a:gd name="T72" fmla="*/ 234 w 429"/>
                <a:gd name="T73" fmla="*/ 389 h 739"/>
                <a:gd name="T74" fmla="*/ 171 w 429"/>
                <a:gd name="T75" fmla="*/ 368 h 739"/>
                <a:gd name="T76" fmla="*/ 110 w 429"/>
                <a:gd name="T77" fmla="*/ 342 h 739"/>
                <a:gd name="T78" fmla="*/ 59 w 429"/>
                <a:gd name="T79" fmla="*/ 305 h 739"/>
                <a:gd name="T80" fmla="*/ 24 w 429"/>
                <a:gd name="T81" fmla="*/ 256 h 739"/>
                <a:gd name="T82" fmla="*/ 12 w 429"/>
                <a:gd name="T83" fmla="*/ 187 h 739"/>
                <a:gd name="T84" fmla="*/ 26 w 429"/>
                <a:gd name="T85" fmla="*/ 113 h 739"/>
                <a:gd name="T86" fmla="*/ 66 w 429"/>
                <a:gd name="T87" fmla="*/ 58 h 739"/>
                <a:gd name="T88" fmla="*/ 124 w 429"/>
                <a:gd name="T89" fmla="*/ 21 h 739"/>
                <a:gd name="T90" fmla="*/ 193 w 429"/>
                <a:gd name="T91" fmla="*/ 2 h 7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429" h="739">
                  <a:moveTo>
                    <a:pt x="230" y="0"/>
                  </a:moveTo>
                  <a:lnTo>
                    <a:pt x="275" y="4"/>
                  </a:lnTo>
                  <a:lnTo>
                    <a:pt x="317" y="14"/>
                  </a:lnTo>
                  <a:lnTo>
                    <a:pt x="356" y="32"/>
                  </a:lnTo>
                  <a:lnTo>
                    <a:pt x="389" y="52"/>
                  </a:lnTo>
                  <a:lnTo>
                    <a:pt x="415" y="80"/>
                  </a:lnTo>
                  <a:lnTo>
                    <a:pt x="387" y="105"/>
                  </a:lnTo>
                  <a:lnTo>
                    <a:pt x="364" y="80"/>
                  </a:lnTo>
                  <a:lnTo>
                    <a:pt x="337" y="59"/>
                  </a:lnTo>
                  <a:lnTo>
                    <a:pt x="303" y="46"/>
                  </a:lnTo>
                  <a:lnTo>
                    <a:pt x="268" y="37"/>
                  </a:lnTo>
                  <a:lnTo>
                    <a:pt x="228" y="33"/>
                  </a:lnTo>
                  <a:lnTo>
                    <a:pt x="197" y="35"/>
                  </a:lnTo>
                  <a:lnTo>
                    <a:pt x="164" y="42"/>
                  </a:lnTo>
                  <a:lnTo>
                    <a:pt x="134" y="54"/>
                  </a:lnTo>
                  <a:lnTo>
                    <a:pt x="106" y="70"/>
                  </a:lnTo>
                  <a:lnTo>
                    <a:pt x="83" y="93"/>
                  </a:lnTo>
                  <a:lnTo>
                    <a:pt x="64" y="119"/>
                  </a:lnTo>
                  <a:lnTo>
                    <a:pt x="52" y="150"/>
                  </a:lnTo>
                  <a:lnTo>
                    <a:pt x="49" y="185"/>
                  </a:lnTo>
                  <a:lnTo>
                    <a:pt x="52" y="220"/>
                  </a:lnTo>
                  <a:lnTo>
                    <a:pt x="61" y="248"/>
                  </a:lnTo>
                  <a:lnTo>
                    <a:pt x="76" y="270"/>
                  </a:lnTo>
                  <a:lnTo>
                    <a:pt x="96" y="291"/>
                  </a:lnTo>
                  <a:lnTo>
                    <a:pt x="120" y="308"/>
                  </a:lnTo>
                  <a:lnTo>
                    <a:pt x="146" y="322"/>
                  </a:lnTo>
                  <a:lnTo>
                    <a:pt x="176" y="335"/>
                  </a:lnTo>
                  <a:lnTo>
                    <a:pt x="207" y="347"/>
                  </a:lnTo>
                  <a:lnTo>
                    <a:pt x="239" y="357"/>
                  </a:lnTo>
                  <a:lnTo>
                    <a:pt x="270" y="369"/>
                  </a:lnTo>
                  <a:lnTo>
                    <a:pt x="302" y="382"/>
                  </a:lnTo>
                  <a:lnTo>
                    <a:pt x="330" y="394"/>
                  </a:lnTo>
                  <a:lnTo>
                    <a:pt x="357" y="411"/>
                  </a:lnTo>
                  <a:lnTo>
                    <a:pt x="380" y="429"/>
                  </a:lnTo>
                  <a:lnTo>
                    <a:pt x="401" y="451"/>
                  </a:lnTo>
                  <a:lnTo>
                    <a:pt x="415" y="477"/>
                  </a:lnTo>
                  <a:lnTo>
                    <a:pt x="426" y="510"/>
                  </a:lnTo>
                  <a:lnTo>
                    <a:pt x="429" y="547"/>
                  </a:lnTo>
                  <a:lnTo>
                    <a:pt x="426" y="587"/>
                  </a:lnTo>
                  <a:lnTo>
                    <a:pt x="415" y="622"/>
                  </a:lnTo>
                  <a:lnTo>
                    <a:pt x="398" y="653"/>
                  </a:lnTo>
                  <a:lnTo>
                    <a:pt x="375" y="679"/>
                  </a:lnTo>
                  <a:lnTo>
                    <a:pt x="349" y="700"/>
                  </a:lnTo>
                  <a:lnTo>
                    <a:pt x="317" y="718"/>
                  </a:lnTo>
                  <a:lnTo>
                    <a:pt x="284" y="730"/>
                  </a:lnTo>
                  <a:lnTo>
                    <a:pt x="247" y="737"/>
                  </a:lnTo>
                  <a:lnTo>
                    <a:pt x="211" y="739"/>
                  </a:lnTo>
                  <a:lnTo>
                    <a:pt x="160" y="735"/>
                  </a:lnTo>
                  <a:lnTo>
                    <a:pt x="113" y="725"/>
                  </a:lnTo>
                  <a:lnTo>
                    <a:pt x="69" y="706"/>
                  </a:lnTo>
                  <a:lnTo>
                    <a:pt x="33" y="681"/>
                  </a:lnTo>
                  <a:lnTo>
                    <a:pt x="0" y="648"/>
                  </a:lnTo>
                  <a:lnTo>
                    <a:pt x="24" y="624"/>
                  </a:lnTo>
                  <a:lnTo>
                    <a:pt x="57" y="653"/>
                  </a:lnTo>
                  <a:lnTo>
                    <a:pt x="90" y="676"/>
                  </a:lnTo>
                  <a:lnTo>
                    <a:pt x="129" y="692"/>
                  </a:lnTo>
                  <a:lnTo>
                    <a:pt x="167" y="702"/>
                  </a:lnTo>
                  <a:lnTo>
                    <a:pt x="211" y="706"/>
                  </a:lnTo>
                  <a:lnTo>
                    <a:pt x="244" y="702"/>
                  </a:lnTo>
                  <a:lnTo>
                    <a:pt x="277" y="695"/>
                  </a:lnTo>
                  <a:lnTo>
                    <a:pt x="309" y="683"/>
                  </a:lnTo>
                  <a:lnTo>
                    <a:pt x="335" y="665"/>
                  </a:lnTo>
                  <a:lnTo>
                    <a:pt x="359" y="643"/>
                  </a:lnTo>
                  <a:lnTo>
                    <a:pt x="375" y="615"/>
                  </a:lnTo>
                  <a:lnTo>
                    <a:pt x="387" y="584"/>
                  </a:lnTo>
                  <a:lnTo>
                    <a:pt x="391" y="549"/>
                  </a:lnTo>
                  <a:lnTo>
                    <a:pt x="387" y="516"/>
                  </a:lnTo>
                  <a:lnTo>
                    <a:pt x="378" y="488"/>
                  </a:lnTo>
                  <a:lnTo>
                    <a:pt x="363" y="463"/>
                  </a:lnTo>
                  <a:lnTo>
                    <a:pt x="343" y="444"/>
                  </a:lnTo>
                  <a:lnTo>
                    <a:pt x="319" y="427"/>
                  </a:lnTo>
                  <a:lnTo>
                    <a:pt x="293" y="413"/>
                  </a:lnTo>
                  <a:lnTo>
                    <a:pt x="263" y="401"/>
                  </a:lnTo>
                  <a:lnTo>
                    <a:pt x="234" y="389"/>
                  </a:lnTo>
                  <a:lnTo>
                    <a:pt x="202" y="378"/>
                  </a:lnTo>
                  <a:lnTo>
                    <a:pt x="171" y="368"/>
                  </a:lnTo>
                  <a:lnTo>
                    <a:pt x="139" y="355"/>
                  </a:lnTo>
                  <a:lnTo>
                    <a:pt x="110" y="342"/>
                  </a:lnTo>
                  <a:lnTo>
                    <a:pt x="83" y="324"/>
                  </a:lnTo>
                  <a:lnTo>
                    <a:pt x="59" y="305"/>
                  </a:lnTo>
                  <a:lnTo>
                    <a:pt x="40" y="282"/>
                  </a:lnTo>
                  <a:lnTo>
                    <a:pt x="24" y="256"/>
                  </a:lnTo>
                  <a:lnTo>
                    <a:pt x="15" y="223"/>
                  </a:lnTo>
                  <a:lnTo>
                    <a:pt x="12" y="187"/>
                  </a:lnTo>
                  <a:lnTo>
                    <a:pt x="15" y="148"/>
                  </a:lnTo>
                  <a:lnTo>
                    <a:pt x="26" y="113"/>
                  </a:lnTo>
                  <a:lnTo>
                    <a:pt x="43" y="84"/>
                  </a:lnTo>
                  <a:lnTo>
                    <a:pt x="66" y="58"/>
                  </a:lnTo>
                  <a:lnTo>
                    <a:pt x="92" y="37"/>
                  </a:lnTo>
                  <a:lnTo>
                    <a:pt x="124" y="21"/>
                  </a:lnTo>
                  <a:lnTo>
                    <a:pt x="157" y="9"/>
                  </a:lnTo>
                  <a:lnTo>
                    <a:pt x="193" y="2"/>
                  </a:lnTo>
                  <a:lnTo>
                    <a:pt x="230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8"/>
            <p:cNvSpPr>
              <a:spLocks noEditPoints="1"/>
            </p:cNvSpPr>
            <p:nvPr userDrawn="1"/>
          </p:nvSpPr>
          <p:spPr bwMode="auto">
            <a:xfrm>
              <a:off x="4308476" y="3130551"/>
              <a:ext cx="508000" cy="555625"/>
            </a:xfrm>
            <a:custGeom>
              <a:avLst/>
              <a:gdLst>
                <a:gd name="T0" fmla="*/ 323 w 640"/>
                <a:gd name="T1" fmla="*/ 33 h 700"/>
                <a:gd name="T2" fmla="*/ 137 w 640"/>
                <a:gd name="T3" fmla="*/ 472 h 700"/>
                <a:gd name="T4" fmla="*/ 504 w 640"/>
                <a:gd name="T5" fmla="*/ 472 h 700"/>
                <a:gd name="T6" fmla="*/ 323 w 640"/>
                <a:gd name="T7" fmla="*/ 33 h 700"/>
                <a:gd name="T8" fmla="*/ 303 w 640"/>
                <a:gd name="T9" fmla="*/ 0 h 700"/>
                <a:gd name="T10" fmla="*/ 345 w 640"/>
                <a:gd name="T11" fmla="*/ 0 h 700"/>
                <a:gd name="T12" fmla="*/ 640 w 640"/>
                <a:gd name="T13" fmla="*/ 700 h 700"/>
                <a:gd name="T14" fmla="*/ 600 w 640"/>
                <a:gd name="T15" fmla="*/ 700 h 700"/>
                <a:gd name="T16" fmla="*/ 518 w 640"/>
                <a:gd name="T17" fmla="*/ 505 h 700"/>
                <a:gd name="T18" fmla="*/ 124 w 640"/>
                <a:gd name="T19" fmla="*/ 505 h 700"/>
                <a:gd name="T20" fmla="*/ 41 w 640"/>
                <a:gd name="T21" fmla="*/ 700 h 700"/>
                <a:gd name="T22" fmla="*/ 0 w 640"/>
                <a:gd name="T23" fmla="*/ 700 h 700"/>
                <a:gd name="T24" fmla="*/ 303 w 640"/>
                <a:gd name="T25" fmla="*/ 0 h 7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40" h="700">
                  <a:moveTo>
                    <a:pt x="323" y="33"/>
                  </a:moveTo>
                  <a:lnTo>
                    <a:pt x="137" y="472"/>
                  </a:lnTo>
                  <a:lnTo>
                    <a:pt x="504" y="472"/>
                  </a:lnTo>
                  <a:lnTo>
                    <a:pt x="323" y="33"/>
                  </a:lnTo>
                  <a:close/>
                  <a:moveTo>
                    <a:pt x="303" y="0"/>
                  </a:moveTo>
                  <a:lnTo>
                    <a:pt x="345" y="0"/>
                  </a:lnTo>
                  <a:lnTo>
                    <a:pt x="640" y="700"/>
                  </a:lnTo>
                  <a:lnTo>
                    <a:pt x="600" y="700"/>
                  </a:lnTo>
                  <a:lnTo>
                    <a:pt x="518" y="505"/>
                  </a:lnTo>
                  <a:lnTo>
                    <a:pt x="124" y="505"/>
                  </a:lnTo>
                  <a:lnTo>
                    <a:pt x="41" y="700"/>
                  </a:lnTo>
                  <a:lnTo>
                    <a:pt x="0" y="700"/>
                  </a:lnTo>
                  <a:lnTo>
                    <a:pt x="303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9"/>
            <p:cNvSpPr>
              <a:spLocks/>
            </p:cNvSpPr>
            <p:nvPr userDrawn="1"/>
          </p:nvSpPr>
          <p:spPr bwMode="auto">
            <a:xfrm>
              <a:off x="4865688" y="3114676"/>
              <a:ext cx="339725" cy="585788"/>
            </a:xfrm>
            <a:custGeom>
              <a:avLst/>
              <a:gdLst>
                <a:gd name="T0" fmla="*/ 276 w 430"/>
                <a:gd name="T1" fmla="*/ 4 h 739"/>
                <a:gd name="T2" fmla="*/ 356 w 430"/>
                <a:gd name="T3" fmla="*/ 32 h 739"/>
                <a:gd name="T4" fmla="*/ 416 w 430"/>
                <a:gd name="T5" fmla="*/ 80 h 739"/>
                <a:gd name="T6" fmla="*/ 365 w 430"/>
                <a:gd name="T7" fmla="*/ 80 h 739"/>
                <a:gd name="T8" fmla="*/ 304 w 430"/>
                <a:gd name="T9" fmla="*/ 46 h 739"/>
                <a:gd name="T10" fmla="*/ 231 w 430"/>
                <a:gd name="T11" fmla="*/ 33 h 739"/>
                <a:gd name="T12" fmla="*/ 164 w 430"/>
                <a:gd name="T13" fmla="*/ 42 h 739"/>
                <a:gd name="T14" fmla="*/ 107 w 430"/>
                <a:gd name="T15" fmla="*/ 70 h 739"/>
                <a:gd name="T16" fmla="*/ 65 w 430"/>
                <a:gd name="T17" fmla="*/ 119 h 739"/>
                <a:gd name="T18" fmla="*/ 49 w 430"/>
                <a:gd name="T19" fmla="*/ 185 h 739"/>
                <a:gd name="T20" fmla="*/ 63 w 430"/>
                <a:gd name="T21" fmla="*/ 248 h 739"/>
                <a:gd name="T22" fmla="*/ 98 w 430"/>
                <a:gd name="T23" fmla="*/ 291 h 739"/>
                <a:gd name="T24" fmla="*/ 149 w 430"/>
                <a:gd name="T25" fmla="*/ 322 h 739"/>
                <a:gd name="T26" fmla="*/ 208 w 430"/>
                <a:gd name="T27" fmla="*/ 347 h 739"/>
                <a:gd name="T28" fmla="*/ 271 w 430"/>
                <a:gd name="T29" fmla="*/ 369 h 739"/>
                <a:gd name="T30" fmla="*/ 330 w 430"/>
                <a:gd name="T31" fmla="*/ 394 h 739"/>
                <a:gd name="T32" fmla="*/ 381 w 430"/>
                <a:gd name="T33" fmla="*/ 429 h 739"/>
                <a:gd name="T34" fmla="*/ 416 w 430"/>
                <a:gd name="T35" fmla="*/ 477 h 739"/>
                <a:gd name="T36" fmla="*/ 430 w 430"/>
                <a:gd name="T37" fmla="*/ 547 h 739"/>
                <a:gd name="T38" fmla="*/ 416 w 430"/>
                <a:gd name="T39" fmla="*/ 622 h 739"/>
                <a:gd name="T40" fmla="*/ 376 w 430"/>
                <a:gd name="T41" fmla="*/ 679 h 739"/>
                <a:gd name="T42" fmla="*/ 318 w 430"/>
                <a:gd name="T43" fmla="*/ 718 h 739"/>
                <a:gd name="T44" fmla="*/ 248 w 430"/>
                <a:gd name="T45" fmla="*/ 737 h 739"/>
                <a:gd name="T46" fmla="*/ 161 w 430"/>
                <a:gd name="T47" fmla="*/ 735 h 739"/>
                <a:gd name="T48" fmla="*/ 70 w 430"/>
                <a:gd name="T49" fmla="*/ 706 h 739"/>
                <a:gd name="T50" fmla="*/ 0 w 430"/>
                <a:gd name="T51" fmla="*/ 648 h 739"/>
                <a:gd name="T52" fmla="*/ 58 w 430"/>
                <a:gd name="T53" fmla="*/ 653 h 739"/>
                <a:gd name="T54" fmla="*/ 129 w 430"/>
                <a:gd name="T55" fmla="*/ 692 h 739"/>
                <a:gd name="T56" fmla="*/ 211 w 430"/>
                <a:gd name="T57" fmla="*/ 706 h 739"/>
                <a:gd name="T58" fmla="*/ 278 w 430"/>
                <a:gd name="T59" fmla="*/ 695 h 739"/>
                <a:gd name="T60" fmla="*/ 337 w 430"/>
                <a:gd name="T61" fmla="*/ 665 h 739"/>
                <a:gd name="T62" fmla="*/ 377 w 430"/>
                <a:gd name="T63" fmla="*/ 615 h 739"/>
                <a:gd name="T64" fmla="*/ 391 w 430"/>
                <a:gd name="T65" fmla="*/ 549 h 739"/>
                <a:gd name="T66" fmla="*/ 379 w 430"/>
                <a:gd name="T67" fmla="*/ 488 h 739"/>
                <a:gd name="T68" fmla="*/ 344 w 430"/>
                <a:gd name="T69" fmla="*/ 444 h 739"/>
                <a:gd name="T70" fmla="*/ 294 w 430"/>
                <a:gd name="T71" fmla="*/ 413 h 739"/>
                <a:gd name="T72" fmla="*/ 234 w 430"/>
                <a:gd name="T73" fmla="*/ 389 h 739"/>
                <a:gd name="T74" fmla="*/ 171 w 430"/>
                <a:gd name="T75" fmla="*/ 368 h 739"/>
                <a:gd name="T76" fmla="*/ 110 w 430"/>
                <a:gd name="T77" fmla="*/ 342 h 739"/>
                <a:gd name="T78" fmla="*/ 60 w 430"/>
                <a:gd name="T79" fmla="*/ 305 h 739"/>
                <a:gd name="T80" fmla="*/ 25 w 430"/>
                <a:gd name="T81" fmla="*/ 256 h 739"/>
                <a:gd name="T82" fmla="*/ 12 w 430"/>
                <a:gd name="T83" fmla="*/ 187 h 739"/>
                <a:gd name="T84" fmla="*/ 26 w 430"/>
                <a:gd name="T85" fmla="*/ 113 h 739"/>
                <a:gd name="T86" fmla="*/ 67 w 430"/>
                <a:gd name="T87" fmla="*/ 58 h 739"/>
                <a:gd name="T88" fmla="*/ 124 w 430"/>
                <a:gd name="T89" fmla="*/ 21 h 739"/>
                <a:gd name="T90" fmla="*/ 194 w 430"/>
                <a:gd name="T91" fmla="*/ 2 h 7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430" h="739">
                  <a:moveTo>
                    <a:pt x="231" y="0"/>
                  </a:moveTo>
                  <a:lnTo>
                    <a:pt x="276" y="4"/>
                  </a:lnTo>
                  <a:lnTo>
                    <a:pt x="318" y="14"/>
                  </a:lnTo>
                  <a:lnTo>
                    <a:pt x="356" y="32"/>
                  </a:lnTo>
                  <a:lnTo>
                    <a:pt x="390" y="52"/>
                  </a:lnTo>
                  <a:lnTo>
                    <a:pt x="416" y="80"/>
                  </a:lnTo>
                  <a:lnTo>
                    <a:pt x="388" y="105"/>
                  </a:lnTo>
                  <a:lnTo>
                    <a:pt x="365" y="80"/>
                  </a:lnTo>
                  <a:lnTo>
                    <a:pt x="337" y="59"/>
                  </a:lnTo>
                  <a:lnTo>
                    <a:pt x="304" y="46"/>
                  </a:lnTo>
                  <a:lnTo>
                    <a:pt x="269" y="37"/>
                  </a:lnTo>
                  <a:lnTo>
                    <a:pt x="231" y="33"/>
                  </a:lnTo>
                  <a:lnTo>
                    <a:pt x="198" y="35"/>
                  </a:lnTo>
                  <a:lnTo>
                    <a:pt x="164" y="42"/>
                  </a:lnTo>
                  <a:lnTo>
                    <a:pt x="135" y="54"/>
                  </a:lnTo>
                  <a:lnTo>
                    <a:pt x="107" y="70"/>
                  </a:lnTo>
                  <a:lnTo>
                    <a:pt x="84" y="93"/>
                  </a:lnTo>
                  <a:lnTo>
                    <a:pt x="65" y="119"/>
                  </a:lnTo>
                  <a:lnTo>
                    <a:pt x="53" y="150"/>
                  </a:lnTo>
                  <a:lnTo>
                    <a:pt x="49" y="185"/>
                  </a:lnTo>
                  <a:lnTo>
                    <a:pt x="53" y="220"/>
                  </a:lnTo>
                  <a:lnTo>
                    <a:pt x="63" y="248"/>
                  </a:lnTo>
                  <a:lnTo>
                    <a:pt x="77" y="270"/>
                  </a:lnTo>
                  <a:lnTo>
                    <a:pt x="98" y="291"/>
                  </a:lnTo>
                  <a:lnTo>
                    <a:pt x="121" y="308"/>
                  </a:lnTo>
                  <a:lnTo>
                    <a:pt x="149" y="322"/>
                  </a:lnTo>
                  <a:lnTo>
                    <a:pt x="177" y="335"/>
                  </a:lnTo>
                  <a:lnTo>
                    <a:pt x="208" y="347"/>
                  </a:lnTo>
                  <a:lnTo>
                    <a:pt x="239" y="357"/>
                  </a:lnTo>
                  <a:lnTo>
                    <a:pt x="271" y="369"/>
                  </a:lnTo>
                  <a:lnTo>
                    <a:pt x="302" y="382"/>
                  </a:lnTo>
                  <a:lnTo>
                    <a:pt x="330" y="394"/>
                  </a:lnTo>
                  <a:lnTo>
                    <a:pt x="358" y="411"/>
                  </a:lnTo>
                  <a:lnTo>
                    <a:pt x="381" y="429"/>
                  </a:lnTo>
                  <a:lnTo>
                    <a:pt x="402" y="451"/>
                  </a:lnTo>
                  <a:lnTo>
                    <a:pt x="416" y="477"/>
                  </a:lnTo>
                  <a:lnTo>
                    <a:pt x="426" y="510"/>
                  </a:lnTo>
                  <a:lnTo>
                    <a:pt x="430" y="547"/>
                  </a:lnTo>
                  <a:lnTo>
                    <a:pt x="426" y="587"/>
                  </a:lnTo>
                  <a:lnTo>
                    <a:pt x="416" y="622"/>
                  </a:lnTo>
                  <a:lnTo>
                    <a:pt x="398" y="653"/>
                  </a:lnTo>
                  <a:lnTo>
                    <a:pt x="376" y="679"/>
                  </a:lnTo>
                  <a:lnTo>
                    <a:pt x="349" y="700"/>
                  </a:lnTo>
                  <a:lnTo>
                    <a:pt x="318" y="718"/>
                  </a:lnTo>
                  <a:lnTo>
                    <a:pt x="285" y="730"/>
                  </a:lnTo>
                  <a:lnTo>
                    <a:pt x="248" y="737"/>
                  </a:lnTo>
                  <a:lnTo>
                    <a:pt x="211" y="739"/>
                  </a:lnTo>
                  <a:lnTo>
                    <a:pt x="161" y="735"/>
                  </a:lnTo>
                  <a:lnTo>
                    <a:pt x="114" y="725"/>
                  </a:lnTo>
                  <a:lnTo>
                    <a:pt x="70" y="706"/>
                  </a:lnTo>
                  <a:lnTo>
                    <a:pt x="33" y="681"/>
                  </a:lnTo>
                  <a:lnTo>
                    <a:pt x="0" y="648"/>
                  </a:lnTo>
                  <a:lnTo>
                    <a:pt x="25" y="624"/>
                  </a:lnTo>
                  <a:lnTo>
                    <a:pt x="58" y="653"/>
                  </a:lnTo>
                  <a:lnTo>
                    <a:pt x="91" y="676"/>
                  </a:lnTo>
                  <a:lnTo>
                    <a:pt x="129" y="692"/>
                  </a:lnTo>
                  <a:lnTo>
                    <a:pt x="170" y="702"/>
                  </a:lnTo>
                  <a:lnTo>
                    <a:pt x="211" y="706"/>
                  </a:lnTo>
                  <a:lnTo>
                    <a:pt x="246" y="702"/>
                  </a:lnTo>
                  <a:lnTo>
                    <a:pt x="278" y="695"/>
                  </a:lnTo>
                  <a:lnTo>
                    <a:pt x="309" y="683"/>
                  </a:lnTo>
                  <a:lnTo>
                    <a:pt x="337" y="665"/>
                  </a:lnTo>
                  <a:lnTo>
                    <a:pt x="360" y="643"/>
                  </a:lnTo>
                  <a:lnTo>
                    <a:pt x="377" y="615"/>
                  </a:lnTo>
                  <a:lnTo>
                    <a:pt x="388" y="584"/>
                  </a:lnTo>
                  <a:lnTo>
                    <a:pt x="391" y="549"/>
                  </a:lnTo>
                  <a:lnTo>
                    <a:pt x="388" y="516"/>
                  </a:lnTo>
                  <a:lnTo>
                    <a:pt x="379" y="488"/>
                  </a:lnTo>
                  <a:lnTo>
                    <a:pt x="363" y="463"/>
                  </a:lnTo>
                  <a:lnTo>
                    <a:pt x="344" y="444"/>
                  </a:lnTo>
                  <a:lnTo>
                    <a:pt x="320" y="427"/>
                  </a:lnTo>
                  <a:lnTo>
                    <a:pt x="294" y="413"/>
                  </a:lnTo>
                  <a:lnTo>
                    <a:pt x="264" y="401"/>
                  </a:lnTo>
                  <a:lnTo>
                    <a:pt x="234" y="389"/>
                  </a:lnTo>
                  <a:lnTo>
                    <a:pt x="203" y="378"/>
                  </a:lnTo>
                  <a:lnTo>
                    <a:pt x="171" y="368"/>
                  </a:lnTo>
                  <a:lnTo>
                    <a:pt x="140" y="355"/>
                  </a:lnTo>
                  <a:lnTo>
                    <a:pt x="110" y="342"/>
                  </a:lnTo>
                  <a:lnTo>
                    <a:pt x="84" y="324"/>
                  </a:lnTo>
                  <a:lnTo>
                    <a:pt x="60" y="305"/>
                  </a:lnTo>
                  <a:lnTo>
                    <a:pt x="40" y="282"/>
                  </a:lnTo>
                  <a:lnTo>
                    <a:pt x="25" y="256"/>
                  </a:lnTo>
                  <a:lnTo>
                    <a:pt x="16" y="223"/>
                  </a:lnTo>
                  <a:lnTo>
                    <a:pt x="12" y="187"/>
                  </a:lnTo>
                  <a:lnTo>
                    <a:pt x="16" y="148"/>
                  </a:lnTo>
                  <a:lnTo>
                    <a:pt x="26" y="113"/>
                  </a:lnTo>
                  <a:lnTo>
                    <a:pt x="44" y="84"/>
                  </a:lnTo>
                  <a:lnTo>
                    <a:pt x="67" y="58"/>
                  </a:lnTo>
                  <a:lnTo>
                    <a:pt x="95" y="37"/>
                  </a:lnTo>
                  <a:lnTo>
                    <a:pt x="124" y="21"/>
                  </a:lnTo>
                  <a:lnTo>
                    <a:pt x="157" y="9"/>
                  </a:lnTo>
                  <a:lnTo>
                    <a:pt x="194" y="2"/>
                  </a:lnTo>
                  <a:lnTo>
                    <a:pt x="231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0"/>
            <p:cNvSpPr>
              <a:spLocks/>
            </p:cNvSpPr>
            <p:nvPr userDrawn="1"/>
          </p:nvSpPr>
          <p:spPr bwMode="auto">
            <a:xfrm>
              <a:off x="5467351" y="3130551"/>
              <a:ext cx="461963" cy="555625"/>
            </a:xfrm>
            <a:custGeom>
              <a:avLst/>
              <a:gdLst>
                <a:gd name="T0" fmla="*/ 0 w 581"/>
                <a:gd name="T1" fmla="*/ 0 h 700"/>
                <a:gd name="T2" fmla="*/ 40 w 581"/>
                <a:gd name="T3" fmla="*/ 0 h 700"/>
                <a:gd name="T4" fmla="*/ 288 w 581"/>
                <a:gd name="T5" fmla="*/ 659 h 700"/>
                <a:gd name="T6" fmla="*/ 289 w 581"/>
                <a:gd name="T7" fmla="*/ 659 h 700"/>
                <a:gd name="T8" fmla="*/ 541 w 581"/>
                <a:gd name="T9" fmla="*/ 0 h 700"/>
                <a:gd name="T10" fmla="*/ 581 w 581"/>
                <a:gd name="T11" fmla="*/ 0 h 700"/>
                <a:gd name="T12" fmla="*/ 312 w 581"/>
                <a:gd name="T13" fmla="*/ 700 h 700"/>
                <a:gd name="T14" fmla="*/ 267 w 581"/>
                <a:gd name="T15" fmla="*/ 700 h 700"/>
                <a:gd name="T16" fmla="*/ 0 w 581"/>
                <a:gd name="T17" fmla="*/ 0 h 7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81" h="700">
                  <a:moveTo>
                    <a:pt x="0" y="0"/>
                  </a:moveTo>
                  <a:lnTo>
                    <a:pt x="40" y="0"/>
                  </a:lnTo>
                  <a:lnTo>
                    <a:pt x="288" y="659"/>
                  </a:lnTo>
                  <a:lnTo>
                    <a:pt x="289" y="659"/>
                  </a:lnTo>
                  <a:lnTo>
                    <a:pt x="541" y="0"/>
                  </a:lnTo>
                  <a:lnTo>
                    <a:pt x="581" y="0"/>
                  </a:lnTo>
                  <a:lnTo>
                    <a:pt x="312" y="700"/>
                  </a:lnTo>
                  <a:lnTo>
                    <a:pt x="267" y="7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11"/>
            <p:cNvSpPr>
              <a:spLocks noEditPoints="1"/>
            </p:cNvSpPr>
            <p:nvPr userDrawn="1"/>
          </p:nvSpPr>
          <p:spPr bwMode="auto">
            <a:xfrm>
              <a:off x="5975351" y="3144838"/>
              <a:ext cx="47625" cy="541338"/>
            </a:xfrm>
            <a:custGeom>
              <a:avLst/>
              <a:gdLst>
                <a:gd name="T0" fmla="*/ 14 w 61"/>
                <a:gd name="T1" fmla="*/ 224 h 680"/>
                <a:gd name="T2" fmla="*/ 49 w 61"/>
                <a:gd name="T3" fmla="*/ 224 h 680"/>
                <a:gd name="T4" fmla="*/ 49 w 61"/>
                <a:gd name="T5" fmla="*/ 680 h 680"/>
                <a:gd name="T6" fmla="*/ 14 w 61"/>
                <a:gd name="T7" fmla="*/ 680 h 680"/>
                <a:gd name="T8" fmla="*/ 14 w 61"/>
                <a:gd name="T9" fmla="*/ 224 h 680"/>
                <a:gd name="T10" fmla="*/ 32 w 61"/>
                <a:gd name="T11" fmla="*/ 0 h 680"/>
                <a:gd name="T12" fmla="*/ 46 w 61"/>
                <a:gd name="T13" fmla="*/ 5 h 680"/>
                <a:gd name="T14" fmla="*/ 56 w 61"/>
                <a:gd name="T15" fmla="*/ 15 h 680"/>
                <a:gd name="T16" fmla="*/ 61 w 61"/>
                <a:gd name="T17" fmla="*/ 31 h 680"/>
                <a:gd name="T18" fmla="*/ 58 w 61"/>
                <a:gd name="T19" fmla="*/ 45 h 680"/>
                <a:gd name="T20" fmla="*/ 53 w 61"/>
                <a:gd name="T21" fmla="*/ 55 h 680"/>
                <a:gd name="T22" fmla="*/ 42 w 61"/>
                <a:gd name="T23" fmla="*/ 62 h 680"/>
                <a:gd name="T24" fmla="*/ 32 w 61"/>
                <a:gd name="T25" fmla="*/ 64 h 680"/>
                <a:gd name="T26" fmla="*/ 20 w 61"/>
                <a:gd name="T27" fmla="*/ 62 h 680"/>
                <a:gd name="T28" fmla="*/ 11 w 61"/>
                <a:gd name="T29" fmla="*/ 55 h 680"/>
                <a:gd name="T30" fmla="*/ 4 w 61"/>
                <a:gd name="T31" fmla="*/ 45 h 680"/>
                <a:gd name="T32" fmla="*/ 0 w 61"/>
                <a:gd name="T33" fmla="*/ 31 h 680"/>
                <a:gd name="T34" fmla="*/ 6 w 61"/>
                <a:gd name="T35" fmla="*/ 15 h 680"/>
                <a:gd name="T36" fmla="*/ 16 w 61"/>
                <a:gd name="T37" fmla="*/ 5 h 680"/>
                <a:gd name="T38" fmla="*/ 32 w 61"/>
                <a:gd name="T39" fmla="*/ 0 h 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1" h="680">
                  <a:moveTo>
                    <a:pt x="14" y="224"/>
                  </a:moveTo>
                  <a:lnTo>
                    <a:pt x="49" y="224"/>
                  </a:lnTo>
                  <a:lnTo>
                    <a:pt x="49" y="680"/>
                  </a:lnTo>
                  <a:lnTo>
                    <a:pt x="14" y="680"/>
                  </a:lnTo>
                  <a:lnTo>
                    <a:pt x="14" y="224"/>
                  </a:lnTo>
                  <a:close/>
                  <a:moveTo>
                    <a:pt x="32" y="0"/>
                  </a:moveTo>
                  <a:lnTo>
                    <a:pt x="46" y="5"/>
                  </a:lnTo>
                  <a:lnTo>
                    <a:pt x="56" y="15"/>
                  </a:lnTo>
                  <a:lnTo>
                    <a:pt x="61" y="31"/>
                  </a:lnTo>
                  <a:lnTo>
                    <a:pt x="58" y="45"/>
                  </a:lnTo>
                  <a:lnTo>
                    <a:pt x="53" y="55"/>
                  </a:lnTo>
                  <a:lnTo>
                    <a:pt x="42" y="62"/>
                  </a:lnTo>
                  <a:lnTo>
                    <a:pt x="32" y="64"/>
                  </a:lnTo>
                  <a:lnTo>
                    <a:pt x="20" y="62"/>
                  </a:lnTo>
                  <a:lnTo>
                    <a:pt x="11" y="55"/>
                  </a:lnTo>
                  <a:lnTo>
                    <a:pt x="4" y="45"/>
                  </a:lnTo>
                  <a:lnTo>
                    <a:pt x="0" y="31"/>
                  </a:lnTo>
                  <a:lnTo>
                    <a:pt x="6" y="15"/>
                  </a:lnTo>
                  <a:lnTo>
                    <a:pt x="16" y="5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12"/>
            <p:cNvSpPr>
              <a:spLocks/>
            </p:cNvSpPr>
            <p:nvPr userDrawn="1"/>
          </p:nvSpPr>
          <p:spPr bwMode="auto">
            <a:xfrm>
              <a:off x="6107113" y="3324226"/>
              <a:ext cx="317500" cy="550863"/>
            </a:xfrm>
            <a:custGeom>
              <a:avLst/>
              <a:gdLst>
                <a:gd name="T0" fmla="*/ 0 w 400"/>
                <a:gd name="T1" fmla="*/ 0 h 695"/>
                <a:gd name="T2" fmla="*/ 40 w 400"/>
                <a:gd name="T3" fmla="*/ 0 h 695"/>
                <a:gd name="T4" fmla="*/ 204 w 400"/>
                <a:gd name="T5" fmla="*/ 427 h 695"/>
                <a:gd name="T6" fmla="*/ 361 w 400"/>
                <a:gd name="T7" fmla="*/ 0 h 695"/>
                <a:gd name="T8" fmla="*/ 400 w 400"/>
                <a:gd name="T9" fmla="*/ 0 h 695"/>
                <a:gd name="T10" fmla="*/ 173 w 400"/>
                <a:gd name="T11" fmla="*/ 597 h 695"/>
                <a:gd name="T12" fmla="*/ 159 w 400"/>
                <a:gd name="T13" fmla="*/ 625 h 695"/>
                <a:gd name="T14" fmla="*/ 145 w 400"/>
                <a:gd name="T15" fmla="*/ 650 h 695"/>
                <a:gd name="T16" fmla="*/ 127 w 400"/>
                <a:gd name="T17" fmla="*/ 669 h 695"/>
                <a:gd name="T18" fmla="*/ 105 w 400"/>
                <a:gd name="T19" fmla="*/ 685 h 695"/>
                <a:gd name="T20" fmla="*/ 80 w 400"/>
                <a:gd name="T21" fmla="*/ 693 h 695"/>
                <a:gd name="T22" fmla="*/ 51 w 400"/>
                <a:gd name="T23" fmla="*/ 695 h 695"/>
                <a:gd name="T24" fmla="*/ 28 w 400"/>
                <a:gd name="T25" fmla="*/ 693 h 695"/>
                <a:gd name="T26" fmla="*/ 5 w 400"/>
                <a:gd name="T27" fmla="*/ 690 h 695"/>
                <a:gd name="T28" fmla="*/ 10 w 400"/>
                <a:gd name="T29" fmla="*/ 657 h 695"/>
                <a:gd name="T30" fmla="*/ 30 w 400"/>
                <a:gd name="T31" fmla="*/ 662 h 695"/>
                <a:gd name="T32" fmla="*/ 51 w 400"/>
                <a:gd name="T33" fmla="*/ 664 h 695"/>
                <a:gd name="T34" fmla="*/ 75 w 400"/>
                <a:gd name="T35" fmla="*/ 660 h 695"/>
                <a:gd name="T36" fmla="*/ 94 w 400"/>
                <a:gd name="T37" fmla="*/ 651 h 695"/>
                <a:gd name="T38" fmla="*/ 112 w 400"/>
                <a:gd name="T39" fmla="*/ 638 h 695"/>
                <a:gd name="T40" fmla="*/ 124 w 400"/>
                <a:gd name="T41" fmla="*/ 620 h 695"/>
                <a:gd name="T42" fmla="*/ 136 w 400"/>
                <a:gd name="T43" fmla="*/ 599 h 695"/>
                <a:gd name="T44" fmla="*/ 145 w 400"/>
                <a:gd name="T45" fmla="*/ 578 h 695"/>
                <a:gd name="T46" fmla="*/ 187 w 400"/>
                <a:gd name="T47" fmla="*/ 465 h 695"/>
                <a:gd name="T48" fmla="*/ 0 w 400"/>
                <a:gd name="T49" fmla="*/ 0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00" h="695">
                  <a:moveTo>
                    <a:pt x="0" y="0"/>
                  </a:moveTo>
                  <a:lnTo>
                    <a:pt x="40" y="0"/>
                  </a:lnTo>
                  <a:lnTo>
                    <a:pt x="204" y="427"/>
                  </a:lnTo>
                  <a:lnTo>
                    <a:pt x="361" y="0"/>
                  </a:lnTo>
                  <a:lnTo>
                    <a:pt x="400" y="0"/>
                  </a:lnTo>
                  <a:lnTo>
                    <a:pt x="173" y="597"/>
                  </a:lnTo>
                  <a:lnTo>
                    <a:pt x="159" y="625"/>
                  </a:lnTo>
                  <a:lnTo>
                    <a:pt x="145" y="650"/>
                  </a:lnTo>
                  <a:lnTo>
                    <a:pt x="127" y="669"/>
                  </a:lnTo>
                  <a:lnTo>
                    <a:pt x="105" y="685"/>
                  </a:lnTo>
                  <a:lnTo>
                    <a:pt x="80" y="693"/>
                  </a:lnTo>
                  <a:lnTo>
                    <a:pt x="51" y="695"/>
                  </a:lnTo>
                  <a:lnTo>
                    <a:pt x="28" y="693"/>
                  </a:lnTo>
                  <a:lnTo>
                    <a:pt x="5" y="690"/>
                  </a:lnTo>
                  <a:lnTo>
                    <a:pt x="10" y="657"/>
                  </a:lnTo>
                  <a:lnTo>
                    <a:pt x="30" y="662"/>
                  </a:lnTo>
                  <a:lnTo>
                    <a:pt x="51" y="664"/>
                  </a:lnTo>
                  <a:lnTo>
                    <a:pt x="75" y="660"/>
                  </a:lnTo>
                  <a:lnTo>
                    <a:pt x="94" y="651"/>
                  </a:lnTo>
                  <a:lnTo>
                    <a:pt x="112" y="638"/>
                  </a:lnTo>
                  <a:lnTo>
                    <a:pt x="124" y="620"/>
                  </a:lnTo>
                  <a:lnTo>
                    <a:pt x="136" y="599"/>
                  </a:lnTo>
                  <a:lnTo>
                    <a:pt x="145" y="578"/>
                  </a:lnTo>
                  <a:lnTo>
                    <a:pt x="187" y="46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3"/>
            <p:cNvSpPr>
              <a:spLocks noEditPoints="1"/>
            </p:cNvSpPr>
            <p:nvPr userDrawn="1"/>
          </p:nvSpPr>
          <p:spPr bwMode="auto">
            <a:xfrm>
              <a:off x="6462713" y="3313113"/>
              <a:ext cx="293688" cy="384175"/>
            </a:xfrm>
            <a:custGeom>
              <a:avLst/>
              <a:gdLst>
                <a:gd name="T0" fmla="*/ 241 w 370"/>
                <a:gd name="T1" fmla="*/ 228 h 484"/>
                <a:gd name="T2" fmla="*/ 176 w 370"/>
                <a:gd name="T3" fmla="*/ 234 h 484"/>
                <a:gd name="T4" fmla="*/ 115 w 370"/>
                <a:gd name="T5" fmla="*/ 248 h 484"/>
                <a:gd name="T6" fmla="*/ 68 w 370"/>
                <a:gd name="T7" fmla="*/ 275 h 484"/>
                <a:gd name="T8" fmla="*/ 40 w 370"/>
                <a:gd name="T9" fmla="*/ 319 h 484"/>
                <a:gd name="T10" fmla="*/ 40 w 370"/>
                <a:gd name="T11" fmla="*/ 376 h 484"/>
                <a:gd name="T12" fmla="*/ 61 w 370"/>
                <a:gd name="T13" fmla="*/ 416 h 484"/>
                <a:gd name="T14" fmla="*/ 98 w 370"/>
                <a:gd name="T15" fmla="*/ 441 h 484"/>
                <a:gd name="T16" fmla="*/ 139 w 370"/>
                <a:gd name="T17" fmla="*/ 453 h 484"/>
                <a:gd name="T18" fmla="*/ 199 w 370"/>
                <a:gd name="T19" fmla="*/ 451 h 484"/>
                <a:gd name="T20" fmla="*/ 258 w 370"/>
                <a:gd name="T21" fmla="*/ 425 h 484"/>
                <a:gd name="T22" fmla="*/ 298 w 370"/>
                <a:gd name="T23" fmla="*/ 378 h 484"/>
                <a:gd name="T24" fmla="*/ 321 w 370"/>
                <a:gd name="T25" fmla="*/ 319 h 484"/>
                <a:gd name="T26" fmla="*/ 328 w 370"/>
                <a:gd name="T27" fmla="*/ 255 h 484"/>
                <a:gd name="T28" fmla="*/ 272 w 370"/>
                <a:gd name="T29" fmla="*/ 227 h 484"/>
                <a:gd name="T30" fmla="*/ 227 w 370"/>
                <a:gd name="T31" fmla="*/ 2 h 484"/>
                <a:gd name="T32" fmla="*/ 290 w 370"/>
                <a:gd name="T33" fmla="*/ 23 h 484"/>
                <a:gd name="T34" fmla="*/ 335 w 370"/>
                <a:gd name="T35" fmla="*/ 65 h 484"/>
                <a:gd name="T36" fmla="*/ 359 w 370"/>
                <a:gd name="T37" fmla="*/ 127 h 484"/>
                <a:gd name="T38" fmla="*/ 363 w 370"/>
                <a:gd name="T39" fmla="*/ 368 h 484"/>
                <a:gd name="T40" fmla="*/ 366 w 370"/>
                <a:gd name="T41" fmla="*/ 441 h 484"/>
                <a:gd name="T42" fmla="*/ 337 w 370"/>
                <a:gd name="T43" fmla="*/ 470 h 484"/>
                <a:gd name="T44" fmla="*/ 331 w 370"/>
                <a:gd name="T45" fmla="*/ 422 h 484"/>
                <a:gd name="T46" fmla="*/ 330 w 370"/>
                <a:gd name="T47" fmla="*/ 373 h 484"/>
                <a:gd name="T48" fmla="*/ 309 w 370"/>
                <a:gd name="T49" fmla="*/ 408 h 484"/>
                <a:gd name="T50" fmla="*/ 256 w 370"/>
                <a:gd name="T51" fmla="*/ 457 h 484"/>
                <a:gd name="T52" fmla="*/ 192 w 370"/>
                <a:gd name="T53" fmla="*/ 481 h 484"/>
                <a:gd name="T54" fmla="*/ 127 w 370"/>
                <a:gd name="T55" fmla="*/ 483 h 484"/>
                <a:gd name="T56" fmla="*/ 75 w 370"/>
                <a:gd name="T57" fmla="*/ 467 h 484"/>
                <a:gd name="T58" fmla="*/ 29 w 370"/>
                <a:gd name="T59" fmla="*/ 434 h 484"/>
                <a:gd name="T60" fmla="*/ 3 w 370"/>
                <a:gd name="T61" fmla="*/ 383 h 484"/>
                <a:gd name="T62" fmla="*/ 3 w 370"/>
                <a:gd name="T63" fmla="*/ 317 h 484"/>
                <a:gd name="T64" fmla="*/ 29 w 370"/>
                <a:gd name="T65" fmla="*/ 265 h 484"/>
                <a:gd name="T66" fmla="*/ 75 w 370"/>
                <a:gd name="T67" fmla="*/ 232 h 484"/>
                <a:gd name="T68" fmla="*/ 132 w 370"/>
                <a:gd name="T69" fmla="*/ 211 h 484"/>
                <a:gd name="T70" fmla="*/ 199 w 370"/>
                <a:gd name="T71" fmla="*/ 201 h 484"/>
                <a:gd name="T72" fmla="*/ 262 w 370"/>
                <a:gd name="T73" fmla="*/ 199 h 484"/>
                <a:gd name="T74" fmla="*/ 328 w 370"/>
                <a:gd name="T75" fmla="*/ 169 h 484"/>
                <a:gd name="T76" fmla="*/ 316 w 370"/>
                <a:gd name="T77" fmla="*/ 100 h 484"/>
                <a:gd name="T78" fmla="*/ 279 w 370"/>
                <a:gd name="T79" fmla="*/ 54 h 484"/>
                <a:gd name="T80" fmla="*/ 223 w 370"/>
                <a:gd name="T81" fmla="*/ 33 h 484"/>
                <a:gd name="T82" fmla="*/ 148 w 370"/>
                <a:gd name="T83" fmla="*/ 35 h 484"/>
                <a:gd name="T84" fmla="*/ 78 w 370"/>
                <a:gd name="T85" fmla="*/ 63 h 484"/>
                <a:gd name="T86" fmla="*/ 29 w 370"/>
                <a:gd name="T87" fmla="*/ 59 h 484"/>
                <a:gd name="T88" fmla="*/ 103 w 370"/>
                <a:gd name="T89" fmla="*/ 16 h 484"/>
                <a:gd name="T90" fmla="*/ 190 w 370"/>
                <a:gd name="T91" fmla="*/ 0 h 4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70" h="484">
                  <a:moveTo>
                    <a:pt x="272" y="227"/>
                  </a:moveTo>
                  <a:lnTo>
                    <a:pt x="241" y="228"/>
                  </a:lnTo>
                  <a:lnTo>
                    <a:pt x="207" y="230"/>
                  </a:lnTo>
                  <a:lnTo>
                    <a:pt x="176" y="234"/>
                  </a:lnTo>
                  <a:lnTo>
                    <a:pt x="145" y="239"/>
                  </a:lnTo>
                  <a:lnTo>
                    <a:pt x="115" y="248"/>
                  </a:lnTo>
                  <a:lnTo>
                    <a:pt x="89" y="260"/>
                  </a:lnTo>
                  <a:lnTo>
                    <a:pt x="68" y="275"/>
                  </a:lnTo>
                  <a:lnTo>
                    <a:pt x="50" y="296"/>
                  </a:lnTo>
                  <a:lnTo>
                    <a:pt x="40" y="319"/>
                  </a:lnTo>
                  <a:lnTo>
                    <a:pt x="36" y="349"/>
                  </a:lnTo>
                  <a:lnTo>
                    <a:pt x="40" y="376"/>
                  </a:lnTo>
                  <a:lnTo>
                    <a:pt x="49" y="399"/>
                  </a:lnTo>
                  <a:lnTo>
                    <a:pt x="61" y="416"/>
                  </a:lnTo>
                  <a:lnTo>
                    <a:pt x="78" y="430"/>
                  </a:lnTo>
                  <a:lnTo>
                    <a:pt x="98" y="441"/>
                  </a:lnTo>
                  <a:lnTo>
                    <a:pt x="118" y="450"/>
                  </a:lnTo>
                  <a:lnTo>
                    <a:pt x="139" y="453"/>
                  </a:lnTo>
                  <a:lnTo>
                    <a:pt x="160" y="455"/>
                  </a:lnTo>
                  <a:lnTo>
                    <a:pt x="199" y="451"/>
                  </a:lnTo>
                  <a:lnTo>
                    <a:pt x="230" y="441"/>
                  </a:lnTo>
                  <a:lnTo>
                    <a:pt x="258" y="425"/>
                  </a:lnTo>
                  <a:lnTo>
                    <a:pt x="281" y="404"/>
                  </a:lnTo>
                  <a:lnTo>
                    <a:pt x="298" y="378"/>
                  </a:lnTo>
                  <a:lnTo>
                    <a:pt x="312" y="350"/>
                  </a:lnTo>
                  <a:lnTo>
                    <a:pt x="321" y="319"/>
                  </a:lnTo>
                  <a:lnTo>
                    <a:pt x="326" y="288"/>
                  </a:lnTo>
                  <a:lnTo>
                    <a:pt x="328" y="255"/>
                  </a:lnTo>
                  <a:lnTo>
                    <a:pt x="328" y="227"/>
                  </a:lnTo>
                  <a:lnTo>
                    <a:pt x="272" y="227"/>
                  </a:lnTo>
                  <a:close/>
                  <a:moveTo>
                    <a:pt x="190" y="0"/>
                  </a:moveTo>
                  <a:lnTo>
                    <a:pt x="227" y="2"/>
                  </a:lnTo>
                  <a:lnTo>
                    <a:pt x="260" y="9"/>
                  </a:lnTo>
                  <a:lnTo>
                    <a:pt x="290" y="23"/>
                  </a:lnTo>
                  <a:lnTo>
                    <a:pt x="316" y="40"/>
                  </a:lnTo>
                  <a:lnTo>
                    <a:pt x="335" y="65"/>
                  </a:lnTo>
                  <a:lnTo>
                    <a:pt x="351" y="93"/>
                  </a:lnTo>
                  <a:lnTo>
                    <a:pt x="359" y="127"/>
                  </a:lnTo>
                  <a:lnTo>
                    <a:pt x="363" y="167"/>
                  </a:lnTo>
                  <a:lnTo>
                    <a:pt x="363" y="368"/>
                  </a:lnTo>
                  <a:lnTo>
                    <a:pt x="363" y="404"/>
                  </a:lnTo>
                  <a:lnTo>
                    <a:pt x="366" y="441"/>
                  </a:lnTo>
                  <a:lnTo>
                    <a:pt x="370" y="470"/>
                  </a:lnTo>
                  <a:lnTo>
                    <a:pt x="337" y="470"/>
                  </a:lnTo>
                  <a:lnTo>
                    <a:pt x="335" y="450"/>
                  </a:lnTo>
                  <a:lnTo>
                    <a:pt x="331" y="422"/>
                  </a:lnTo>
                  <a:lnTo>
                    <a:pt x="330" y="396"/>
                  </a:lnTo>
                  <a:lnTo>
                    <a:pt x="330" y="373"/>
                  </a:lnTo>
                  <a:lnTo>
                    <a:pt x="326" y="373"/>
                  </a:lnTo>
                  <a:lnTo>
                    <a:pt x="309" y="408"/>
                  </a:lnTo>
                  <a:lnTo>
                    <a:pt x="284" y="436"/>
                  </a:lnTo>
                  <a:lnTo>
                    <a:pt x="256" y="457"/>
                  </a:lnTo>
                  <a:lnTo>
                    <a:pt x="225" y="472"/>
                  </a:lnTo>
                  <a:lnTo>
                    <a:pt x="192" y="481"/>
                  </a:lnTo>
                  <a:lnTo>
                    <a:pt x="155" y="484"/>
                  </a:lnTo>
                  <a:lnTo>
                    <a:pt x="127" y="483"/>
                  </a:lnTo>
                  <a:lnTo>
                    <a:pt x="99" y="476"/>
                  </a:lnTo>
                  <a:lnTo>
                    <a:pt x="75" y="467"/>
                  </a:lnTo>
                  <a:lnTo>
                    <a:pt x="50" y="453"/>
                  </a:lnTo>
                  <a:lnTo>
                    <a:pt x="29" y="434"/>
                  </a:lnTo>
                  <a:lnTo>
                    <a:pt x="14" y="411"/>
                  </a:lnTo>
                  <a:lnTo>
                    <a:pt x="3" y="383"/>
                  </a:lnTo>
                  <a:lnTo>
                    <a:pt x="0" y="350"/>
                  </a:lnTo>
                  <a:lnTo>
                    <a:pt x="3" y="317"/>
                  </a:lnTo>
                  <a:lnTo>
                    <a:pt x="14" y="289"/>
                  </a:lnTo>
                  <a:lnTo>
                    <a:pt x="29" y="265"/>
                  </a:lnTo>
                  <a:lnTo>
                    <a:pt x="50" y="246"/>
                  </a:lnTo>
                  <a:lnTo>
                    <a:pt x="75" y="232"/>
                  </a:lnTo>
                  <a:lnTo>
                    <a:pt x="103" y="220"/>
                  </a:lnTo>
                  <a:lnTo>
                    <a:pt x="132" y="211"/>
                  </a:lnTo>
                  <a:lnTo>
                    <a:pt x="166" y="206"/>
                  </a:lnTo>
                  <a:lnTo>
                    <a:pt x="199" y="201"/>
                  </a:lnTo>
                  <a:lnTo>
                    <a:pt x="230" y="199"/>
                  </a:lnTo>
                  <a:lnTo>
                    <a:pt x="262" y="199"/>
                  </a:lnTo>
                  <a:lnTo>
                    <a:pt x="328" y="199"/>
                  </a:lnTo>
                  <a:lnTo>
                    <a:pt x="328" y="169"/>
                  </a:lnTo>
                  <a:lnTo>
                    <a:pt x="324" y="131"/>
                  </a:lnTo>
                  <a:lnTo>
                    <a:pt x="316" y="100"/>
                  </a:lnTo>
                  <a:lnTo>
                    <a:pt x="300" y="75"/>
                  </a:lnTo>
                  <a:lnTo>
                    <a:pt x="279" y="54"/>
                  </a:lnTo>
                  <a:lnTo>
                    <a:pt x="253" y="42"/>
                  </a:lnTo>
                  <a:lnTo>
                    <a:pt x="223" y="33"/>
                  </a:lnTo>
                  <a:lnTo>
                    <a:pt x="188" y="30"/>
                  </a:lnTo>
                  <a:lnTo>
                    <a:pt x="148" y="35"/>
                  </a:lnTo>
                  <a:lnTo>
                    <a:pt x="111" y="46"/>
                  </a:lnTo>
                  <a:lnTo>
                    <a:pt x="78" y="63"/>
                  </a:lnTo>
                  <a:lnTo>
                    <a:pt x="49" y="86"/>
                  </a:lnTo>
                  <a:lnTo>
                    <a:pt x="29" y="59"/>
                  </a:lnTo>
                  <a:lnTo>
                    <a:pt x="63" y="35"/>
                  </a:lnTo>
                  <a:lnTo>
                    <a:pt x="103" y="16"/>
                  </a:lnTo>
                  <a:lnTo>
                    <a:pt x="145" y="4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14"/>
            <p:cNvSpPr>
              <a:spLocks noEditPoints="1"/>
            </p:cNvSpPr>
            <p:nvPr userDrawn="1"/>
          </p:nvSpPr>
          <p:spPr bwMode="auto">
            <a:xfrm>
              <a:off x="6753226" y="3311526"/>
              <a:ext cx="95250" cy="46038"/>
            </a:xfrm>
            <a:custGeom>
              <a:avLst/>
              <a:gdLst>
                <a:gd name="T0" fmla="*/ 60 w 119"/>
                <a:gd name="T1" fmla="*/ 0 h 59"/>
                <a:gd name="T2" fmla="*/ 67 w 119"/>
                <a:gd name="T3" fmla="*/ 0 h 59"/>
                <a:gd name="T4" fmla="*/ 89 w 119"/>
                <a:gd name="T5" fmla="*/ 52 h 59"/>
                <a:gd name="T6" fmla="*/ 110 w 119"/>
                <a:gd name="T7" fmla="*/ 0 h 59"/>
                <a:gd name="T8" fmla="*/ 119 w 119"/>
                <a:gd name="T9" fmla="*/ 0 h 59"/>
                <a:gd name="T10" fmla="*/ 119 w 119"/>
                <a:gd name="T11" fmla="*/ 59 h 59"/>
                <a:gd name="T12" fmla="*/ 114 w 119"/>
                <a:gd name="T13" fmla="*/ 59 h 59"/>
                <a:gd name="T14" fmla="*/ 114 w 119"/>
                <a:gd name="T15" fmla="*/ 5 h 59"/>
                <a:gd name="T16" fmla="*/ 114 w 119"/>
                <a:gd name="T17" fmla="*/ 5 h 59"/>
                <a:gd name="T18" fmla="*/ 91 w 119"/>
                <a:gd name="T19" fmla="*/ 59 h 59"/>
                <a:gd name="T20" fmla="*/ 88 w 119"/>
                <a:gd name="T21" fmla="*/ 59 h 59"/>
                <a:gd name="T22" fmla="*/ 65 w 119"/>
                <a:gd name="T23" fmla="*/ 5 h 59"/>
                <a:gd name="T24" fmla="*/ 65 w 119"/>
                <a:gd name="T25" fmla="*/ 5 h 59"/>
                <a:gd name="T26" fmla="*/ 65 w 119"/>
                <a:gd name="T27" fmla="*/ 59 h 59"/>
                <a:gd name="T28" fmla="*/ 60 w 119"/>
                <a:gd name="T29" fmla="*/ 59 h 59"/>
                <a:gd name="T30" fmla="*/ 60 w 119"/>
                <a:gd name="T31" fmla="*/ 0 h 59"/>
                <a:gd name="T32" fmla="*/ 0 w 119"/>
                <a:gd name="T33" fmla="*/ 0 h 59"/>
                <a:gd name="T34" fmla="*/ 46 w 119"/>
                <a:gd name="T35" fmla="*/ 0 h 59"/>
                <a:gd name="T36" fmla="*/ 46 w 119"/>
                <a:gd name="T37" fmla="*/ 3 h 59"/>
                <a:gd name="T38" fmla="*/ 25 w 119"/>
                <a:gd name="T39" fmla="*/ 3 h 59"/>
                <a:gd name="T40" fmla="*/ 25 w 119"/>
                <a:gd name="T41" fmla="*/ 59 h 59"/>
                <a:gd name="T42" fmla="*/ 21 w 119"/>
                <a:gd name="T43" fmla="*/ 59 h 59"/>
                <a:gd name="T44" fmla="*/ 21 w 119"/>
                <a:gd name="T45" fmla="*/ 3 h 59"/>
                <a:gd name="T46" fmla="*/ 0 w 119"/>
                <a:gd name="T47" fmla="*/ 3 h 59"/>
                <a:gd name="T48" fmla="*/ 0 w 119"/>
                <a:gd name="T49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19" h="59">
                  <a:moveTo>
                    <a:pt x="60" y="0"/>
                  </a:moveTo>
                  <a:lnTo>
                    <a:pt x="67" y="0"/>
                  </a:lnTo>
                  <a:lnTo>
                    <a:pt x="89" y="52"/>
                  </a:lnTo>
                  <a:lnTo>
                    <a:pt x="110" y="0"/>
                  </a:lnTo>
                  <a:lnTo>
                    <a:pt x="119" y="0"/>
                  </a:lnTo>
                  <a:lnTo>
                    <a:pt x="119" y="59"/>
                  </a:lnTo>
                  <a:lnTo>
                    <a:pt x="114" y="59"/>
                  </a:lnTo>
                  <a:lnTo>
                    <a:pt x="114" y="5"/>
                  </a:lnTo>
                  <a:lnTo>
                    <a:pt x="114" y="5"/>
                  </a:lnTo>
                  <a:lnTo>
                    <a:pt x="91" y="59"/>
                  </a:lnTo>
                  <a:lnTo>
                    <a:pt x="88" y="59"/>
                  </a:lnTo>
                  <a:lnTo>
                    <a:pt x="65" y="5"/>
                  </a:lnTo>
                  <a:lnTo>
                    <a:pt x="65" y="5"/>
                  </a:lnTo>
                  <a:lnTo>
                    <a:pt x="65" y="59"/>
                  </a:lnTo>
                  <a:lnTo>
                    <a:pt x="60" y="59"/>
                  </a:lnTo>
                  <a:lnTo>
                    <a:pt x="60" y="0"/>
                  </a:lnTo>
                  <a:close/>
                  <a:moveTo>
                    <a:pt x="0" y="0"/>
                  </a:moveTo>
                  <a:lnTo>
                    <a:pt x="46" y="0"/>
                  </a:lnTo>
                  <a:lnTo>
                    <a:pt x="46" y="3"/>
                  </a:lnTo>
                  <a:lnTo>
                    <a:pt x="25" y="3"/>
                  </a:lnTo>
                  <a:lnTo>
                    <a:pt x="25" y="59"/>
                  </a:lnTo>
                  <a:lnTo>
                    <a:pt x="21" y="59"/>
                  </a:lnTo>
                  <a:lnTo>
                    <a:pt x="21" y="3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15"/>
            <p:cNvSpPr>
              <a:spLocks/>
            </p:cNvSpPr>
            <p:nvPr userDrawn="1"/>
          </p:nvSpPr>
          <p:spPr bwMode="auto">
            <a:xfrm>
              <a:off x="2281238" y="2917826"/>
              <a:ext cx="1417638" cy="925513"/>
            </a:xfrm>
            <a:custGeom>
              <a:avLst/>
              <a:gdLst>
                <a:gd name="T0" fmla="*/ 929 w 1786"/>
                <a:gd name="T1" fmla="*/ 37 h 1167"/>
                <a:gd name="T2" fmla="*/ 1080 w 1786"/>
                <a:gd name="T3" fmla="*/ 145 h 1167"/>
                <a:gd name="T4" fmla="*/ 1087 w 1786"/>
                <a:gd name="T5" fmla="*/ 190 h 1167"/>
                <a:gd name="T6" fmla="*/ 1028 w 1786"/>
                <a:gd name="T7" fmla="*/ 213 h 1167"/>
                <a:gd name="T8" fmla="*/ 916 w 1786"/>
                <a:gd name="T9" fmla="*/ 131 h 1167"/>
                <a:gd name="T10" fmla="*/ 688 w 1786"/>
                <a:gd name="T11" fmla="*/ 94 h 1167"/>
                <a:gd name="T12" fmla="*/ 485 w 1786"/>
                <a:gd name="T13" fmla="*/ 199 h 1167"/>
                <a:gd name="T14" fmla="*/ 382 w 1786"/>
                <a:gd name="T15" fmla="*/ 399 h 1167"/>
                <a:gd name="T16" fmla="*/ 339 w 1786"/>
                <a:gd name="T17" fmla="*/ 573 h 1167"/>
                <a:gd name="T18" fmla="*/ 164 w 1786"/>
                <a:gd name="T19" fmla="*/ 650 h 1167"/>
                <a:gd name="T20" fmla="*/ 91 w 1786"/>
                <a:gd name="T21" fmla="*/ 826 h 1167"/>
                <a:gd name="T22" fmla="*/ 164 w 1786"/>
                <a:gd name="T23" fmla="*/ 1003 h 1167"/>
                <a:gd name="T24" fmla="*/ 342 w 1786"/>
                <a:gd name="T25" fmla="*/ 1076 h 1167"/>
                <a:gd name="T26" fmla="*/ 1443 w 1786"/>
                <a:gd name="T27" fmla="*/ 1076 h 1167"/>
                <a:gd name="T28" fmla="*/ 1622 w 1786"/>
                <a:gd name="T29" fmla="*/ 1003 h 1167"/>
                <a:gd name="T30" fmla="*/ 1695 w 1786"/>
                <a:gd name="T31" fmla="*/ 826 h 1167"/>
                <a:gd name="T32" fmla="*/ 1632 w 1786"/>
                <a:gd name="T33" fmla="*/ 658 h 1167"/>
                <a:gd name="T34" fmla="*/ 1473 w 1786"/>
                <a:gd name="T35" fmla="*/ 575 h 1167"/>
                <a:gd name="T36" fmla="*/ 1433 w 1786"/>
                <a:gd name="T37" fmla="*/ 448 h 1167"/>
                <a:gd name="T38" fmla="*/ 1389 w 1786"/>
                <a:gd name="T39" fmla="*/ 373 h 1167"/>
                <a:gd name="T40" fmla="*/ 1285 w 1786"/>
                <a:gd name="T41" fmla="*/ 333 h 1167"/>
                <a:gd name="T42" fmla="*/ 1190 w 1786"/>
                <a:gd name="T43" fmla="*/ 362 h 1167"/>
                <a:gd name="T44" fmla="*/ 1155 w 1786"/>
                <a:gd name="T45" fmla="*/ 401 h 1167"/>
                <a:gd name="T46" fmla="*/ 1149 w 1786"/>
                <a:gd name="T47" fmla="*/ 413 h 1167"/>
                <a:gd name="T48" fmla="*/ 918 w 1786"/>
                <a:gd name="T49" fmla="*/ 928 h 1167"/>
                <a:gd name="T50" fmla="*/ 867 w 1786"/>
                <a:gd name="T51" fmla="*/ 955 h 1167"/>
                <a:gd name="T52" fmla="*/ 834 w 1786"/>
                <a:gd name="T53" fmla="*/ 923 h 1167"/>
                <a:gd name="T54" fmla="*/ 651 w 1786"/>
                <a:gd name="T55" fmla="*/ 443 h 1167"/>
                <a:gd name="T56" fmla="*/ 714 w 1786"/>
                <a:gd name="T57" fmla="*/ 441 h 1167"/>
                <a:gd name="T58" fmla="*/ 1059 w 1786"/>
                <a:gd name="T59" fmla="*/ 387 h 1167"/>
                <a:gd name="T60" fmla="*/ 1173 w 1786"/>
                <a:gd name="T61" fmla="*/ 270 h 1167"/>
                <a:gd name="T62" fmla="*/ 1258 w 1786"/>
                <a:gd name="T63" fmla="*/ 244 h 1167"/>
                <a:gd name="T64" fmla="*/ 1272 w 1786"/>
                <a:gd name="T65" fmla="*/ 244 h 1167"/>
                <a:gd name="T66" fmla="*/ 1293 w 1786"/>
                <a:gd name="T67" fmla="*/ 244 h 1167"/>
                <a:gd name="T68" fmla="*/ 1381 w 1786"/>
                <a:gd name="T69" fmla="*/ 261 h 1167"/>
                <a:gd name="T70" fmla="*/ 1459 w 1786"/>
                <a:gd name="T71" fmla="*/ 315 h 1167"/>
                <a:gd name="T72" fmla="*/ 1515 w 1786"/>
                <a:gd name="T73" fmla="*/ 402 h 1167"/>
                <a:gd name="T74" fmla="*/ 1583 w 1786"/>
                <a:gd name="T75" fmla="*/ 512 h 1167"/>
                <a:gd name="T76" fmla="*/ 1744 w 1786"/>
                <a:gd name="T77" fmla="*/ 660 h 1167"/>
                <a:gd name="T78" fmla="*/ 1782 w 1786"/>
                <a:gd name="T79" fmla="*/ 880 h 1167"/>
                <a:gd name="T80" fmla="*/ 1686 w 1786"/>
                <a:gd name="T81" fmla="*/ 1068 h 1167"/>
                <a:gd name="T82" fmla="*/ 1499 w 1786"/>
                <a:gd name="T83" fmla="*/ 1163 h 1167"/>
                <a:gd name="T84" fmla="*/ 342 w 1786"/>
                <a:gd name="T85" fmla="*/ 1167 h 1167"/>
                <a:gd name="T86" fmla="*/ 141 w 1786"/>
                <a:gd name="T87" fmla="*/ 1101 h 1167"/>
                <a:gd name="T88" fmla="*/ 17 w 1786"/>
                <a:gd name="T89" fmla="*/ 934 h 1167"/>
                <a:gd name="T90" fmla="*/ 17 w 1786"/>
                <a:gd name="T91" fmla="*/ 718 h 1167"/>
                <a:gd name="T92" fmla="*/ 141 w 1786"/>
                <a:gd name="T93" fmla="*/ 549 h 1167"/>
                <a:gd name="T94" fmla="*/ 286 w 1786"/>
                <a:gd name="T95" fmla="*/ 460 h 1167"/>
                <a:gd name="T96" fmla="*/ 361 w 1786"/>
                <a:gd name="T97" fmla="*/ 209 h 1167"/>
                <a:gd name="T98" fmla="*/ 553 w 1786"/>
                <a:gd name="T99" fmla="*/ 42 h 1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786" h="1167">
                  <a:moveTo>
                    <a:pt x="747" y="0"/>
                  </a:moveTo>
                  <a:lnTo>
                    <a:pt x="810" y="4"/>
                  </a:lnTo>
                  <a:lnTo>
                    <a:pt x="871" y="16"/>
                  </a:lnTo>
                  <a:lnTo>
                    <a:pt x="929" y="37"/>
                  </a:lnTo>
                  <a:lnTo>
                    <a:pt x="983" y="65"/>
                  </a:lnTo>
                  <a:lnTo>
                    <a:pt x="1033" y="99"/>
                  </a:lnTo>
                  <a:lnTo>
                    <a:pt x="1079" y="140"/>
                  </a:lnTo>
                  <a:lnTo>
                    <a:pt x="1080" y="145"/>
                  </a:lnTo>
                  <a:lnTo>
                    <a:pt x="1086" y="152"/>
                  </a:lnTo>
                  <a:lnTo>
                    <a:pt x="1089" y="162"/>
                  </a:lnTo>
                  <a:lnTo>
                    <a:pt x="1091" y="173"/>
                  </a:lnTo>
                  <a:lnTo>
                    <a:pt x="1087" y="190"/>
                  </a:lnTo>
                  <a:lnTo>
                    <a:pt x="1077" y="204"/>
                  </a:lnTo>
                  <a:lnTo>
                    <a:pt x="1063" y="213"/>
                  </a:lnTo>
                  <a:lnTo>
                    <a:pt x="1046" y="216"/>
                  </a:lnTo>
                  <a:lnTo>
                    <a:pt x="1028" y="213"/>
                  </a:lnTo>
                  <a:lnTo>
                    <a:pt x="1014" y="204"/>
                  </a:lnTo>
                  <a:lnTo>
                    <a:pt x="1009" y="199"/>
                  </a:lnTo>
                  <a:lnTo>
                    <a:pt x="965" y="160"/>
                  </a:lnTo>
                  <a:lnTo>
                    <a:pt x="916" y="131"/>
                  </a:lnTo>
                  <a:lnTo>
                    <a:pt x="862" y="108"/>
                  </a:lnTo>
                  <a:lnTo>
                    <a:pt x="806" y="94"/>
                  </a:lnTo>
                  <a:lnTo>
                    <a:pt x="747" y="91"/>
                  </a:lnTo>
                  <a:lnTo>
                    <a:pt x="688" y="94"/>
                  </a:lnTo>
                  <a:lnTo>
                    <a:pt x="630" y="108"/>
                  </a:lnTo>
                  <a:lnTo>
                    <a:pt x="578" y="131"/>
                  </a:lnTo>
                  <a:lnTo>
                    <a:pt x="529" y="162"/>
                  </a:lnTo>
                  <a:lnTo>
                    <a:pt x="485" y="199"/>
                  </a:lnTo>
                  <a:lnTo>
                    <a:pt x="449" y="241"/>
                  </a:lnTo>
                  <a:lnTo>
                    <a:pt x="419" y="289"/>
                  </a:lnTo>
                  <a:lnTo>
                    <a:pt x="396" y="343"/>
                  </a:lnTo>
                  <a:lnTo>
                    <a:pt x="382" y="399"/>
                  </a:lnTo>
                  <a:lnTo>
                    <a:pt x="377" y="460"/>
                  </a:lnTo>
                  <a:lnTo>
                    <a:pt x="382" y="521"/>
                  </a:lnTo>
                  <a:lnTo>
                    <a:pt x="391" y="573"/>
                  </a:lnTo>
                  <a:lnTo>
                    <a:pt x="339" y="573"/>
                  </a:lnTo>
                  <a:lnTo>
                    <a:pt x="288" y="580"/>
                  </a:lnTo>
                  <a:lnTo>
                    <a:pt x="243" y="594"/>
                  </a:lnTo>
                  <a:lnTo>
                    <a:pt x="201" y="618"/>
                  </a:lnTo>
                  <a:lnTo>
                    <a:pt x="164" y="650"/>
                  </a:lnTo>
                  <a:lnTo>
                    <a:pt x="133" y="686"/>
                  </a:lnTo>
                  <a:lnTo>
                    <a:pt x="110" y="728"/>
                  </a:lnTo>
                  <a:lnTo>
                    <a:pt x="96" y="775"/>
                  </a:lnTo>
                  <a:lnTo>
                    <a:pt x="91" y="826"/>
                  </a:lnTo>
                  <a:lnTo>
                    <a:pt x="96" y="876"/>
                  </a:lnTo>
                  <a:lnTo>
                    <a:pt x="110" y="923"/>
                  </a:lnTo>
                  <a:lnTo>
                    <a:pt x="134" y="965"/>
                  </a:lnTo>
                  <a:lnTo>
                    <a:pt x="164" y="1003"/>
                  </a:lnTo>
                  <a:lnTo>
                    <a:pt x="202" y="1033"/>
                  </a:lnTo>
                  <a:lnTo>
                    <a:pt x="244" y="1057"/>
                  </a:lnTo>
                  <a:lnTo>
                    <a:pt x="291" y="1071"/>
                  </a:lnTo>
                  <a:lnTo>
                    <a:pt x="342" y="1076"/>
                  </a:lnTo>
                  <a:lnTo>
                    <a:pt x="356" y="1076"/>
                  </a:lnTo>
                  <a:lnTo>
                    <a:pt x="358" y="1076"/>
                  </a:lnTo>
                  <a:lnTo>
                    <a:pt x="1430" y="1076"/>
                  </a:lnTo>
                  <a:lnTo>
                    <a:pt x="1443" y="1076"/>
                  </a:lnTo>
                  <a:lnTo>
                    <a:pt x="1494" y="1071"/>
                  </a:lnTo>
                  <a:lnTo>
                    <a:pt x="1541" y="1057"/>
                  </a:lnTo>
                  <a:lnTo>
                    <a:pt x="1585" y="1033"/>
                  </a:lnTo>
                  <a:lnTo>
                    <a:pt x="1622" y="1003"/>
                  </a:lnTo>
                  <a:lnTo>
                    <a:pt x="1653" y="965"/>
                  </a:lnTo>
                  <a:lnTo>
                    <a:pt x="1676" y="923"/>
                  </a:lnTo>
                  <a:lnTo>
                    <a:pt x="1690" y="876"/>
                  </a:lnTo>
                  <a:lnTo>
                    <a:pt x="1695" y="826"/>
                  </a:lnTo>
                  <a:lnTo>
                    <a:pt x="1691" y="779"/>
                  </a:lnTo>
                  <a:lnTo>
                    <a:pt x="1679" y="735"/>
                  </a:lnTo>
                  <a:lnTo>
                    <a:pt x="1658" y="693"/>
                  </a:lnTo>
                  <a:lnTo>
                    <a:pt x="1632" y="658"/>
                  </a:lnTo>
                  <a:lnTo>
                    <a:pt x="1599" y="627"/>
                  </a:lnTo>
                  <a:lnTo>
                    <a:pt x="1562" y="603"/>
                  </a:lnTo>
                  <a:lnTo>
                    <a:pt x="1519" y="585"/>
                  </a:lnTo>
                  <a:lnTo>
                    <a:pt x="1473" y="575"/>
                  </a:lnTo>
                  <a:lnTo>
                    <a:pt x="1423" y="570"/>
                  </a:lnTo>
                  <a:lnTo>
                    <a:pt x="1435" y="519"/>
                  </a:lnTo>
                  <a:lnTo>
                    <a:pt x="1438" y="484"/>
                  </a:lnTo>
                  <a:lnTo>
                    <a:pt x="1433" y="448"/>
                  </a:lnTo>
                  <a:lnTo>
                    <a:pt x="1419" y="413"/>
                  </a:lnTo>
                  <a:lnTo>
                    <a:pt x="1398" y="383"/>
                  </a:lnTo>
                  <a:lnTo>
                    <a:pt x="1391" y="375"/>
                  </a:lnTo>
                  <a:lnTo>
                    <a:pt x="1389" y="373"/>
                  </a:lnTo>
                  <a:lnTo>
                    <a:pt x="1358" y="352"/>
                  </a:lnTo>
                  <a:lnTo>
                    <a:pt x="1323" y="338"/>
                  </a:lnTo>
                  <a:lnTo>
                    <a:pt x="1285" y="333"/>
                  </a:lnTo>
                  <a:lnTo>
                    <a:pt x="1285" y="333"/>
                  </a:lnTo>
                  <a:lnTo>
                    <a:pt x="1255" y="335"/>
                  </a:lnTo>
                  <a:lnTo>
                    <a:pt x="1229" y="342"/>
                  </a:lnTo>
                  <a:lnTo>
                    <a:pt x="1208" y="350"/>
                  </a:lnTo>
                  <a:lnTo>
                    <a:pt x="1190" y="362"/>
                  </a:lnTo>
                  <a:lnTo>
                    <a:pt x="1176" y="375"/>
                  </a:lnTo>
                  <a:lnTo>
                    <a:pt x="1166" y="387"/>
                  </a:lnTo>
                  <a:lnTo>
                    <a:pt x="1159" y="396"/>
                  </a:lnTo>
                  <a:lnTo>
                    <a:pt x="1155" y="401"/>
                  </a:lnTo>
                  <a:lnTo>
                    <a:pt x="1154" y="404"/>
                  </a:lnTo>
                  <a:lnTo>
                    <a:pt x="1152" y="408"/>
                  </a:lnTo>
                  <a:lnTo>
                    <a:pt x="1150" y="409"/>
                  </a:lnTo>
                  <a:lnTo>
                    <a:pt x="1149" y="413"/>
                  </a:lnTo>
                  <a:lnTo>
                    <a:pt x="1147" y="416"/>
                  </a:lnTo>
                  <a:lnTo>
                    <a:pt x="1145" y="422"/>
                  </a:lnTo>
                  <a:lnTo>
                    <a:pt x="1142" y="427"/>
                  </a:lnTo>
                  <a:lnTo>
                    <a:pt x="918" y="928"/>
                  </a:lnTo>
                  <a:lnTo>
                    <a:pt x="909" y="944"/>
                  </a:lnTo>
                  <a:lnTo>
                    <a:pt x="894" y="953"/>
                  </a:lnTo>
                  <a:lnTo>
                    <a:pt x="878" y="956"/>
                  </a:lnTo>
                  <a:lnTo>
                    <a:pt x="867" y="955"/>
                  </a:lnTo>
                  <a:lnTo>
                    <a:pt x="859" y="953"/>
                  </a:lnTo>
                  <a:lnTo>
                    <a:pt x="848" y="946"/>
                  </a:lnTo>
                  <a:lnTo>
                    <a:pt x="840" y="935"/>
                  </a:lnTo>
                  <a:lnTo>
                    <a:pt x="834" y="923"/>
                  </a:lnTo>
                  <a:lnTo>
                    <a:pt x="642" y="491"/>
                  </a:lnTo>
                  <a:lnTo>
                    <a:pt x="639" y="474"/>
                  </a:lnTo>
                  <a:lnTo>
                    <a:pt x="641" y="456"/>
                  </a:lnTo>
                  <a:lnTo>
                    <a:pt x="651" y="443"/>
                  </a:lnTo>
                  <a:lnTo>
                    <a:pt x="665" y="432"/>
                  </a:lnTo>
                  <a:lnTo>
                    <a:pt x="682" y="429"/>
                  </a:lnTo>
                  <a:lnTo>
                    <a:pt x="700" y="430"/>
                  </a:lnTo>
                  <a:lnTo>
                    <a:pt x="714" y="441"/>
                  </a:lnTo>
                  <a:lnTo>
                    <a:pt x="724" y="455"/>
                  </a:lnTo>
                  <a:lnTo>
                    <a:pt x="878" y="798"/>
                  </a:lnTo>
                  <a:lnTo>
                    <a:pt x="1059" y="387"/>
                  </a:lnTo>
                  <a:lnTo>
                    <a:pt x="1059" y="387"/>
                  </a:lnTo>
                  <a:lnTo>
                    <a:pt x="1080" y="350"/>
                  </a:lnTo>
                  <a:lnTo>
                    <a:pt x="1107" y="319"/>
                  </a:lnTo>
                  <a:lnTo>
                    <a:pt x="1138" y="291"/>
                  </a:lnTo>
                  <a:lnTo>
                    <a:pt x="1173" y="270"/>
                  </a:lnTo>
                  <a:lnTo>
                    <a:pt x="1213" y="254"/>
                  </a:lnTo>
                  <a:lnTo>
                    <a:pt x="1255" y="244"/>
                  </a:lnTo>
                  <a:lnTo>
                    <a:pt x="1257" y="244"/>
                  </a:lnTo>
                  <a:lnTo>
                    <a:pt x="1258" y="244"/>
                  </a:lnTo>
                  <a:lnTo>
                    <a:pt x="1262" y="244"/>
                  </a:lnTo>
                  <a:lnTo>
                    <a:pt x="1265" y="244"/>
                  </a:lnTo>
                  <a:lnTo>
                    <a:pt x="1269" y="244"/>
                  </a:lnTo>
                  <a:lnTo>
                    <a:pt x="1272" y="244"/>
                  </a:lnTo>
                  <a:lnTo>
                    <a:pt x="1278" y="242"/>
                  </a:lnTo>
                  <a:lnTo>
                    <a:pt x="1283" y="242"/>
                  </a:lnTo>
                  <a:lnTo>
                    <a:pt x="1288" y="242"/>
                  </a:lnTo>
                  <a:lnTo>
                    <a:pt x="1293" y="244"/>
                  </a:lnTo>
                  <a:lnTo>
                    <a:pt x="1297" y="244"/>
                  </a:lnTo>
                  <a:lnTo>
                    <a:pt x="1304" y="244"/>
                  </a:lnTo>
                  <a:lnTo>
                    <a:pt x="1344" y="249"/>
                  </a:lnTo>
                  <a:lnTo>
                    <a:pt x="1381" y="261"/>
                  </a:lnTo>
                  <a:lnTo>
                    <a:pt x="1416" y="281"/>
                  </a:lnTo>
                  <a:lnTo>
                    <a:pt x="1447" y="303"/>
                  </a:lnTo>
                  <a:lnTo>
                    <a:pt x="1454" y="310"/>
                  </a:lnTo>
                  <a:lnTo>
                    <a:pt x="1459" y="315"/>
                  </a:lnTo>
                  <a:lnTo>
                    <a:pt x="1480" y="340"/>
                  </a:lnTo>
                  <a:lnTo>
                    <a:pt x="1499" y="366"/>
                  </a:lnTo>
                  <a:lnTo>
                    <a:pt x="1498" y="366"/>
                  </a:lnTo>
                  <a:lnTo>
                    <a:pt x="1515" y="402"/>
                  </a:lnTo>
                  <a:lnTo>
                    <a:pt x="1526" y="443"/>
                  </a:lnTo>
                  <a:lnTo>
                    <a:pt x="1529" y="484"/>
                  </a:lnTo>
                  <a:lnTo>
                    <a:pt x="1529" y="493"/>
                  </a:lnTo>
                  <a:lnTo>
                    <a:pt x="1583" y="512"/>
                  </a:lnTo>
                  <a:lnTo>
                    <a:pt x="1632" y="540"/>
                  </a:lnTo>
                  <a:lnTo>
                    <a:pt x="1676" y="573"/>
                  </a:lnTo>
                  <a:lnTo>
                    <a:pt x="1714" y="615"/>
                  </a:lnTo>
                  <a:lnTo>
                    <a:pt x="1744" y="660"/>
                  </a:lnTo>
                  <a:lnTo>
                    <a:pt x="1766" y="712"/>
                  </a:lnTo>
                  <a:lnTo>
                    <a:pt x="1782" y="766"/>
                  </a:lnTo>
                  <a:lnTo>
                    <a:pt x="1786" y="826"/>
                  </a:lnTo>
                  <a:lnTo>
                    <a:pt x="1782" y="880"/>
                  </a:lnTo>
                  <a:lnTo>
                    <a:pt x="1768" y="934"/>
                  </a:lnTo>
                  <a:lnTo>
                    <a:pt x="1747" y="982"/>
                  </a:lnTo>
                  <a:lnTo>
                    <a:pt x="1719" y="1028"/>
                  </a:lnTo>
                  <a:lnTo>
                    <a:pt x="1686" y="1068"/>
                  </a:lnTo>
                  <a:lnTo>
                    <a:pt x="1646" y="1101"/>
                  </a:lnTo>
                  <a:lnTo>
                    <a:pt x="1601" y="1129"/>
                  </a:lnTo>
                  <a:lnTo>
                    <a:pt x="1552" y="1150"/>
                  </a:lnTo>
                  <a:lnTo>
                    <a:pt x="1499" y="1163"/>
                  </a:lnTo>
                  <a:lnTo>
                    <a:pt x="1443" y="1167"/>
                  </a:lnTo>
                  <a:lnTo>
                    <a:pt x="1426" y="1167"/>
                  </a:lnTo>
                  <a:lnTo>
                    <a:pt x="360" y="1167"/>
                  </a:lnTo>
                  <a:lnTo>
                    <a:pt x="342" y="1167"/>
                  </a:lnTo>
                  <a:lnTo>
                    <a:pt x="288" y="1163"/>
                  </a:lnTo>
                  <a:lnTo>
                    <a:pt x="234" y="1150"/>
                  </a:lnTo>
                  <a:lnTo>
                    <a:pt x="185" y="1129"/>
                  </a:lnTo>
                  <a:lnTo>
                    <a:pt x="141" y="1101"/>
                  </a:lnTo>
                  <a:lnTo>
                    <a:pt x="101" y="1068"/>
                  </a:lnTo>
                  <a:lnTo>
                    <a:pt x="66" y="1028"/>
                  </a:lnTo>
                  <a:lnTo>
                    <a:pt x="38" y="982"/>
                  </a:lnTo>
                  <a:lnTo>
                    <a:pt x="17" y="934"/>
                  </a:lnTo>
                  <a:lnTo>
                    <a:pt x="5" y="880"/>
                  </a:lnTo>
                  <a:lnTo>
                    <a:pt x="0" y="826"/>
                  </a:lnTo>
                  <a:lnTo>
                    <a:pt x="5" y="770"/>
                  </a:lnTo>
                  <a:lnTo>
                    <a:pt x="17" y="718"/>
                  </a:lnTo>
                  <a:lnTo>
                    <a:pt x="38" y="669"/>
                  </a:lnTo>
                  <a:lnTo>
                    <a:pt x="66" y="624"/>
                  </a:lnTo>
                  <a:lnTo>
                    <a:pt x="101" y="584"/>
                  </a:lnTo>
                  <a:lnTo>
                    <a:pt x="141" y="549"/>
                  </a:lnTo>
                  <a:lnTo>
                    <a:pt x="185" y="521"/>
                  </a:lnTo>
                  <a:lnTo>
                    <a:pt x="234" y="500"/>
                  </a:lnTo>
                  <a:lnTo>
                    <a:pt x="286" y="488"/>
                  </a:lnTo>
                  <a:lnTo>
                    <a:pt x="286" y="460"/>
                  </a:lnTo>
                  <a:lnTo>
                    <a:pt x="291" y="392"/>
                  </a:lnTo>
                  <a:lnTo>
                    <a:pt x="305" y="326"/>
                  </a:lnTo>
                  <a:lnTo>
                    <a:pt x="330" y="265"/>
                  </a:lnTo>
                  <a:lnTo>
                    <a:pt x="361" y="209"/>
                  </a:lnTo>
                  <a:lnTo>
                    <a:pt x="400" y="159"/>
                  </a:lnTo>
                  <a:lnTo>
                    <a:pt x="445" y="112"/>
                  </a:lnTo>
                  <a:lnTo>
                    <a:pt x="496" y="73"/>
                  </a:lnTo>
                  <a:lnTo>
                    <a:pt x="553" y="42"/>
                  </a:lnTo>
                  <a:lnTo>
                    <a:pt x="614" y="19"/>
                  </a:lnTo>
                  <a:lnTo>
                    <a:pt x="679" y="5"/>
                  </a:lnTo>
                  <a:lnTo>
                    <a:pt x="747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16"/>
            <p:cNvSpPr>
              <a:spLocks noEditPoints="1"/>
            </p:cNvSpPr>
            <p:nvPr userDrawn="1"/>
          </p:nvSpPr>
          <p:spPr bwMode="auto">
            <a:xfrm>
              <a:off x="3613151" y="3795713"/>
              <a:ext cx="88900" cy="44450"/>
            </a:xfrm>
            <a:custGeom>
              <a:avLst/>
              <a:gdLst>
                <a:gd name="T0" fmla="*/ 56 w 112"/>
                <a:gd name="T1" fmla="*/ 0 h 57"/>
                <a:gd name="T2" fmla="*/ 63 w 112"/>
                <a:gd name="T3" fmla="*/ 0 h 57"/>
                <a:gd name="T4" fmla="*/ 84 w 112"/>
                <a:gd name="T5" fmla="*/ 51 h 57"/>
                <a:gd name="T6" fmla="*/ 105 w 112"/>
                <a:gd name="T7" fmla="*/ 0 h 57"/>
                <a:gd name="T8" fmla="*/ 112 w 112"/>
                <a:gd name="T9" fmla="*/ 0 h 57"/>
                <a:gd name="T10" fmla="*/ 112 w 112"/>
                <a:gd name="T11" fmla="*/ 57 h 57"/>
                <a:gd name="T12" fmla="*/ 109 w 112"/>
                <a:gd name="T13" fmla="*/ 57 h 57"/>
                <a:gd name="T14" fmla="*/ 109 w 112"/>
                <a:gd name="T15" fmla="*/ 5 h 57"/>
                <a:gd name="T16" fmla="*/ 109 w 112"/>
                <a:gd name="T17" fmla="*/ 5 h 57"/>
                <a:gd name="T18" fmla="*/ 86 w 112"/>
                <a:gd name="T19" fmla="*/ 57 h 57"/>
                <a:gd name="T20" fmla="*/ 82 w 112"/>
                <a:gd name="T21" fmla="*/ 57 h 57"/>
                <a:gd name="T22" fmla="*/ 61 w 112"/>
                <a:gd name="T23" fmla="*/ 5 h 57"/>
                <a:gd name="T24" fmla="*/ 60 w 112"/>
                <a:gd name="T25" fmla="*/ 5 h 57"/>
                <a:gd name="T26" fmla="*/ 60 w 112"/>
                <a:gd name="T27" fmla="*/ 57 h 57"/>
                <a:gd name="T28" fmla="*/ 56 w 112"/>
                <a:gd name="T29" fmla="*/ 57 h 57"/>
                <a:gd name="T30" fmla="*/ 56 w 112"/>
                <a:gd name="T31" fmla="*/ 0 h 57"/>
                <a:gd name="T32" fmla="*/ 0 w 112"/>
                <a:gd name="T33" fmla="*/ 0 h 57"/>
                <a:gd name="T34" fmla="*/ 42 w 112"/>
                <a:gd name="T35" fmla="*/ 0 h 57"/>
                <a:gd name="T36" fmla="*/ 42 w 112"/>
                <a:gd name="T37" fmla="*/ 5 h 57"/>
                <a:gd name="T38" fmla="*/ 23 w 112"/>
                <a:gd name="T39" fmla="*/ 5 h 57"/>
                <a:gd name="T40" fmla="*/ 23 w 112"/>
                <a:gd name="T41" fmla="*/ 57 h 57"/>
                <a:gd name="T42" fmla="*/ 20 w 112"/>
                <a:gd name="T43" fmla="*/ 57 h 57"/>
                <a:gd name="T44" fmla="*/ 20 w 112"/>
                <a:gd name="T45" fmla="*/ 5 h 57"/>
                <a:gd name="T46" fmla="*/ 0 w 112"/>
                <a:gd name="T47" fmla="*/ 5 h 57"/>
                <a:gd name="T48" fmla="*/ 0 w 112"/>
                <a:gd name="T49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12" h="57">
                  <a:moveTo>
                    <a:pt x="56" y="0"/>
                  </a:moveTo>
                  <a:lnTo>
                    <a:pt x="63" y="0"/>
                  </a:lnTo>
                  <a:lnTo>
                    <a:pt x="84" y="51"/>
                  </a:lnTo>
                  <a:lnTo>
                    <a:pt x="105" y="0"/>
                  </a:lnTo>
                  <a:lnTo>
                    <a:pt x="112" y="0"/>
                  </a:lnTo>
                  <a:lnTo>
                    <a:pt x="112" y="57"/>
                  </a:lnTo>
                  <a:lnTo>
                    <a:pt x="109" y="57"/>
                  </a:lnTo>
                  <a:lnTo>
                    <a:pt x="109" y="5"/>
                  </a:lnTo>
                  <a:lnTo>
                    <a:pt x="109" y="5"/>
                  </a:lnTo>
                  <a:lnTo>
                    <a:pt x="86" y="57"/>
                  </a:lnTo>
                  <a:lnTo>
                    <a:pt x="82" y="57"/>
                  </a:lnTo>
                  <a:lnTo>
                    <a:pt x="61" y="5"/>
                  </a:lnTo>
                  <a:lnTo>
                    <a:pt x="60" y="5"/>
                  </a:lnTo>
                  <a:lnTo>
                    <a:pt x="60" y="57"/>
                  </a:lnTo>
                  <a:lnTo>
                    <a:pt x="56" y="57"/>
                  </a:lnTo>
                  <a:lnTo>
                    <a:pt x="56" y="0"/>
                  </a:lnTo>
                  <a:close/>
                  <a:moveTo>
                    <a:pt x="0" y="0"/>
                  </a:moveTo>
                  <a:lnTo>
                    <a:pt x="42" y="0"/>
                  </a:lnTo>
                  <a:lnTo>
                    <a:pt x="42" y="5"/>
                  </a:lnTo>
                  <a:lnTo>
                    <a:pt x="23" y="5"/>
                  </a:lnTo>
                  <a:lnTo>
                    <a:pt x="23" y="57"/>
                  </a:lnTo>
                  <a:lnTo>
                    <a:pt x="20" y="57"/>
                  </a:lnTo>
                  <a:lnTo>
                    <a:pt x="20" y="5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4084359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AS - Title Only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6364" y="192024"/>
            <a:ext cx="7891272" cy="457200"/>
          </a:xfrm>
        </p:spPr>
        <p:txBody>
          <a:bodyPr anchor="ctr" anchorCtr="0">
            <a:noAutofit/>
          </a:bodyPr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976208B-6111-490B-8CEC-FFB249DB210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9069467"/>
      </p:ext>
    </p:extLst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ya - Blank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976208B-6111-490B-8CEC-FFB249DB210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7431593"/>
      </p:ext>
    </p:extLst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ya - Title &amp; Content - Blu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47560" y="192024"/>
            <a:ext cx="7068312" cy="457200"/>
          </a:xfrm>
        </p:spPr>
        <p:txBody>
          <a:bodyPr anchor="ctr" anchorCtr="0">
            <a:noAutofit/>
          </a:bodyPr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sz="quarter" idx="11" hasCustomPrompt="1"/>
          </p:nvPr>
        </p:nvSpPr>
        <p:spPr>
          <a:xfrm>
            <a:off x="626364" y="1014984"/>
            <a:ext cx="7891272" cy="3639312"/>
          </a:xfrm>
        </p:spPr>
        <p:txBody>
          <a:bodyPr wrap="square" anchor="t" anchorCtr="0">
            <a:normAutofit/>
          </a:bodyPr>
          <a:lstStyle>
            <a:lvl1pPr>
              <a:defRPr baseline="0">
                <a:solidFill>
                  <a:schemeClr val="bg1"/>
                </a:solidFill>
                <a:latin typeface="+mn-lt"/>
              </a:defRPr>
            </a:lvl1pPr>
            <a:lvl2pPr>
              <a:defRPr baseline="0">
                <a:solidFill>
                  <a:schemeClr val="bg1"/>
                </a:solidFill>
                <a:latin typeface="+mn-lt"/>
              </a:defRPr>
            </a:lvl2pPr>
            <a:lvl3pPr>
              <a:defRPr baseline="0">
                <a:solidFill>
                  <a:schemeClr val="bg1"/>
                </a:solidFill>
                <a:latin typeface="+mn-lt"/>
              </a:defRPr>
            </a:lvl3pPr>
            <a:lvl4pPr>
              <a:defRPr baseline="0">
                <a:latin typeface="+mj-lt"/>
              </a:defRPr>
            </a:lvl4pPr>
            <a:lvl5pPr>
              <a:defRPr baseline="0">
                <a:latin typeface="+mj-lt"/>
              </a:defRPr>
            </a:lvl5pPr>
          </a:lstStyle>
          <a:p>
            <a:pPr lvl="0"/>
            <a:r>
              <a:rPr lang="en-US" dirty="0"/>
              <a:t>Click to add text or click an icon to add other content types.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976208B-6111-490B-8CEC-FFB249DB2100}" type="slidenum">
              <a:rPr lang="en-US" smtClean="0"/>
              <a:pPr/>
              <a:t>‹#›</a:t>
            </a:fld>
            <a:endParaRPr lang="en-US" dirty="0"/>
          </a:p>
        </p:txBody>
      </p:sp>
    </p:spTree>
    <p:extLst/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iya - Title, Subtitle &amp; Content - Blu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47560" y="192024"/>
            <a:ext cx="7068312" cy="457200"/>
          </a:xfrm>
        </p:spPr>
        <p:txBody>
          <a:bodyPr anchor="ctr" anchorCtr="0">
            <a:noAutofit/>
          </a:bodyPr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2" hasCustomPrompt="1"/>
          </p:nvPr>
        </p:nvSpPr>
        <p:spPr>
          <a:xfrm flipH="1">
            <a:off x="1458049" y="640080"/>
            <a:ext cx="7068312" cy="274320"/>
          </a:xfrm>
        </p:spPr>
        <p:txBody>
          <a:bodyPr wrap="square"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itchFamily="34" charset="0"/>
              <a:buNone/>
              <a:defRPr sz="2200" b="0" cap="none" baseline="0">
                <a:solidFill>
                  <a:srgbClr val="19BBB7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 hasCustomPrompt="1"/>
          </p:nvPr>
        </p:nvSpPr>
        <p:spPr>
          <a:xfrm>
            <a:off x="626364" y="1014984"/>
            <a:ext cx="7891272" cy="3639312"/>
          </a:xfrm>
        </p:spPr>
        <p:txBody>
          <a:bodyPr wrap="square" anchor="t" anchorCtr="0">
            <a:normAutofit/>
          </a:bodyPr>
          <a:lstStyle>
            <a:lvl1pPr>
              <a:buClr>
                <a:srgbClr val="19BBB7"/>
              </a:buClr>
              <a:defRPr baseline="0">
                <a:solidFill>
                  <a:schemeClr val="bg1"/>
                </a:solidFill>
                <a:latin typeface="+mn-lt"/>
              </a:defRPr>
            </a:lvl1pPr>
            <a:lvl2pPr>
              <a:buClr>
                <a:srgbClr val="19BBB7"/>
              </a:buClr>
              <a:defRPr baseline="0">
                <a:solidFill>
                  <a:schemeClr val="bg1"/>
                </a:solidFill>
                <a:latin typeface="+mn-lt"/>
              </a:defRPr>
            </a:lvl2pPr>
            <a:lvl3pPr>
              <a:buClr>
                <a:srgbClr val="19BBB7"/>
              </a:buClr>
              <a:defRPr baseline="0">
                <a:solidFill>
                  <a:schemeClr val="bg1"/>
                </a:solidFill>
                <a:latin typeface="+mn-lt"/>
              </a:defRPr>
            </a:lvl3pPr>
            <a:lvl4pPr>
              <a:buClr>
                <a:srgbClr val="19BBB7"/>
              </a:buClr>
              <a:defRPr baseline="0">
                <a:latin typeface="+mj-lt"/>
              </a:defRPr>
            </a:lvl4pPr>
            <a:lvl5pPr>
              <a:buClr>
                <a:srgbClr val="19BBB7"/>
              </a:buClr>
              <a:defRPr baseline="0">
                <a:latin typeface="+mj-lt"/>
              </a:defRPr>
            </a:lvl5pPr>
          </a:lstStyle>
          <a:p>
            <a:pPr lvl="0"/>
            <a:r>
              <a:rPr lang="en-US" dirty="0"/>
              <a:t>Click to add text or click an icon to add other content types.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976208B-6111-490B-8CEC-FFB249DB2100}" type="slidenum">
              <a:rPr lang="en-US" smtClean="0"/>
              <a:pPr/>
              <a:t>‹#›</a:t>
            </a:fld>
            <a:endParaRPr lang="en-US" dirty="0"/>
          </a:p>
        </p:txBody>
      </p:sp>
    </p:spTree>
    <p:extLst/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ya - Title Only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47560" y="192024"/>
            <a:ext cx="7068312" cy="457200"/>
          </a:xfrm>
        </p:spPr>
        <p:txBody>
          <a:bodyPr anchor="ctr" anchorCtr="0">
            <a:noAutofit/>
          </a:bodyPr>
          <a:lstStyle>
            <a:lvl1pPr algn="l"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976208B-6111-490B-8CEC-FFB249DB2100}" type="slidenum">
              <a:rPr lang="en-US" smtClean="0"/>
              <a:pPr/>
              <a:t>‹#›</a:t>
            </a:fld>
            <a:endParaRPr lang="en-US" dirty="0"/>
          </a:p>
        </p:txBody>
      </p:sp>
    </p:spTree>
    <p:extLst/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ya - Comparison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1447560" y="192024"/>
            <a:ext cx="7068312" cy="457200"/>
          </a:xfrm>
        </p:spPr>
        <p:txBody>
          <a:bodyPr>
            <a:noAutofit/>
          </a:bodyPr>
          <a:lstStyle>
            <a:lvl1pPr algn="l"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sz="quarter" idx="4" hasCustomPrompt="1"/>
          </p:nvPr>
        </p:nvSpPr>
        <p:spPr>
          <a:xfrm>
            <a:off x="627641" y="1014984"/>
            <a:ext cx="3886200" cy="3639312"/>
          </a:xfrm>
        </p:spPr>
        <p:txBody>
          <a:bodyPr wrap="square" anchor="t" anchorCtr="0">
            <a:normAutofit/>
          </a:bodyPr>
          <a:lstStyle>
            <a:lvl1pPr>
              <a:buClr>
                <a:srgbClr val="19BBB7"/>
              </a:buClr>
              <a:defRPr sz="2000" baseline="0">
                <a:solidFill>
                  <a:schemeClr val="bg1"/>
                </a:solidFill>
                <a:latin typeface="+mn-lt"/>
              </a:defRPr>
            </a:lvl1pPr>
            <a:lvl2pPr>
              <a:buClr>
                <a:srgbClr val="19BBB7"/>
              </a:buClr>
              <a:defRPr sz="1800" baseline="0">
                <a:solidFill>
                  <a:schemeClr val="bg1"/>
                </a:solidFill>
                <a:latin typeface="+mn-lt"/>
              </a:defRPr>
            </a:lvl2pPr>
            <a:lvl3pPr>
              <a:buClr>
                <a:srgbClr val="19BBB7"/>
              </a:buClr>
              <a:defRPr sz="1400" baseline="0">
                <a:solidFill>
                  <a:schemeClr val="bg1"/>
                </a:solidFill>
                <a:latin typeface="+mn-lt"/>
              </a:defRPr>
            </a:lvl3pPr>
            <a:lvl4pPr>
              <a:buClr>
                <a:srgbClr val="19BBB7"/>
              </a:buClr>
              <a:defRPr sz="1200" baseline="0">
                <a:latin typeface="+mj-lt"/>
              </a:defRPr>
            </a:lvl4pPr>
            <a:lvl5pPr>
              <a:buClr>
                <a:srgbClr val="19BBB7"/>
              </a:buClr>
              <a:defRPr sz="1000" baseline="0">
                <a:latin typeface="+mj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add text or click an icon to add other content types.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Content Placeholder 3"/>
          <p:cNvSpPr>
            <a:spLocks noGrp="1"/>
          </p:cNvSpPr>
          <p:nvPr>
            <p:ph sz="quarter" idx="15" hasCustomPrompt="1"/>
          </p:nvPr>
        </p:nvSpPr>
        <p:spPr>
          <a:xfrm>
            <a:off x="4633882" y="1014984"/>
            <a:ext cx="3886200" cy="3639312"/>
          </a:xfrm>
        </p:spPr>
        <p:txBody>
          <a:bodyPr wrap="square">
            <a:normAutofit/>
          </a:bodyPr>
          <a:lstStyle>
            <a:lvl1pPr>
              <a:buClr>
                <a:srgbClr val="19BBB7"/>
              </a:buClr>
              <a:defRPr sz="2000" baseline="0">
                <a:solidFill>
                  <a:schemeClr val="bg1"/>
                </a:solidFill>
                <a:latin typeface="+mn-lt"/>
              </a:defRPr>
            </a:lvl1pPr>
            <a:lvl2pPr>
              <a:buClr>
                <a:srgbClr val="19BBB7"/>
              </a:buClr>
              <a:defRPr baseline="0">
                <a:solidFill>
                  <a:schemeClr val="bg1"/>
                </a:solidFill>
                <a:latin typeface="+mn-lt"/>
              </a:defRPr>
            </a:lvl2pPr>
            <a:lvl3pPr>
              <a:buClr>
                <a:srgbClr val="19BBB7"/>
              </a:buClr>
              <a:defRPr baseline="0">
                <a:solidFill>
                  <a:schemeClr val="bg1"/>
                </a:solidFill>
                <a:latin typeface="+mn-lt"/>
              </a:defRPr>
            </a:lvl3pPr>
            <a:lvl4pPr>
              <a:buClr>
                <a:srgbClr val="19BBB7"/>
              </a:buClr>
              <a:defRPr baseline="0">
                <a:latin typeface="+mj-lt"/>
              </a:defRPr>
            </a:lvl4pPr>
            <a:lvl5pPr>
              <a:buClr>
                <a:srgbClr val="19BBB7"/>
              </a:buClr>
              <a:defRPr baseline="0">
                <a:latin typeface="+mj-lt"/>
              </a:defRPr>
            </a:lvl5pPr>
          </a:lstStyle>
          <a:p>
            <a:pPr lvl="0"/>
            <a:r>
              <a:rPr lang="en-US" dirty="0"/>
              <a:t>Click to add text or click an icon to add other content types.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976208B-6111-490B-8CEC-FFB249DB2100}" type="slidenum">
              <a:rPr lang="en-US" smtClean="0"/>
              <a:pPr/>
              <a:t>‹#›</a:t>
            </a:fld>
            <a:endParaRPr lang="en-US" dirty="0"/>
          </a:p>
        </p:txBody>
      </p:sp>
    </p:spTree>
    <p:extLst/>
  </p:cSld>
  <p:clrMapOvr>
    <a:masterClrMapping/>
  </p:clrMapOvr>
  <p:transition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ya - Content with Caption - Blue">
    <p:bg>
      <p:bgPr>
        <a:gradFill>
          <a:gsLst>
            <a:gs pos="0">
              <a:srgbClr val="00517E"/>
            </a:gs>
            <a:gs pos="100000">
              <a:srgbClr val="04304B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 userDrawn="1"/>
        </p:nvSpPr>
        <p:spPr>
          <a:xfrm>
            <a:off x="0" y="12357"/>
            <a:ext cx="3127248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1014984"/>
            <a:ext cx="3127248" cy="369332"/>
          </a:xfrm>
        </p:spPr>
        <p:txBody>
          <a:bodyPr lIns="91440" rIns="91440" anchor="t" anchorCtr="0">
            <a:spAutoFit/>
          </a:bodyPr>
          <a:lstStyle>
            <a:lvl1pPr algn="ctr" defTabSz="182880">
              <a:defRPr sz="1800" baseline="0">
                <a:solidFill>
                  <a:schemeClr val="bg1"/>
                </a:solidFill>
                <a:effectLst/>
                <a:latin typeface="+mj-lt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6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3127248" y="192024"/>
            <a:ext cx="6016752" cy="430887"/>
          </a:xfrm>
        </p:spPr>
        <p:txBody>
          <a:bodyPr wrap="square" lIns="274320" rIns="274320" anchor="ctr" anchorCtr="0">
            <a:noAutofit/>
          </a:bodyPr>
          <a:lstStyle>
            <a:lvl1pPr marL="0" indent="0" algn="l" defTabSz="182880">
              <a:lnSpc>
                <a:spcPct val="100000"/>
              </a:lnSpc>
              <a:spcBef>
                <a:spcPts val="0"/>
              </a:spcBef>
              <a:buFont typeface="Arial" pitchFamily="34" charset="0"/>
              <a:buNone/>
              <a:defRPr sz="2200" b="0" i="0" cap="none" baseline="0">
                <a:solidFill>
                  <a:schemeClr val="bg1"/>
                </a:solidFill>
                <a:effectLst/>
                <a:latin typeface="+mj-lt"/>
              </a:defRPr>
            </a:lvl1pPr>
            <a:lvl2pPr marL="0" indent="0" algn="r">
              <a:buFontTx/>
              <a:buNone/>
              <a:defRPr sz="1400" b="1">
                <a:solidFill>
                  <a:schemeClr val="bg1"/>
                </a:solidFill>
              </a:defRPr>
            </a:lvl2pPr>
            <a:lvl3pPr marL="182880" indent="0" algn="r">
              <a:buFontTx/>
              <a:buNone/>
              <a:defRPr sz="1400" b="1">
                <a:solidFill>
                  <a:schemeClr val="bg1"/>
                </a:solidFill>
              </a:defRPr>
            </a:lvl3pPr>
            <a:lvl4pPr marL="365760" indent="0" algn="r">
              <a:buFontTx/>
              <a:buNone/>
              <a:defRPr sz="1400" b="1">
                <a:solidFill>
                  <a:schemeClr val="bg1"/>
                </a:solidFill>
              </a:defRPr>
            </a:lvl4pPr>
            <a:lvl5pPr marL="548640" indent="0" algn="r">
              <a:buFontTx/>
              <a:buNone/>
              <a:defRPr sz="1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411480" y="1489933"/>
            <a:ext cx="2304288" cy="615553"/>
          </a:xfrm>
        </p:spPr>
        <p:txBody>
          <a:bodyPr wrap="square" anchor="t" anchorCtr="0">
            <a:spAutoFit/>
          </a:bodyPr>
          <a:lstStyle>
            <a:lvl1pPr marL="0" indent="-182880" algn="l">
              <a:buFont typeface="Arial" pitchFamily="34" charset="0"/>
              <a:buNone/>
              <a:defRPr sz="2000" b="0" cap="none" baseline="0">
                <a:solidFill>
                  <a:schemeClr val="bg1"/>
                </a:solidFill>
                <a:effectLst/>
                <a:latin typeface="+mn-lt"/>
              </a:defRPr>
            </a:lvl1pPr>
          </a:lstStyle>
          <a:p>
            <a:pPr lvl="0"/>
            <a:r>
              <a:rPr lang="en-US" dirty="0"/>
              <a:t>Click to edit caption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976208B-6111-490B-8CEC-FFB249DB2100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0" name="Group 9"/>
          <p:cNvGrpSpPr/>
          <p:nvPr userDrawn="1"/>
        </p:nvGrpSpPr>
        <p:grpSpPr>
          <a:xfrm>
            <a:off x="8425797" y="4765184"/>
            <a:ext cx="526892" cy="220528"/>
            <a:chOff x="6145213" y="4384676"/>
            <a:chExt cx="1582738" cy="649287"/>
          </a:xfrm>
          <a:solidFill>
            <a:schemeClr val="tx2"/>
          </a:solidFill>
        </p:grpSpPr>
        <p:sp>
          <p:nvSpPr>
            <p:cNvPr id="11" name="Freeform 6"/>
            <p:cNvSpPr>
              <a:spLocks/>
            </p:cNvSpPr>
            <p:nvPr userDrawn="1"/>
          </p:nvSpPr>
          <p:spPr bwMode="auto">
            <a:xfrm>
              <a:off x="6640513" y="4454526"/>
              <a:ext cx="341313" cy="449263"/>
            </a:xfrm>
            <a:custGeom>
              <a:avLst/>
              <a:gdLst>
                <a:gd name="T0" fmla="*/ 485 w 859"/>
                <a:gd name="T1" fmla="*/ 5 h 1132"/>
                <a:gd name="T2" fmla="*/ 603 w 859"/>
                <a:gd name="T3" fmla="*/ 31 h 1132"/>
                <a:gd name="T4" fmla="*/ 699 w 859"/>
                <a:gd name="T5" fmla="*/ 82 h 1132"/>
                <a:gd name="T6" fmla="*/ 771 w 859"/>
                <a:gd name="T7" fmla="*/ 167 h 1132"/>
                <a:gd name="T8" fmla="*/ 810 w 859"/>
                <a:gd name="T9" fmla="*/ 290 h 1132"/>
                <a:gd name="T10" fmla="*/ 642 w 859"/>
                <a:gd name="T11" fmla="*/ 307 h 1132"/>
                <a:gd name="T12" fmla="*/ 606 w 859"/>
                <a:gd name="T13" fmla="*/ 231 h 1132"/>
                <a:gd name="T14" fmla="*/ 544 w 859"/>
                <a:gd name="T15" fmla="*/ 184 h 1132"/>
                <a:gd name="T16" fmla="*/ 467 w 859"/>
                <a:gd name="T17" fmla="*/ 162 h 1132"/>
                <a:gd name="T18" fmla="*/ 385 w 859"/>
                <a:gd name="T19" fmla="*/ 158 h 1132"/>
                <a:gd name="T20" fmla="*/ 304 w 859"/>
                <a:gd name="T21" fmla="*/ 172 h 1132"/>
                <a:gd name="T22" fmla="*/ 236 w 859"/>
                <a:gd name="T23" fmla="*/ 207 h 1132"/>
                <a:gd name="T24" fmla="*/ 200 w 859"/>
                <a:gd name="T25" fmla="*/ 268 h 1132"/>
                <a:gd name="T26" fmla="*/ 207 w 859"/>
                <a:gd name="T27" fmla="*/ 344 h 1132"/>
                <a:gd name="T28" fmla="*/ 256 w 859"/>
                <a:gd name="T29" fmla="*/ 397 h 1132"/>
                <a:gd name="T30" fmla="*/ 334 w 859"/>
                <a:gd name="T31" fmla="*/ 434 h 1132"/>
                <a:gd name="T32" fmla="*/ 428 w 859"/>
                <a:gd name="T33" fmla="*/ 460 h 1132"/>
                <a:gd name="T34" fmla="*/ 528 w 859"/>
                <a:gd name="T35" fmla="*/ 484 h 1132"/>
                <a:gd name="T36" fmla="*/ 634 w 859"/>
                <a:gd name="T37" fmla="*/ 513 h 1132"/>
                <a:gd name="T38" fmla="*/ 728 w 859"/>
                <a:gd name="T39" fmla="*/ 556 h 1132"/>
                <a:gd name="T40" fmla="*/ 804 w 859"/>
                <a:gd name="T41" fmla="*/ 620 h 1132"/>
                <a:gd name="T42" fmla="*/ 850 w 859"/>
                <a:gd name="T43" fmla="*/ 711 h 1132"/>
                <a:gd name="T44" fmla="*/ 857 w 859"/>
                <a:gd name="T45" fmla="*/ 838 h 1132"/>
                <a:gd name="T46" fmla="*/ 821 w 859"/>
                <a:gd name="T47" fmla="*/ 954 h 1132"/>
                <a:gd name="T48" fmla="*/ 750 w 859"/>
                <a:gd name="T49" fmla="*/ 1037 h 1132"/>
                <a:gd name="T50" fmla="*/ 655 w 859"/>
                <a:gd name="T51" fmla="*/ 1093 h 1132"/>
                <a:gd name="T52" fmla="*/ 545 w 859"/>
                <a:gd name="T53" fmla="*/ 1124 h 1132"/>
                <a:gd name="T54" fmla="*/ 428 w 859"/>
                <a:gd name="T55" fmla="*/ 1132 h 1132"/>
                <a:gd name="T56" fmla="*/ 297 w 859"/>
                <a:gd name="T57" fmla="*/ 1120 h 1132"/>
                <a:gd name="T58" fmla="*/ 182 w 859"/>
                <a:gd name="T59" fmla="*/ 1081 h 1132"/>
                <a:gd name="T60" fmla="*/ 89 w 859"/>
                <a:gd name="T61" fmla="*/ 1012 h 1132"/>
                <a:gd name="T62" fmla="*/ 26 w 859"/>
                <a:gd name="T63" fmla="*/ 908 h 1132"/>
                <a:gd name="T64" fmla="*/ 0 w 859"/>
                <a:gd name="T65" fmla="*/ 767 h 1132"/>
                <a:gd name="T66" fmla="*/ 178 w 859"/>
                <a:gd name="T67" fmla="*/ 838 h 1132"/>
                <a:gd name="T68" fmla="*/ 229 w 859"/>
                <a:gd name="T69" fmla="*/ 913 h 1132"/>
                <a:gd name="T70" fmla="*/ 308 w 859"/>
                <a:gd name="T71" fmla="*/ 957 h 1132"/>
                <a:gd name="T72" fmla="*/ 404 w 859"/>
                <a:gd name="T73" fmla="*/ 974 h 1132"/>
                <a:gd name="T74" fmla="*/ 488 w 859"/>
                <a:gd name="T75" fmla="*/ 974 h 1132"/>
                <a:gd name="T76" fmla="*/ 564 w 859"/>
                <a:gd name="T77" fmla="*/ 960 h 1132"/>
                <a:gd name="T78" fmla="*/ 630 w 859"/>
                <a:gd name="T79" fmla="*/ 927 h 1132"/>
                <a:gd name="T80" fmla="*/ 674 w 859"/>
                <a:gd name="T81" fmla="*/ 871 h 1132"/>
                <a:gd name="T82" fmla="*/ 681 w 859"/>
                <a:gd name="T83" fmla="*/ 787 h 1132"/>
                <a:gd name="T84" fmla="*/ 647 w 859"/>
                <a:gd name="T85" fmla="*/ 722 h 1132"/>
                <a:gd name="T86" fmla="*/ 580 w 859"/>
                <a:gd name="T87" fmla="*/ 677 h 1132"/>
                <a:gd name="T88" fmla="*/ 490 w 859"/>
                <a:gd name="T89" fmla="*/ 647 h 1132"/>
                <a:gd name="T90" fmla="*/ 387 w 859"/>
                <a:gd name="T91" fmla="*/ 622 h 1132"/>
                <a:gd name="T92" fmla="*/ 281 w 859"/>
                <a:gd name="T93" fmla="*/ 595 h 1132"/>
                <a:gd name="T94" fmla="*/ 183 w 859"/>
                <a:gd name="T95" fmla="*/ 558 h 1132"/>
                <a:gd name="T96" fmla="*/ 99 w 859"/>
                <a:gd name="T97" fmla="*/ 504 h 1132"/>
                <a:gd name="T98" fmla="*/ 42 w 859"/>
                <a:gd name="T99" fmla="*/ 423 h 1132"/>
                <a:gd name="T100" fmla="*/ 21 w 859"/>
                <a:gd name="T101" fmla="*/ 308 h 1132"/>
                <a:gd name="T102" fmla="*/ 43 w 859"/>
                <a:gd name="T103" fmla="*/ 193 h 1132"/>
                <a:gd name="T104" fmla="*/ 103 w 859"/>
                <a:gd name="T105" fmla="*/ 107 h 1132"/>
                <a:gd name="T106" fmla="*/ 190 w 859"/>
                <a:gd name="T107" fmla="*/ 46 h 1132"/>
                <a:gd name="T108" fmla="*/ 292 w 859"/>
                <a:gd name="T109" fmla="*/ 12 h 1132"/>
                <a:gd name="T110" fmla="*/ 399 w 859"/>
                <a:gd name="T111" fmla="*/ 0 h 1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859" h="1132">
                  <a:moveTo>
                    <a:pt x="399" y="0"/>
                  </a:moveTo>
                  <a:lnTo>
                    <a:pt x="443" y="2"/>
                  </a:lnTo>
                  <a:lnTo>
                    <a:pt x="485" y="5"/>
                  </a:lnTo>
                  <a:lnTo>
                    <a:pt x="527" y="11"/>
                  </a:lnTo>
                  <a:lnTo>
                    <a:pt x="566" y="20"/>
                  </a:lnTo>
                  <a:lnTo>
                    <a:pt x="603" y="31"/>
                  </a:lnTo>
                  <a:lnTo>
                    <a:pt x="637" y="44"/>
                  </a:lnTo>
                  <a:lnTo>
                    <a:pt x="670" y="62"/>
                  </a:lnTo>
                  <a:lnTo>
                    <a:pt x="699" y="82"/>
                  </a:lnTo>
                  <a:lnTo>
                    <a:pt x="726" y="107"/>
                  </a:lnTo>
                  <a:lnTo>
                    <a:pt x="750" y="134"/>
                  </a:lnTo>
                  <a:lnTo>
                    <a:pt x="771" y="167"/>
                  </a:lnTo>
                  <a:lnTo>
                    <a:pt x="787" y="203"/>
                  </a:lnTo>
                  <a:lnTo>
                    <a:pt x="800" y="244"/>
                  </a:lnTo>
                  <a:lnTo>
                    <a:pt x="810" y="290"/>
                  </a:lnTo>
                  <a:lnTo>
                    <a:pt x="815" y="339"/>
                  </a:lnTo>
                  <a:lnTo>
                    <a:pt x="648" y="339"/>
                  </a:lnTo>
                  <a:lnTo>
                    <a:pt x="642" y="307"/>
                  </a:lnTo>
                  <a:lnTo>
                    <a:pt x="634" y="278"/>
                  </a:lnTo>
                  <a:lnTo>
                    <a:pt x="621" y="254"/>
                  </a:lnTo>
                  <a:lnTo>
                    <a:pt x="606" y="231"/>
                  </a:lnTo>
                  <a:lnTo>
                    <a:pt x="587" y="213"/>
                  </a:lnTo>
                  <a:lnTo>
                    <a:pt x="567" y="197"/>
                  </a:lnTo>
                  <a:lnTo>
                    <a:pt x="544" y="184"/>
                  </a:lnTo>
                  <a:lnTo>
                    <a:pt x="519" y="174"/>
                  </a:lnTo>
                  <a:lnTo>
                    <a:pt x="494" y="167"/>
                  </a:lnTo>
                  <a:lnTo>
                    <a:pt x="467" y="162"/>
                  </a:lnTo>
                  <a:lnTo>
                    <a:pt x="440" y="158"/>
                  </a:lnTo>
                  <a:lnTo>
                    <a:pt x="412" y="157"/>
                  </a:lnTo>
                  <a:lnTo>
                    <a:pt x="385" y="158"/>
                  </a:lnTo>
                  <a:lnTo>
                    <a:pt x="358" y="161"/>
                  </a:lnTo>
                  <a:lnTo>
                    <a:pt x="330" y="166"/>
                  </a:lnTo>
                  <a:lnTo>
                    <a:pt x="304" y="172"/>
                  </a:lnTo>
                  <a:lnTo>
                    <a:pt x="279" y="180"/>
                  </a:lnTo>
                  <a:lnTo>
                    <a:pt x="257" y="192"/>
                  </a:lnTo>
                  <a:lnTo>
                    <a:pt x="236" y="207"/>
                  </a:lnTo>
                  <a:lnTo>
                    <a:pt x="221" y="224"/>
                  </a:lnTo>
                  <a:lnTo>
                    <a:pt x="208" y="244"/>
                  </a:lnTo>
                  <a:lnTo>
                    <a:pt x="200" y="268"/>
                  </a:lnTo>
                  <a:lnTo>
                    <a:pt x="198" y="296"/>
                  </a:lnTo>
                  <a:lnTo>
                    <a:pt x="200" y="321"/>
                  </a:lnTo>
                  <a:lnTo>
                    <a:pt x="207" y="344"/>
                  </a:lnTo>
                  <a:lnTo>
                    <a:pt x="219" y="365"/>
                  </a:lnTo>
                  <a:lnTo>
                    <a:pt x="236" y="382"/>
                  </a:lnTo>
                  <a:lnTo>
                    <a:pt x="256" y="397"/>
                  </a:lnTo>
                  <a:lnTo>
                    <a:pt x="279" y="411"/>
                  </a:lnTo>
                  <a:lnTo>
                    <a:pt x="304" y="423"/>
                  </a:lnTo>
                  <a:lnTo>
                    <a:pt x="334" y="434"/>
                  </a:lnTo>
                  <a:lnTo>
                    <a:pt x="363" y="443"/>
                  </a:lnTo>
                  <a:lnTo>
                    <a:pt x="395" y="452"/>
                  </a:lnTo>
                  <a:lnTo>
                    <a:pt x="428" y="460"/>
                  </a:lnTo>
                  <a:lnTo>
                    <a:pt x="461" y="467"/>
                  </a:lnTo>
                  <a:lnTo>
                    <a:pt x="495" y="476"/>
                  </a:lnTo>
                  <a:lnTo>
                    <a:pt x="528" y="484"/>
                  </a:lnTo>
                  <a:lnTo>
                    <a:pt x="564" y="493"/>
                  </a:lnTo>
                  <a:lnTo>
                    <a:pt x="600" y="502"/>
                  </a:lnTo>
                  <a:lnTo>
                    <a:pt x="634" y="513"/>
                  </a:lnTo>
                  <a:lnTo>
                    <a:pt x="666" y="527"/>
                  </a:lnTo>
                  <a:lnTo>
                    <a:pt x="698" y="540"/>
                  </a:lnTo>
                  <a:lnTo>
                    <a:pt x="728" y="556"/>
                  </a:lnTo>
                  <a:lnTo>
                    <a:pt x="756" y="575"/>
                  </a:lnTo>
                  <a:lnTo>
                    <a:pt x="782" y="595"/>
                  </a:lnTo>
                  <a:lnTo>
                    <a:pt x="804" y="620"/>
                  </a:lnTo>
                  <a:lnTo>
                    <a:pt x="823" y="646"/>
                  </a:lnTo>
                  <a:lnTo>
                    <a:pt x="838" y="676"/>
                  </a:lnTo>
                  <a:lnTo>
                    <a:pt x="850" y="711"/>
                  </a:lnTo>
                  <a:lnTo>
                    <a:pt x="857" y="750"/>
                  </a:lnTo>
                  <a:lnTo>
                    <a:pt x="859" y="792"/>
                  </a:lnTo>
                  <a:lnTo>
                    <a:pt x="857" y="838"/>
                  </a:lnTo>
                  <a:lnTo>
                    <a:pt x="849" y="880"/>
                  </a:lnTo>
                  <a:lnTo>
                    <a:pt x="838" y="919"/>
                  </a:lnTo>
                  <a:lnTo>
                    <a:pt x="821" y="954"/>
                  </a:lnTo>
                  <a:lnTo>
                    <a:pt x="801" y="985"/>
                  </a:lnTo>
                  <a:lnTo>
                    <a:pt x="777" y="1013"/>
                  </a:lnTo>
                  <a:lnTo>
                    <a:pt x="750" y="1037"/>
                  </a:lnTo>
                  <a:lnTo>
                    <a:pt x="721" y="1059"/>
                  </a:lnTo>
                  <a:lnTo>
                    <a:pt x="689" y="1077"/>
                  </a:lnTo>
                  <a:lnTo>
                    <a:pt x="655" y="1093"/>
                  </a:lnTo>
                  <a:lnTo>
                    <a:pt x="619" y="1106"/>
                  </a:lnTo>
                  <a:lnTo>
                    <a:pt x="583" y="1116"/>
                  </a:lnTo>
                  <a:lnTo>
                    <a:pt x="545" y="1124"/>
                  </a:lnTo>
                  <a:lnTo>
                    <a:pt x="506" y="1129"/>
                  </a:lnTo>
                  <a:lnTo>
                    <a:pt x="467" y="1132"/>
                  </a:lnTo>
                  <a:lnTo>
                    <a:pt x="428" y="1132"/>
                  </a:lnTo>
                  <a:lnTo>
                    <a:pt x="383" y="1131"/>
                  </a:lnTo>
                  <a:lnTo>
                    <a:pt x="340" y="1128"/>
                  </a:lnTo>
                  <a:lnTo>
                    <a:pt x="297" y="1120"/>
                  </a:lnTo>
                  <a:lnTo>
                    <a:pt x="257" y="1111"/>
                  </a:lnTo>
                  <a:lnTo>
                    <a:pt x="218" y="1097"/>
                  </a:lnTo>
                  <a:lnTo>
                    <a:pt x="182" y="1081"/>
                  </a:lnTo>
                  <a:lnTo>
                    <a:pt x="148" y="1061"/>
                  </a:lnTo>
                  <a:lnTo>
                    <a:pt x="117" y="1038"/>
                  </a:lnTo>
                  <a:lnTo>
                    <a:pt x="89" y="1012"/>
                  </a:lnTo>
                  <a:lnTo>
                    <a:pt x="65" y="980"/>
                  </a:lnTo>
                  <a:lnTo>
                    <a:pt x="43" y="947"/>
                  </a:lnTo>
                  <a:lnTo>
                    <a:pt x="26" y="908"/>
                  </a:lnTo>
                  <a:lnTo>
                    <a:pt x="13" y="865"/>
                  </a:lnTo>
                  <a:lnTo>
                    <a:pt x="4" y="819"/>
                  </a:lnTo>
                  <a:lnTo>
                    <a:pt x="0" y="767"/>
                  </a:lnTo>
                  <a:lnTo>
                    <a:pt x="166" y="767"/>
                  </a:lnTo>
                  <a:lnTo>
                    <a:pt x="170" y="804"/>
                  </a:lnTo>
                  <a:lnTo>
                    <a:pt x="178" y="838"/>
                  </a:lnTo>
                  <a:lnTo>
                    <a:pt x="191" y="867"/>
                  </a:lnTo>
                  <a:lnTo>
                    <a:pt x="208" y="891"/>
                  </a:lnTo>
                  <a:lnTo>
                    <a:pt x="229" y="913"/>
                  </a:lnTo>
                  <a:lnTo>
                    <a:pt x="253" y="931"/>
                  </a:lnTo>
                  <a:lnTo>
                    <a:pt x="279" y="945"/>
                  </a:lnTo>
                  <a:lnTo>
                    <a:pt x="308" y="957"/>
                  </a:lnTo>
                  <a:lnTo>
                    <a:pt x="338" y="966"/>
                  </a:lnTo>
                  <a:lnTo>
                    <a:pt x="371" y="972"/>
                  </a:lnTo>
                  <a:lnTo>
                    <a:pt x="404" y="974"/>
                  </a:lnTo>
                  <a:lnTo>
                    <a:pt x="438" y="976"/>
                  </a:lnTo>
                  <a:lnTo>
                    <a:pt x="462" y="976"/>
                  </a:lnTo>
                  <a:lnTo>
                    <a:pt x="488" y="974"/>
                  </a:lnTo>
                  <a:lnTo>
                    <a:pt x="513" y="971"/>
                  </a:lnTo>
                  <a:lnTo>
                    <a:pt x="539" y="966"/>
                  </a:lnTo>
                  <a:lnTo>
                    <a:pt x="564" y="960"/>
                  </a:lnTo>
                  <a:lnTo>
                    <a:pt x="589" y="951"/>
                  </a:lnTo>
                  <a:lnTo>
                    <a:pt x="610" y="941"/>
                  </a:lnTo>
                  <a:lnTo>
                    <a:pt x="630" y="927"/>
                  </a:lnTo>
                  <a:lnTo>
                    <a:pt x="648" y="912"/>
                  </a:lnTo>
                  <a:lnTo>
                    <a:pt x="663" y="892"/>
                  </a:lnTo>
                  <a:lnTo>
                    <a:pt x="674" y="871"/>
                  </a:lnTo>
                  <a:lnTo>
                    <a:pt x="681" y="844"/>
                  </a:lnTo>
                  <a:lnTo>
                    <a:pt x="683" y="815"/>
                  </a:lnTo>
                  <a:lnTo>
                    <a:pt x="681" y="787"/>
                  </a:lnTo>
                  <a:lnTo>
                    <a:pt x="674" y="762"/>
                  </a:lnTo>
                  <a:lnTo>
                    <a:pt x="661" y="740"/>
                  </a:lnTo>
                  <a:lnTo>
                    <a:pt x="647" y="722"/>
                  </a:lnTo>
                  <a:lnTo>
                    <a:pt x="627" y="705"/>
                  </a:lnTo>
                  <a:lnTo>
                    <a:pt x="606" y="691"/>
                  </a:lnTo>
                  <a:lnTo>
                    <a:pt x="580" y="677"/>
                  </a:lnTo>
                  <a:lnTo>
                    <a:pt x="552" y="667"/>
                  </a:lnTo>
                  <a:lnTo>
                    <a:pt x="522" y="656"/>
                  </a:lnTo>
                  <a:lnTo>
                    <a:pt x="490" y="647"/>
                  </a:lnTo>
                  <a:lnTo>
                    <a:pt x="457" y="639"/>
                  </a:lnTo>
                  <a:lnTo>
                    <a:pt x="422" y="630"/>
                  </a:lnTo>
                  <a:lnTo>
                    <a:pt x="387" y="622"/>
                  </a:lnTo>
                  <a:lnTo>
                    <a:pt x="352" y="613"/>
                  </a:lnTo>
                  <a:lnTo>
                    <a:pt x="317" y="605"/>
                  </a:lnTo>
                  <a:lnTo>
                    <a:pt x="281" y="595"/>
                  </a:lnTo>
                  <a:lnTo>
                    <a:pt x="247" y="585"/>
                  </a:lnTo>
                  <a:lnTo>
                    <a:pt x="215" y="572"/>
                  </a:lnTo>
                  <a:lnTo>
                    <a:pt x="183" y="558"/>
                  </a:lnTo>
                  <a:lnTo>
                    <a:pt x="153" y="542"/>
                  </a:lnTo>
                  <a:lnTo>
                    <a:pt x="125" y="524"/>
                  </a:lnTo>
                  <a:lnTo>
                    <a:pt x="99" y="504"/>
                  </a:lnTo>
                  <a:lnTo>
                    <a:pt x="77" y="480"/>
                  </a:lnTo>
                  <a:lnTo>
                    <a:pt x="58" y="453"/>
                  </a:lnTo>
                  <a:lnTo>
                    <a:pt x="42" y="423"/>
                  </a:lnTo>
                  <a:lnTo>
                    <a:pt x="31" y="389"/>
                  </a:lnTo>
                  <a:lnTo>
                    <a:pt x="24" y="350"/>
                  </a:lnTo>
                  <a:lnTo>
                    <a:pt x="21" y="308"/>
                  </a:lnTo>
                  <a:lnTo>
                    <a:pt x="24" y="267"/>
                  </a:lnTo>
                  <a:lnTo>
                    <a:pt x="31" y="228"/>
                  </a:lnTo>
                  <a:lnTo>
                    <a:pt x="43" y="193"/>
                  </a:lnTo>
                  <a:lnTo>
                    <a:pt x="60" y="161"/>
                  </a:lnTo>
                  <a:lnTo>
                    <a:pt x="80" y="132"/>
                  </a:lnTo>
                  <a:lnTo>
                    <a:pt x="103" y="107"/>
                  </a:lnTo>
                  <a:lnTo>
                    <a:pt x="130" y="84"/>
                  </a:lnTo>
                  <a:lnTo>
                    <a:pt x="159" y="63"/>
                  </a:lnTo>
                  <a:lnTo>
                    <a:pt x="190" y="46"/>
                  </a:lnTo>
                  <a:lnTo>
                    <a:pt x="223" y="32"/>
                  </a:lnTo>
                  <a:lnTo>
                    <a:pt x="257" y="21"/>
                  </a:lnTo>
                  <a:lnTo>
                    <a:pt x="292" y="12"/>
                  </a:lnTo>
                  <a:lnTo>
                    <a:pt x="327" y="6"/>
                  </a:lnTo>
                  <a:lnTo>
                    <a:pt x="364" y="2"/>
                  </a:lnTo>
                  <a:lnTo>
                    <a:pt x="39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7"/>
            <p:cNvSpPr>
              <a:spLocks noEditPoints="1"/>
            </p:cNvSpPr>
            <p:nvPr userDrawn="1"/>
          </p:nvSpPr>
          <p:spPr bwMode="auto">
            <a:xfrm>
              <a:off x="6994526" y="4454526"/>
              <a:ext cx="377825" cy="449263"/>
            </a:xfrm>
            <a:custGeom>
              <a:avLst/>
              <a:gdLst>
                <a:gd name="T0" fmla="*/ 629 w 951"/>
                <a:gd name="T1" fmla="*/ 576 h 1132"/>
                <a:gd name="T2" fmla="*/ 530 w 951"/>
                <a:gd name="T3" fmla="*/ 600 h 1132"/>
                <a:gd name="T4" fmla="*/ 417 w 951"/>
                <a:gd name="T5" fmla="*/ 616 h 1132"/>
                <a:gd name="T6" fmla="*/ 322 w 951"/>
                <a:gd name="T7" fmla="*/ 636 h 1132"/>
                <a:gd name="T8" fmla="*/ 247 w 951"/>
                <a:gd name="T9" fmla="*/ 670 h 1132"/>
                <a:gd name="T10" fmla="*/ 196 w 951"/>
                <a:gd name="T11" fmla="*/ 728 h 1132"/>
                <a:gd name="T12" fmla="*/ 176 w 951"/>
                <a:gd name="T13" fmla="*/ 817 h 1132"/>
                <a:gd name="T14" fmla="*/ 194 w 951"/>
                <a:gd name="T15" fmla="*/ 897 h 1132"/>
                <a:gd name="T16" fmla="*/ 245 w 951"/>
                <a:gd name="T17" fmla="*/ 947 h 1132"/>
                <a:gd name="T18" fmla="*/ 317 w 951"/>
                <a:gd name="T19" fmla="*/ 972 h 1132"/>
                <a:gd name="T20" fmla="*/ 417 w 951"/>
                <a:gd name="T21" fmla="*/ 974 h 1132"/>
                <a:gd name="T22" fmla="*/ 528 w 951"/>
                <a:gd name="T23" fmla="*/ 944 h 1132"/>
                <a:gd name="T24" fmla="*/ 609 w 951"/>
                <a:gd name="T25" fmla="*/ 890 h 1132"/>
                <a:gd name="T26" fmla="*/ 658 w 951"/>
                <a:gd name="T27" fmla="*/ 822 h 1132"/>
                <a:gd name="T28" fmla="*/ 679 w 951"/>
                <a:gd name="T29" fmla="*/ 753 h 1132"/>
                <a:gd name="T30" fmla="*/ 468 w 951"/>
                <a:gd name="T31" fmla="*/ 0 h 1132"/>
                <a:gd name="T32" fmla="*/ 570 w 951"/>
                <a:gd name="T33" fmla="*/ 6 h 1132"/>
                <a:gd name="T34" fmla="*/ 668 w 951"/>
                <a:gd name="T35" fmla="*/ 28 h 1132"/>
                <a:gd name="T36" fmla="*/ 752 w 951"/>
                <a:gd name="T37" fmla="*/ 72 h 1132"/>
                <a:gd name="T38" fmla="*/ 814 w 951"/>
                <a:gd name="T39" fmla="*/ 145 h 1132"/>
                <a:gd name="T40" fmla="*/ 845 w 951"/>
                <a:gd name="T41" fmla="*/ 253 h 1132"/>
                <a:gd name="T42" fmla="*/ 848 w 951"/>
                <a:gd name="T43" fmla="*/ 884 h 1132"/>
                <a:gd name="T44" fmla="*/ 854 w 951"/>
                <a:gd name="T45" fmla="*/ 947 h 1132"/>
                <a:gd name="T46" fmla="*/ 883 w 951"/>
                <a:gd name="T47" fmla="*/ 974 h 1132"/>
                <a:gd name="T48" fmla="*/ 932 w 951"/>
                <a:gd name="T49" fmla="*/ 972 h 1132"/>
                <a:gd name="T50" fmla="*/ 933 w 951"/>
                <a:gd name="T51" fmla="*/ 1114 h 1132"/>
                <a:gd name="T52" fmla="*/ 861 w 951"/>
                <a:gd name="T53" fmla="*/ 1131 h 1132"/>
                <a:gd name="T54" fmla="*/ 779 w 951"/>
                <a:gd name="T55" fmla="*/ 1125 h 1132"/>
                <a:gd name="T56" fmla="*/ 721 w 951"/>
                <a:gd name="T57" fmla="*/ 1083 h 1132"/>
                <a:gd name="T58" fmla="*/ 692 w 951"/>
                <a:gd name="T59" fmla="*/ 1002 h 1132"/>
                <a:gd name="T60" fmla="*/ 616 w 951"/>
                <a:gd name="T61" fmla="*/ 1041 h 1132"/>
                <a:gd name="T62" fmla="*/ 485 w 951"/>
                <a:gd name="T63" fmla="*/ 1111 h 1132"/>
                <a:gd name="T64" fmla="*/ 334 w 951"/>
                <a:gd name="T65" fmla="*/ 1132 h 1132"/>
                <a:gd name="T66" fmla="*/ 222 w 951"/>
                <a:gd name="T67" fmla="*/ 1120 h 1132"/>
                <a:gd name="T68" fmla="*/ 125 w 951"/>
                <a:gd name="T69" fmla="*/ 1082 h 1132"/>
                <a:gd name="T70" fmla="*/ 52 w 951"/>
                <a:gd name="T71" fmla="*/ 1013 h 1132"/>
                <a:gd name="T72" fmla="*/ 9 w 951"/>
                <a:gd name="T73" fmla="*/ 914 h 1132"/>
                <a:gd name="T74" fmla="*/ 1 w 951"/>
                <a:gd name="T75" fmla="*/ 784 h 1132"/>
                <a:gd name="T76" fmla="*/ 33 w 951"/>
                <a:gd name="T77" fmla="*/ 671 h 1132"/>
                <a:gd name="T78" fmla="*/ 94 w 951"/>
                <a:gd name="T79" fmla="*/ 594 h 1132"/>
                <a:gd name="T80" fmla="*/ 176 w 951"/>
                <a:gd name="T81" fmla="*/ 545 h 1132"/>
                <a:gd name="T82" fmla="*/ 273 w 951"/>
                <a:gd name="T83" fmla="*/ 512 h 1132"/>
                <a:gd name="T84" fmla="*/ 381 w 951"/>
                <a:gd name="T85" fmla="*/ 489 h 1132"/>
                <a:gd name="T86" fmla="*/ 491 w 951"/>
                <a:gd name="T87" fmla="*/ 472 h 1132"/>
                <a:gd name="T88" fmla="*/ 582 w 951"/>
                <a:gd name="T89" fmla="*/ 453 h 1132"/>
                <a:gd name="T90" fmla="*/ 647 w 951"/>
                <a:gd name="T91" fmla="*/ 422 h 1132"/>
                <a:gd name="T92" fmla="*/ 680 w 951"/>
                <a:gd name="T93" fmla="*/ 365 h 1132"/>
                <a:gd name="T94" fmla="*/ 675 w 951"/>
                <a:gd name="T95" fmla="*/ 276 h 1132"/>
                <a:gd name="T96" fmla="*/ 638 w 951"/>
                <a:gd name="T97" fmla="*/ 210 h 1132"/>
                <a:gd name="T98" fmla="*/ 578 w 951"/>
                <a:gd name="T99" fmla="*/ 175 h 1132"/>
                <a:gd name="T100" fmla="*/ 506 w 951"/>
                <a:gd name="T101" fmla="*/ 160 h 1132"/>
                <a:gd name="T102" fmla="*/ 423 w 951"/>
                <a:gd name="T103" fmla="*/ 158 h 1132"/>
                <a:gd name="T104" fmla="*/ 332 w 951"/>
                <a:gd name="T105" fmla="*/ 175 h 1132"/>
                <a:gd name="T106" fmla="*/ 261 w 951"/>
                <a:gd name="T107" fmla="*/ 218 h 1132"/>
                <a:gd name="T108" fmla="*/ 216 w 951"/>
                <a:gd name="T109" fmla="*/ 292 h 1132"/>
                <a:gd name="T110" fmla="*/ 39 w 951"/>
                <a:gd name="T111" fmla="*/ 362 h 1132"/>
                <a:gd name="T112" fmla="*/ 66 w 951"/>
                <a:gd name="T113" fmla="*/ 222 h 1132"/>
                <a:gd name="T114" fmla="*/ 129 w 951"/>
                <a:gd name="T115" fmla="*/ 120 h 1132"/>
                <a:gd name="T116" fmla="*/ 222 w 951"/>
                <a:gd name="T117" fmla="*/ 51 h 1132"/>
                <a:gd name="T118" fmla="*/ 338 w 951"/>
                <a:gd name="T119" fmla="*/ 12 h 1132"/>
                <a:gd name="T120" fmla="*/ 468 w 951"/>
                <a:gd name="T121" fmla="*/ 0 h 1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951" h="1132">
                  <a:moveTo>
                    <a:pt x="681" y="550"/>
                  </a:moveTo>
                  <a:lnTo>
                    <a:pt x="657" y="564"/>
                  </a:lnTo>
                  <a:lnTo>
                    <a:pt x="629" y="576"/>
                  </a:lnTo>
                  <a:lnTo>
                    <a:pt x="599" y="586"/>
                  </a:lnTo>
                  <a:lnTo>
                    <a:pt x="565" y="593"/>
                  </a:lnTo>
                  <a:lnTo>
                    <a:pt x="530" y="600"/>
                  </a:lnTo>
                  <a:lnTo>
                    <a:pt x="493" y="605"/>
                  </a:lnTo>
                  <a:lnTo>
                    <a:pt x="455" y="611"/>
                  </a:lnTo>
                  <a:lnTo>
                    <a:pt x="417" y="616"/>
                  </a:lnTo>
                  <a:lnTo>
                    <a:pt x="379" y="622"/>
                  </a:lnTo>
                  <a:lnTo>
                    <a:pt x="350" y="629"/>
                  </a:lnTo>
                  <a:lnTo>
                    <a:pt x="322" y="636"/>
                  </a:lnTo>
                  <a:lnTo>
                    <a:pt x="295" y="646"/>
                  </a:lnTo>
                  <a:lnTo>
                    <a:pt x="270" y="657"/>
                  </a:lnTo>
                  <a:lnTo>
                    <a:pt x="247" y="670"/>
                  </a:lnTo>
                  <a:lnTo>
                    <a:pt x="227" y="686"/>
                  </a:lnTo>
                  <a:lnTo>
                    <a:pt x="209" y="705"/>
                  </a:lnTo>
                  <a:lnTo>
                    <a:pt x="196" y="728"/>
                  </a:lnTo>
                  <a:lnTo>
                    <a:pt x="185" y="753"/>
                  </a:lnTo>
                  <a:lnTo>
                    <a:pt x="177" y="784"/>
                  </a:lnTo>
                  <a:lnTo>
                    <a:pt x="176" y="817"/>
                  </a:lnTo>
                  <a:lnTo>
                    <a:pt x="177" y="848"/>
                  </a:lnTo>
                  <a:lnTo>
                    <a:pt x="185" y="874"/>
                  </a:lnTo>
                  <a:lnTo>
                    <a:pt x="194" y="897"/>
                  </a:lnTo>
                  <a:lnTo>
                    <a:pt x="209" y="916"/>
                  </a:lnTo>
                  <a:lnTo>
                    <a:pt x="226" y="933"/>
                  </a:lnTo>
                  <a:lnTo>
                    <a:pt x="245" y="947"/>
                  </a:lnTo>
                  <a:lnTo>
                    <a:pt x="267" y="957"/>
                  </a:lnTo>
                  <a:lnTo>
                    <a:pt x="292" y="966"/>
                  </a:lnTo>
                  <a:lnTo>
                    <a:pt x="317" y="972"/>
                  </a:lnTo>
                  <a:lnTo>
                    <a:pt x="344" y="974"/>
                  </a:lnTo>
                  <a:lnTo>
                    <a:pt x="372" y="976"/>
                  </a:lnTo>
                  <a:lnTo>
                    <a:pt x="417" y="974"/>
                  </a:lnTo>
                  <a:lnTo>
                    <a:pt x="458" y="967"/>
                  </a:lnTo>
                  <a:lnTo>
                    <a:pt x="496" y="957"/>
                  </a:lnTo>
                  <a:lnTo>
                    <a:pt x="528" y="944"/>
                  </a:lnTo>
                  <a:lnTo>
                    <a:pt x="559" y="929"/>
                  </a:lnTo>
                  <a:lnTo>
                    <a:pt x="585" y="910"/>
                  </a:lnTo>
                  <a:lnTo>
                    <a:pt x="609" y="890"/>
                  </a:lnTo>
                  <a:lnTo>
                    <a:pt x="628" y="869"/>
                  </a:lnTo>
                  <a:lnTo>
                    <a:pt x="645" y="846"/>
                  </a:lnTo>
                  <a:lnTo>
                    <a:pt x="658" y="822"/>
                  </a:lnTo>
                  <a:lnTo>
                    <a:pt x="668" y="799"/>
                  </a:lnTo>
                  <a:lnTo>
                    <a:pt x="675" y="775"/>
                  </a:lnTo>
                  <a:lnTo>
                    <a:pt x="679" y="753"/>
                  </a:lnTo>
                  <a:lnTo>
                    <a:pt x="681" y="732"/>
                  </a:lnTo>
                  <a:lnTo>
                    <a:pt x="681" y="550"/>
                  </a:lnTo>
                  <a:close/>
                  <a:moveTo>
                    <a:pt x="468" y="0"/>
                  </a:moveTo>
                  <a:lnTo>
                    <a:pt x="502" y="2"/>
                  </a:lnTo>
                  <a:lnTo>
                    <a:pt x="536" y="3"/>
                  </a:lnTo>
                  <a:lnTo>
                    <a:pt x="570" y="6"/>
                  </a:lnTo>
                  <a:lnTo>
                    <a:pt x="604" y="11"/>
                  </a:lnTo>
                  <a:lnTo>
                    <a:pt x="636" y="18"/>
                  </a:lnTo>
                  <a:lnTo>
                    <a:pt x="668" y="28"/>
                  </a:lnTo>
                  <a:lnTo>
                    <a:pt x="697" y="40"/>
                  </a:lnTo>
                  <a:lnTo>
                    <a:pt x="725" y="55"/>
                  </a:lnTo>
                  <a:lnTo>
                    <a:pt x="752" y="72"/>
                  </a:lnTo>
                  <a:lnTo>
                    <a:pt x="775" y="93"/>
                  </a:lnTo>
                  <a:lnTo>
                    <a:pt x="796" y="117"/>
                  </a:lnTo>
                  <a:lnTo>
                    <a:pt x="814" y="145"/>
                  </a:lnTo>
                  <a:lnTo>
                    <a:pt x="828" y="177"/>
                  </a:lnTo>
                  <a:lnTo>
                    <a:pt x="838" y="213"/>
                  </a:lnTo>
                  <a:lnTo>
                    <a:pt x="845" y="253"/>
                  </a:lnTo>
                  <a:lnTo>
                    <a:pt x="848" y="298"/>
                  </a:lnTo>
                  <a:lnTo>
                    <a:pt x="848" y="855"/>
                  </a:lnTo>
                  <a:lnTo>
                    <a:pt x="848" y="884"/>
                  </a:lnTo>
                  <a:lnTo>
                    <a:pt x="848" y="909"/>
                  </a:lnTo>
                  <a:lnTo>
                    <a:pt x="850" y="930"/>
                  </a:lnTo>
                  <a:lnTo>
                    <a:pt x="854" y="947"/>
                  </a:lnTo>
                  <a:lnTo>
                    <a:pt x="860" y="960"/>
                  </a:lnTo>
                  <a:lnTo>
                    <a:pt x="870" y="968"/>
                  </a:lnTo>
                  <a:lnTo>
                    <a:pt x="883" y="974"/>
                  </a:lnTo>
                  <a:lnTo>
                    <a:pt x="900" y="976"/>
                  </a:lnTo>
                  <a:lnTo>
                    <a:pt x="915" y="976"/>
                  </a:lnTo>
                  <a:lnTo>
                    <a:pt x="932" y="972"/>
                  </a:lnTo>
                  <a:lnTo>
                    <a:pt x="951" y="966"/>
                  </a:lnTo>
                  <a:lnTo>
                    <a:pt x="951" y="1104"/>
                  </a:lnTo>
                  <a:lnTo>
                    <a:pt x="933" y="1114"/>
                  </a:lnTo>
                  <a:lnTo>
                    <a:pt x="911" y="1122"/>
                  </a:lnTo>
                  <a:lnTo>
                    <a:pt x="888" y="1128"/>
                  </a:lnTo>
                  <a:lnTo>
                    <a:pt x="861" y="1131"/>
                  </a:lnTo>
                  <a:lnTo>
                    <a:pt x="832" y="1132"/>
                  </a:lnTo>
                  <a:lnTo>
                    <a:pt x="804" y="1131"/>
                  </a:lnTo>
                  <a:lnTo>
                    <a:pt x="779" y="1125"/>
                  </a:lnTo>
                  <a:lnTo>
                    <a:pt x="757" y="1116"/>
                  </a:lnTo>
                  <a:lnTo>
                    <a:pt x="737" y="1101"/>
                  </a:lnTo>
                  <a:lnTo>
                    <a:pt x="721" y="1083"/>
                  </a:lnTo>
                  <a:lnTo>
                    <a:pt x="708" y="1061"/>
                  </a:lnTo>
                  <a:lnTo>
                    <a:pt x="698" y="1034"/>
                  </a:lnTo>
                  <a:lnTo>
                    <a:pt x="692" y="1002"/>
                  </a:lnTo>
                  <a:lnTo>
                    <a:pt x="691" y="966"/>
                  </a:lnTo>
                  <a:lnTo>
                    <a:pt x="655" y="1006"/>
                  </a:lnTo>
                  <a:lnTo>
                    <a:pt x="616" y="1041"/>
                  </a:lnTo>
                  <a:lnTo>
                    <a:pt x="575" y="1069"/>
                  </a:lnTo>
                  <a:lnTo>
                    <a:pt x="531" y="1093"/>
                  </a:lnTo>
                  <a:lnTo>
                    <a:pt x="485" y="1111"/>
                  </a:lnTo>
                  <a:lnTo>
                    <a:pt x="436" y="1123"/>
                  </a:lnTo>
                  <a:lnTo>
                    <a:pt x="386" y="1130"/>
                  </a:lnTo>
                  <a:lnTo>
                    <a:pt x="334" y="1132"/>
                  </a:lnTo>
                  <a:lnTo>
                    <a:pt x="295" y="1131"/>
                  </a:lnTo>
                  <a:lnTo>
                    <a:pt x="258" y="1128"/>
                  </a:lnTo>
                  <a:lnTo>
                    <a:pt x="222" y="1120"/>
                  </a:lnTo>
                  <a:lnTo>
                    <a:pt x="187" y="1111"/>
                  </a:lnTo>
                  <a:lnTo>
                    <a:pt x="155" y="1097"/>
                  </a:lnTo>
                  <a:lnTo>
                    <a:pt x="125" y="1082"/>
                  </a:lnTo>
                  <a:lnTo>
                    <a:pt x="98" y="1062"/>
                  </a:lnTo>
                  <a:lnTo>
                    <a:pt x="73" y="1040"/>
                  </a:lnTo>
                  <a:lnTo>
                    <a:pt x="52" y="1013"/>
                  </a:lnTo>
                  <a:lnTo>
                    <a:pt x="34" y="984"/>
                  </a:lnTo>
                  <a:lnTo>
                    <a:pt x="19" y="951"/>
                  </a:lnTo>
                  <a:lnTo>
                    <a:pt x="9" y="914"/>
                  </a:lnTo>
                  <a:lnTo>
                    <a:pt x="1" y="874"/>
                  </a:lnTo>
                  <a:lnTo>
                    <a:pt x="0" y="830"/>
                  </a:lnTo>
                  <a:lnTo>
                    <a:pt x="1" y="784"/>
                  </a:lnTo>
                  <a:lnTo>
                    <a:pt x="9" y="741"/>
                  </a:lnTo>
                  <a:lnTo>
                    <a:pt x="18" y="704"/>
                  </a:lnTo>
                  <a:lnTo>
                    <a:pt x="33" y="671"/>
                  </a:lnTo>
                  <a:lnTo>
                    <a:pt x="50" y="642"/>
                  </a:lnTo>
                  <a:lnTo>
                    <a:pt x="70" y="617"/>
                  </a:lnTo>
                  <a:lnTo>
                    <a:pt x="94" y="594"/>
                  </a:lnTo>
                  <a:lnTo>
                    <a:pt x="119" y="575"/>
                  </a:lnTo>
                  <a:lnTo>
                    <a:pt x="147" y="559"/>
                  </a:lnTo>
                  <a:lnTo>
                    <a:pt x="176" y="545"/>
                  </a:lnTo>
                  <a:lnTo>
                    <a:pt x="208" y="533"/>
                  </a:lnTo>
                  <a:lnTo>
                    <a:pt x="241" y="522"/>
                  </a:lnTo>
                  <a:lnTo>
                    <a:pt x="273" y="512"/>
                  </a:lnTo>
                  <a:lnTo>
                    <a:pt x="307" y="505"/>
                  </a:lnTo>
                  <a:lnTo>
                    <a:pt x="343" y="496"/>
                  </a:lnTo>
                  <a:lnTo>
                    <a:pt x="381" y="489"/>
                  </a:lnTo>
                  <a:lnTo>
                    <a:pt x="419" y="483"/>
                  </a:lnTo>
                  <a:lnTo>
                    <a:pt x="455" y="477"/>
                  </a:lnTo>
                  <a:lnTo>
                    <a:pt x="491" y="472"/>
                  </a:lnTo>
                  <a:lnTo>
                    <a:pt x="523" y="466"/>
                  </a:lnTo>
                  <a:lnTo>
                    <a:pt x="554" y="460"/>
                  </a:lnTo>
                  <a:lnTo>
                    <a:pt x="582" y="453"/>
                  </a:lnTo>
                  <a:lnTo>
                    <a:pt x="606" y="445"/>
                  </a:lnTo>
                  <a:lnTo>
                    <a:pt x="629" y="434"/>
                  </a:lnTo>
                  <a:lnTo>
                    <a:pt x="647" y="422"/>
                  </a:lnTo>
                  <a:lnTo>
                    <a:pt x="662" y="406"/>
                  </a:lnTo>
                  <a:lnTo>
                    <a:pt x="674" y="387"/>
                  </a:lnTo>
                  <a:lnTo>
                    <a:pt x="680" y="365"/>
                  </a:lnTo>
                  <a:lnTo>
                    <a:pt x="683" y="338"/>
                  </a:lnTo>
                  <a:lnTo>
                    <a:pt x="680" y="304"/>
                  </a:lnTo>
                  <a:lnTo>
                    <a:pt x="675" y="276"/>
                  </a:lnTo>
                  <a:lnTo>
                    <a:pt x="666" y="250"/>
                  </a:lnTo>
                  <a:lnTo>
                    <a:pt x="652" y="228"/>
                  </a:lnTo>
                  <a:lnTo>
                    <a:pt x="638" y="210"/>
                  </a:lnTo>
                  <a:lnTo>
                    <a:pt x="619" y="196"/>
                  </a:lnTo>
                  <a:lnTo>
                    <a:pt x="600" y="184"/>
                  </a:lnTo>
                  <a:lnTo>
                    <a:pt x="578" y="175"/>
                  </a:lnTo>
                  <a:lnTo>
                    <a:pt x="555" y="168"/>
                  </a:lnTo>
                  <a:lnTo>
                    <a:pt x="532" y="163"/>
                  </a:lnTo>
                  <a:lnTo>
                    <a:pt x="506" y="160"/>
                  </a:lnTo>
                  <a:lnTo>
                    <a:pt x="482" y="158"/>
                  </a:lnTo>
                  <a:lnTo>
                    <a:pt x="458" y="157"/>
                  </a:lnTo>
                  <a:lnTo>
                    <a:pt x="423" y="158"/>
                  </a:lnTo>
                  <a:lnTo>
                    <a:pt x="391" y="162"/>
                  </a:lnTo>
                  <a:lnTo>
                    <a:pt x="360" y="168"/>
                  </a:lnTo>
                  <a:lnTo>
                    <a:pt x="332" y="175"/>
                  </a:lnTo>
                  <a:lnTo>
                    <a:pt x="305" y="186"/>
                  </a:lnTo>
                  <a:lnTo>
                    <a:pt x="282" y="201"/>
                  </a:lnTo>
                  <a:lnTo>
                    <a:pt x="261" y="218"/>
                  </a:lnTo>
                  <a:lnTo>
                    <a:pt x="243" y="239"/>
                  </a:lnTo>
                  <a:lnTo>
                    <a:pt x="228" y="263"/>
                  </a:lnTo>
                  <a:lnTo>
                    <a:pt x="216" y="292"/>
                  </a:lnTo>
                  <a:lnTo>
                    <a:pt x="209" y="325"/>
                  </a:lnTo>
                  <a:lnTo>
                    <a:pt x="205" y="362"/>
                  </a:lnTo>
                  <a:lnTo>
                    <a:pt x="39" y="362"/>
                  </a:lnTo>
                  <a:lnTo>
                    <a:pt x="43" y="312"/>
                  </a:lnTo>
                  <a:lnTo>
                    <a:pt x="52" y="265"/>
                  </a:lnTo>
                  <a:lnTo>
                    <a:pt x="66" y="222"/>
                  </a:lnTo>
                  <a:lnTo>
                    <a:pt x="83" y="184"/>
                  </a:lnTo>
                  <a:lnTo>
                    <a:pt x="104" y="150"/>
                  </a:lnTo>
                  <a:lnTo>
                    <a:pt x="129" y="120"/>
                  </a:lnTo>
                  <a:lnTo>
                    <a:pt x="157" y="93"/>
                  </a:lnTo>
                  <a:lnTo>
                    <a:pt x="188" y="70"/>
                  </a:lnTo>
                  <a:lnTo>
                    <a:pt x="222" y="51"/>
                  </a:lnTo>
                  <a:lnTo>
                    <a:pt x="259" y="35"/>
                  </a:lnTo>
                  <a:lnTo>
                    <a:pt x="296" y="22"/>
                  </a:lnTo>
                  <a:lnTo>
                    <a:pt x="338" y="12"/>
                  </a:lnTo>
                  <a:lnTo>
                    <a:pt x="379" y="6"/>
                  </a:lnTo>
                  <a:lnTo>
                    <a:pt x="423" y="3"/>
                  </a:lnTo>
                  <a:lnTo>
                    <a:pt x="46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8"/>
            <p:cNvSpPr>
              <a:spLocks/>
            </p:cNvSpPr>
            <p:nvPr userDrawn="1"/>
          </p:nvSpPr>
          <p:spPr bwMode="auto">
            <a:xfrm>
              <a:off x="7367588" y="4454526"/>
              <a:ext cx="341313" cy="449263"/>
            </a:xfrm>
            <a:custGeom>
              <a:avLst/>
              <a:gdLst>
                <a:gd name="T0" fmla="*/ 486 w 860"/>
                <a:gd name="T1" fmla="*/ 5 h 1132"/>
                <a:gd name="T2" fmla="*/ 604 w 860"/>
                <a:gd name="T3" fmla="*/ 31 h 1132"/>
                <a:gd name="T4" fmla="*/ 701 w 860"/>
                <a:gd name="T5" fmla="*/ 82 h 1132"/>
                <a:gd name="T6" fmla="*/ 771 w 860"/>
                <a:gd name="T7" fmla="*/ 167 h 1132"/>
                <a:gd name="T8" fmla="*/ 810 w 860"/>
                <a:gd name="T9" fmla="*/ 290 h 1132"/>
                <a:gd name="T10" fmla="*/ 644 w 860"/>
                <a:gd name="T11" fmla="*/ 307 h 1132"/>
                <a:gd name="T12" fmla="*/ 606 w 860"/>
                <a:gd name="T13" fmla="*/ 231 h 1132"/>
                <a:gd name="T14" fmla="*/ 545 w 860"/>
                <a:gd name="T15" fmla="*/ 184 h 1132"/>
                <a:gd name="T16" fmla="*/ 467 w 860"/>
                <a:gd name="T17" fmla="*/ 162 h 1132"/>
                <a:gd name="T18" fmla="*/ 386 w 860"/>
                <a:gd name="T19" fmla="*/ 158 h 1132"/>
                <a:gd name="T20" fmla="*/ 305 w 860"/>
                <a:gd name="T21" fmla="*/ 172 h 1132"/>
                <a:gd name="T22" fmla="*/ 238 w 860"/>
                <a:gd name="T23" fmla="*/ 207 h 1132"/>
                <a:gd name="T24" fmla="*/ 200 w 860"/>
                <a:gd name="T25" fmla="*/ 268 h 1132"/>
                <a:gd name="T26" fmla="*/ 208 w 860"/>
                <a:gd name="T27" fmla="*/ 344 h 1132"/>
                <a:gd name="T28" fmla="*/ 256 w 860"/>
                <a:gd name="T29" fmla="*/ 397 h 1132"/>
                <a:gd name="T30" fmla="*/ 334 w 860"/>
                <a:gd name="T31" fmla="*/ 434 h 1132"/>
                <a:gd name="T32" fmla="*/ 429 w 860"/>
                <a:gd name="T33" fmla="*/ 460 h 1132"/>
                <a:gd name="T34" fmla="*/ 528 w 860"/>
                <a:gd name="T35" fmla="*/ 484 h 1132"/>
                <a:gd name="T36" fmla="*/ 634 w 860"/>
                <a:gd name="T37" fmla="*/ 513 h 1132"/>
                <a:gd name="T38" fmla="*/ 729 w 860"/>
                <a:gd name="T39" fmla="*/ 556 h 1132"/>
                <a:gd name="T40" fmla="*/ 804 w 860"/>
                <a:gd name="T41" fmla="*/ 620 h 1132"/>
                <a:gd name="T42" fmla="*/ 850 w 860"/>
                <a:gd name="T43" fmla="*/ 711 h 1132"/>
                <a:gd name="T44" fmla="*/ 857 w 860"/>
                <a:gd name="T45" fmla="*/ 838 h 1132"/>
                <a:gd name="T46" fmla="*/ 821 w 860"/>
                <a:gd name="T47" fmla="*/ 954 h 1132"/>
                <a:gd name="T48" fmla="*/ 750 w 860"/>
                <a:gd name="T49" fmla="*/ 1037 h 1132"/>
                <a:gd name="T50" fmla="*/ 656 w 860"/>
                <a:gd name="T51" fmla="*/ 1093 h 1132"/>
                <a:gd name="T52" fmla="*/ 545 w 860"/>
                <a:gd name="T53" fmla="*/ 1124 h 1132"/>
                <a:gd name="T54" fmla="*/ 429 w 860"/>
                <a:gd name="T55" fmla="*/ 1132 h 1132"/>
                <a:gd name="T56" fmla="*/ 299 w 860"/>
                <a:gd name="T57" fmla="*/ 1120 h 1132"/>
                <a:gd name="T58" fmla="*/ 182 w 860"/>
                <a:gd name="T59" fmla="*/ 1081 h 1132"/>
                <a:gd name="T60" fmla="*/ 90 w 860"/>
                <a:gd name="T61" fmla="*/ 1012 h 1132"/>
                <a:gd name="T62" fmla="*/ 27 w 860"/>
                <a:gd name="T63" fmla="*/ 908 h 1132"/>
                <a:gd name="T64" fmla="*/ 0 w 860"/>
                <a:gd name="T65" fmla="*/ 767 h 1132"/>
                <a:gd name="T66" fmla="*/ 180 w 860"/>
                <a:gd name="T67" fmla="*/ 838 h 1132"/>
                <a:gd name="T68" fmla="*/ 229 w 860"/>
                <a:gd name="T69" fmla="*/ 913 h 1132"/>
                <a:gd name="T70" fmla="*/ 308 w 860"/>
                <a:gd name="T71" fmla="*/ 957 h 1132"/>
                <a:gd name="T72" fmla="*/ 404 w 860"/>
                <a:gd name="T73" fmla="*/ 974 h 1132"/>
                <a:gd name="T74" fmla="*/ 488 w 860"/>
                <a:gd name="T75" fmla="*/ 974 h 1132"/>
                <a:gd name="T76" fmla="*/ 565 w 860"/>
                <a:gd name="T77" fmla="*/ 960 h 1132"/>
                <a:gd name="T78" fmla="*/ 631 w 860"/>
                <a:gd name="T79" fmla="*/ 927 h 1132"/>
                <a:gd name="T80" fmla="*/ 674 w 860"/>
                <a:gd name="T81" fmla="*/ 871 h 1132"/>
                <a:gd name="T82" fmla="*/ 681 w 860"/>
                <a:gd name="T83" fmla="*/ 787 h 1132"/>
                <a:gd name="T84" fmla="*/ 647 w 860"/>
                <a:gd name="T85" fmla="*/ 722 h 1132"/>
                <a:gd name="T86" fmla="*/ 580 w 860"/>
                <a:gd name="T87" fmla="*/ 677 h 1132"/>
                <a:gd name="T88" fmla="*/ 491 w 860"/>
                <a:gd name="T89" fmla="*/ 647 h 1132"/>
                <a:gd name="T90" fmla="*/ 389 w 860"/>
                <a:gd name="T91" fmla="*/ 622 h 1132"/>
                <a:gd name="T92" fmla="*/ 283 w 860"/>
                <a:gd name="T93" fmla="*/ 595 h 1132"/>
                <a:gd name="T94" fmla="*/ 183 w 860"/>
                <a:gd name="T95" fmla="*/ 558 h 1132"/>
                <a:gd name="T96" fmla="*/ 99 w 860"/>
                <a:gd name="T97" fmla="*/ 504 h 1132"/>
                <a:gd name="T98" fmla="*/ 42 w 860"/>
                <a:gd name="T99" fmla="*/ 423 h 1132"/>
                <a:gd name="T100" fmla="*/ 22 w 860"/>
                <a:gd name="T101" fmla="*/ 308 h 1132"/>
                <a:gd name="T102" fmla="*/ 44 w 860"/>
                <a:gd name="T103" fmla="*/ 193 h 1132"/>
                <a:gd name="T104" fmla="*/ 104 w 860"/>
                <a:gd name="T105" fmla="*/ 107 h 1132"/>
                <a:gd name="T106" fmla="*/ 191 w 860"/>
                <a:gd name="T107" fmla="*/ 46 h 1132"/>
                <a:gd name="T108" fmla="*/ 293 w 860"/>
                <a:gd name="T109" fmla="*/ 12 h 1132"/>
                <a:gd name="T110" fmla="*/ 399 w 860"/>
                <a:gd name="T111" fmla="*/ 0 h 1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860" h="1132">
                  <a:moveTo>
                    <a:pt x="399" y="0"/>
                  </a:moveTo>
                  <a:lnTo>
                    <a:pt x="443" y="2"/>
                  </a:lnTo>
                  <a:lnTo>
                    <a:pt x="486" y="5"/>
                  </a:lnTo>
                  <a:lnTo>
                    <a:pt x="527" y="11"/>
                  </a:lnTo>
                  <a:lnTo>
                    <a:pt x="566" y="20"/>
                  </a:lnTo>
                  <a:lnTo>
                    <a:pt x="604" y="31"/>
                  </a:lnTo>
                  <a:lnTo>
                    <a:pt x="639" y="44"/>
                  </a:lnTo>
                  <a:lnTo>
                    <a:pt x="670" y="62"/>
                  </a:lnTo>
                  <a:lnTo>
                    <a:pt x="701" y="82"/>
                  </a:lnTo>
                  <a:lnTo>
                    <a:pt x="727" y="107"/>
                  </a:lnTo>
                  <a:lnTo>
                    <a:pt x="750" y="134"/>
                  </a:lnTo>
                  <a:lnTo>
                    <a:pt x="771" y="167"/>
                  </a:lnTo>
                  <a:lnTo>
                    <a:pt x="788" y="203"/>
                  </a:lnTo>
                  <a:lnTo>
                    <a:pt x="800" y="244"/>
                  </a:lnTo>
                  <a:lnTo>
                    <a:pt x="810" y="290"/>
                  </a:lnTo>
                  <a:lnTo>
                    <a:pt x="815" y="339"/>
                  </a:lnTo>
                  <a:lnTo>
                    <a:pt x="648" y="339"/>
                  </a:lnTo>
                  <a:lnTo>
                    <a:pt x="644" y="307"/>
                  </a:lnTo>
                  <a:lnTo>
                    <a:pt x="634" y="278"/>
                  </a:lnTo>
                  <a:lnTo>
                    <a:pt x="622" y="254"/>
                  </a:lnTo>
                  <a:lnTo>
                    <a:pt x="606" y="231"/>
                  </a:lnTo>
                  <a:lnTo>
                    <a:pt x="588" y="213"/>
                  </a:lnTo>
                  <a:lnTo>
                    <a:pt x="567" y="197"/>
                  </a:lnTo>
                  <a:lnTo>
                    <a:pt x="545" y="184"/>
                  </a:lnTo>
                  <a:lnTo>
                    <a:pt x="520" y="174"/>
                  </a:lnTo>
                  <a:lnTo>
                    <a:pt x="494" y="167"/>
                  </a:lnTo>
                  <a:lnTo>
                    <a:pt x="467" y="162"/>
                  </a:lnTo>
                  <a:lnTo>
                    <a:pt x="441" y="158"/>
                  </a:lnTo>
                  <a:lnTo>
                    <a:pt x="413" y="157"/>
                  </a:lnTo>
                  <a:lnTo>
                    <a:pt x="386" y="158"/>
                  </a:lnTo>
                  <a:lnTo>
                    <a:pt x="358" y="161"/>
                  </a:lnTo>
                  <a:lnTo>
                    <a:pt x="330" y="166"/>
                  </a:lnTo>
                  <a:lnTo>
                    <a:pt x="305" y="172"/>
                  </a:lnTo>
                  <a:lnTo>
                    <a:pt x="279" y="180"/>
                  </a:lnTo>
                  <a:lnTo>
                    <a:pt x="257" y="192"/>
                  </a:lnTo>
                  <a:lnTo>
                    <a:pt x="238" y="207"/>
                  </a:lnTo>
                  <a:lnTo>
                    <a:pt x="221" y="224"/>
                  </a:lnTo>
                  <a:lnTo>
                    <a:pt x="209" y="244"/>
                  </a:lnTo>
                  <a:lnTo>
                    <a:pt x="200" y="268"/>
                  </a:lnTo>
                  <a:lnTo>
                    <a:pt x="198" y="296"/>
                  </a:lnTo>
                  <a:lnTo>
                    <a:pt x="200" y="321"/>
                  </a:lnTo>
                  <a:lnTo>
                    <a:pt x="208" y="344"/>
                  </a:lnTo>
                  <a:lnTo>
                    <a:pt x="220" y="365"/>
                  </a:lnTo>
                  <a:lnTo>
                    <a:pt x="237" y="382"/>
                  </a:lnTo>
                  <a:lnTo>
                    <a:pt x="256" y="397"/>
                  </a:lnTo>
                  <a:lnTo>
                    <a:pt x="279" y="411"/>
                  </a:lnTo>
                  <a:lnTo>
                    <a:pt x="305" y="423"/>
                  </a:lnTo>
                  <a:lnTo>
                    <a:pt x="334" y="434"/>
                  </a:lnTo>
                  <a:lnTo>
                    <a:pt x="364" y="443"/>
                  </a:lnTo>
                  <a:lnTo>
                    <a:pt x="396" y="452"/>
                  </a:lnTo>
                  <a:lnTo>
                    <a:pt x="429" y="460"/>
                  </a:lnTo>
                  <a:lnTo>
                    <a:pt x="461" y="467"/>
                  </a:lnTo>
                  <a:lnTo>
                    <a:pt x="495" y="476"/>
                  </a:lnTo>
                  <a:lnTo>
                    <a:pt x="528" y="484"/>
                  </a:lnTo>
                  <a:lnTo>
                    <a:pt x="565" y="493"/>
                  </a:lnTo>
                  <a:lnTo>
                    <a:pt x="600" y="502"/>
                  </a:lnTo>
                  <a:lnTo>
                    <a:pt x="634" y="513"/>
                  </a:lnTo>
                  <a:lnTo>
                    <a:pt x="667" y="527"/>
                  </a:lnTo>
                  <a:lnTo>
                    <a:pt x="699" y="540"/>
                  </a:lnTo>
                  <a:lnTo>
                    <a:pt x="729" y="556"/>
                  </a:lnTo>
                  <a:lnTo>
                    <a:pt x="757" y="575"/>
                  </a:lnTo>
                  <a:lnTo>
                    <a:pt x="782" y="595"/>
                  </a:lnTo>
                  <a:lnTo>
                    <a:pt x="804" y="620"/>
                  </a:lnTo>
                  <a:lnTo>
                    <a:pt x="823" y="646"/>
                  </a:lnTo>
                  <a:lnTo>
                    <a:pt x="839" y="676"/>
                  </a:lnTo>
                  <a:lnTo>
                    <a:pt x="850" y="711"/>
                  </a:lnTo>
                  <a:lnTo>
                    <a:pt x="857" y="750"/>
                  </a:lnTo>
                  <a:lnTo>
                    <a:pt x="860" y="792"/>
                  </a:lnTo>
                  <a:lnTo>
                    <a:pt x="857" y="838"/>
                  </a:lnTo>
                  <a:lnTo>
                    <a:pt x="850" y="880"/>
                  </a:lnTo>
                  <a:lnTo>
                    <a:pt x="838" y="919"/>
                  </a:lnTo>
                  <a:lnTo>
                    <a:pt x="821" y="954"/>
                  </a:lnTo>
                  <a:lnTo>
                    <a:pt x="801" y="985"/>
                  </a:lnTo>
                  <a:lnTo>
                    <a:pt x="777" y="1013"/>
                  </a:lnTo>
                  <a:lnTo>
                    <a:pt x="750" y="1037"/>
                  </a:lnTo>
                  <a:lnTo>
                    <a:pt x="721" y="1059"/>
                  </a:lnTo>
                  <a:lnTo>
                    <a:pt x="690" y="1077"/>
                  </a:lnTo>
                  <a:lnTo>
                    <a:pt x="656" y="1093"/>
                  </a:lnTo>
                  <a:lnTo>
                    <a:pt x="621" y="1106"/>
                  </a:lnTo>
                  <a:lnTo>
                    <a:pt x="583" y="1116"/>
                  </a:lnTo>
                  <a:lnTo>
                    <a:pt x="545" y="1124"/>
                  </a:lnTo>
                  <a:lnTo>
                    <a:pt x="506" y="1129"/>
                  </a:lnTo>
                  <a:lnTo>
                    <a:pt x="467" y="1132"/>
                  </a:lnTo>
                  <a:lnTo>
                    <a:pt x="429" y="1132"/>
                  </a:lnTo>
                  <a:lnTo>
                    <a:pt x="384" y="1131"/>
                  </a:lnTo>
                  <a:lnTo>
                    <a:pt x="340" y="1128"/>
                  </a:lnTo>
                  <a:lnTo>
                    <a:pt x="299" y="1120"/>
                  </a:lnTo>
                  <a:lnTo>
                    <a:pt x="257" y="1111"/>
                  </a:lnTo>
                  <a:lnTo>
                    <a:pt x="218" y="1097"/>
                  </a:lnTo>
                  <a:lnTo>
                    <a:pt x="182" y="1081"/>
                  </a:lnTo>
                  <a:lnTo>
                    <a:pt x="149" y="1061"/>
                  </a:lnTo>
                  <a:lnTo>
                    <a:pt x="118" y="1038"/>
                  </a:lnTo>
                  <a:lnTo>
                    <a:pt x="90" y="1012"/>
                  </a:lnTo>
                  <a:lnTo>
                    <a:pt x="65" y="980"/>
                  </a:lnTo>
                  <a:lnTo>
                    <a:pt x="44" y="947"/>
                  </a:lnTo>
                  <a:lnTo>
                    <a:pt x="27" y="908"/>
                  </a:lnTo>
                  <a:lnTo>
                    <a:pt x="13" y="865"/>
                  </a:lnTo>
                  <a:lnTo>
                    <a:pt x="5" y="819"/>
                  </a:lnTo>
                  <a:lnTo>
                    <a:pt x="0" y="767"/>
                  </a:lnTo>
                  <a:lnTo>
                    <a:pt x="166" y="767"/>
                  </a:lnTo>
                  <a:lnTo>
                    <a:pt x="171" y="804"/>
                  </a:lnTo>
                  <a:lnTo>
                    <a:pt x="180" y="838"/>
                  </a:lnTo>
                  <a:lnTo>
                    <a:pt x="192" y="867"/>
                  </a:lnTo>
                  <a:lnTo>
                    <a:pt x="209" y="891"/>
                  </a:lnTo>
                  <a:lnTo>
                    <a:pt x="229" y="913"/>
                  </a:lnTo>
                  <a:lnTo>
                    <a:pt x="254" y="931"/>
                  </a:lnTo>
                  <a:lnTo>
                    <a:pt x="279" y="945"/>
                  </a:lnTo>
                  <a:lnTo>
                    <a:pt x="308" y="957"/>
                  </a:lnTo>
                  <a:lnTo>
                    <a:pt x="339" y="966"/>
                  </a:lnTo>
                  <a:lnTo>
                    <a:pt x="372" y="972"/>
                  </a:lnTo>
                  <a:lnTo>
                    <a:pt x="404" y="974"/>
                  </a:lnTo>
                  <a:lnTo>
                    <a:pt x="438" y="976"/>
                  </a:lnTo>
                  <a:lnTo>
                    <a:pt x="463" y="976"/>
                  </a:lnTo>
                  <a:lnTo>
                    <a:pt x="488" y="974"/>
                  </a:lnTo>
                  <a:lnTo>
                    <a:pt x="515" y="971"/>
                  </a:lnTo>
                  <a:lnTo>
                    <a:pt x="540" y="966"/>
                  </a:lnTo>
                  <a:lnTo>
                    <a:pt x="565" y="960"/>
                  </a:lnTo>
                  <a:lnTo>
                    <a:pt x="589" y="951"/>
                  </a:lnTo>
                  <a:lnTo>
                    <a:pt x="611" y="941"/>
                  </a:lnTo>
                  <a:lnTo>
                    <a:pt x="631" y="927"/>
                  </a:lnTo>
                  <a:lnTo>
                    <a:pt x="648" y="912"/>
                  </a:lnTo>
                  <a:lnTo>
                    <a:pt x="663" y="892"/>
                  </a:lnTo>
                  <a:lnTo>
                    <a:pt x="674" y="871"/>
                  </a:lnTo>
                  <a:lnTo>
                    <a:pt x="681" y="844"/>
                  </a:lnTo>
                  <a:lnTo>
                    <a:pt x="684" y="815"/>
                  </a:lnTo>
                  <a:lnTo>
                    <a:pt x="681" y="787"/>
                  </a:lnTo>
                  <a:lnTo>
                    <a:pt x="674" y="762"/>
                  </a:lnTo>
                  <a:lnTo>
                    <a:pt x="662" y="740"/>
                  </a:lnTo>
                  <a:lnTo>
                    <a:pt x="647" y="722"/>
                  </a:lnTo>
                  <a:lnTo>
                    <a:pt x="628" y="705"/>
                  </a:lnTo>
                  <a:lnTo>
                    <a:pt x="606" y="691"/>
                  </a:lnTo>
                  <a:lnTo>
                    <a:pt x="580" y="677"/>
                  </a:lnTo>
                  <a:lnTo>
                    <a:pt x="552" y="667"/>
                  </a:lnTo>
                  <a:lnTo>
                    <a:pt x="523" y="656"/>
                  </a:lnTo>
                  <a:lnTo>
                    <a:pt x="491" y="647"/>
                  </a:lnTo>
                  <a:lnTo>
                    <a:pt x="458" y="639"/>
                  </a:lnTo>
                  <a:lnTo>
                    <a:pt x="424" y="630"/>
                  </a:lnTo>
                  <a:lnTo>
                    <a:pt x="389" y="622"/>
                  </a:lnTo>
                  <a:lnTo>
                    <a:pt x="352" y="613"/>
                  </a:lnTo>
                  <a:lnTo>
                    <a:pt x="317" y="605"/>
                  </a:lnTo>
                  <a:lnTo>
                    <a:pt x="283" y="595"/>
                  </a:lnTo>
                  <a:lnTo>
                    <a:pt x="248" y="585"/>
                  </a:lnTo>
                  <a:lnTo>
                    <a:pt x="215" y="572"/>
                  </a:lnTo>
                  <a:lnTo>
                    <a:pt x="183" y="558"/>
                  </a:lnTo>
                  <a:lnTo>
                    <a:pt x="153" y="542"/>
                  </a:lnTo>
                  <a:lnTo>
                    <a:pt x="125" y="524"/>
                  </a:lnTo>
                  <a:lnTo>
                    <a:pt x="99" y="504"/>
                  </a:lnTo>
                  <a:lnTo>
                    <a:pt x="78" y="480"/>
                  </a:lnTo>
                  <a:lnTo>
                    <a:pt x="58" y="453"/>
                  </a:lnTo>
                  <a:lnTo>
                    <a:pt x="42" y="423"/>
                  </a:lnTo>
                  <a:lnTo>
                    <a:pt x="31" y="389"/>
                  </a:lnTo>
                  <a:lnTo>
                    <a:pt x="24" y="350"/>
                  </a:lnTo>
                  <a:lnTo>
                    <a:pt x="22" y="308"/>
                  </a:lnTo>
                  <a:lnTo>
                    <a:pt x="24" y="267"/>
                  </a:lnTo>
                  <a:lnTo>
                    <a:pt x="31" y="228"/>
                  </a:lnTo>
                  <a:lnTo>
                    <a:pt x="44" y="193"/>
                  </a:lnTo>
                  <a:lnTo>
                    <a:pt x="61" y="161"/>
                  </a:lnTo>
                  <a:lnTo>
                    <a:pt x="80" y="132"/>
                  </a:lnTo>
                  <a:lnTo>
                    <a:pt x="104" y="107"/>
                  </a:lnTo>
                  <a:lnTo>
                    <a:pt x="130" y="84"/>
                  </a:lnTo>
                  <a:lnTo>
                    <a:pt x="159" y="63"/>
                  </a:lnTo>
                  <a:lnTo>
                    <a:pt x="191" y="46"/>
                  </a:lnTo>
                  <a:lnTo>
                    <a:pt x="223" y="32"/>
                  </a:lnTo>
                  <a:lnTo>
                    <a:pt x="257" y="21"/>
                  </a:lnTo>
                  <a:lnTo>
                    <a:pt x="293" y="12"/>
                  </a:lnTo>
                  <a:lnTo>
                    <a:pt x="328" y="6"/>
                  </a:lnTo>
                  <a:lnTo>
                    <a:pt x="364" y="2"/>
                  </a:lnTo>
                  <a:lnTo>
                    <a:pt x="39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9"/>
            <p:cNvSpPr>
              <a:spLocks/>
            </p:cNvSpPr>
            <p:nvPr userDrawn="1"/>
          </p:nvSpPr>
          <p:spPr bwMode="auto">
            <a:xfrm>
              <a:off x="6146801" y="4554538"/>
              <a:ext cx="434975" cy="479425"/>
            </a:xfrm>
            <a:custGeom>
              <a:avLst/>
              <a:gdLst>
                <a:gd name="T0" fmla="*/ 621 w 1095"/>
                <a:gd name="T1" fmla="*/ 1 h 1208"/>
                <a:gd name="T2" fmla="*/ 664 w 1095"/>
                <a:gd name="T3" fmla="*/ 18 h 1208"/>
                <a:gd name="T4" fmla="*/ 709 w 1095"/>
                <a:gd name="T5" fmla="*/ 67 h 1208"/>
                <a:gd name="T6" fmla="*/ 947 w 1095"/>
                <a:gd name="T7" fmla="*/ 353 h 1208"/>
                <a:gd name="T8" fmla="*/ 1027 w 1095"/>
                <a:gd name="T9" fmla="*/ 469 h 1208"/>
                <a:gd name="T10" fmla="*/ 1076 w 1095"/>
                <a:gd name="T11" fmla="*/ 580 h 1208"/>
                <a:gd name="T12" fmla="*/ 1095 w 1095"/>
                <a:gd name="T13" fmla="*/ 687 h 1208"/>
                <a:gd name="T14" fmla="*/ 1090 w 1095"/>
                <a:gd name="T15" fmla="*/ 786 h 1208"/>
                <a:gd name="T16" fmla="*/ 1064 w 1095"/>
                <a:gd name="T17" fmla="*/ 877 h 1208"/>
                <a:gd name="T18" fmla="*/ 1020 w 1095"/>
                <a:gd name="T19" fmla="*/ 959 h 1208"/>
                <a:gd name="T20" fmla="*/ 962 w 1095"/>
                <a:gd name="T21" fmla="*/ 1032 h 1208"/>
                <a:gd name="T22" fmla="*/ 892 w 1095"/>
                <a:gd name="T23" fmla="*/ 1093 h 1208"/>
                <a:gd name="T24" fmla="*/ 817 w 1095"/>
                <a:gd name="T25" fmla="*/ 1142 h 1208"/>
                <a:gd name="T26" fmla="*/ 738 w 1095"/>
                <a:gd name="T27" fmla="*/ 1177 h 1208"/>
                <a:gd name="T28" fmla="*/ 630 w 1095"/>
                <a:gd name="T29" fmla="*/ 1202 h 1208"/>
                <a:gd name="T30" fmla="*/ 498 w 1095"/>
                <a:gd name="T31" fmla="*/ 1207 h 1208"/>
                <a:gd name="T32" fmla="*/ 374 w 1095"/>
                <a:gd name="T33" fmla="*/ 1187 h 1208"/>
                <a:gd name="T34" fmla="*/ 261 w 1095"/>
                <a:gd name="T35" fmla="*/ 1144 h 1208"/>
                <a:gd name="T36" fmla="*/ 162 w 1095"/>
                <a:gd name="T37" fmla="*/ 1080 h 1208"/>
                <a:gd name="T38" fmla="*/ 82 w 1095"/>
                <a:gd name="T39" fmla="*/ 998 h 1208"/>
                <a:gd name="T40" fmla="*/ 22 w 1095"/>
                <a:gd name="T41" fmla="*/ 901 h 1208"/>
                <a:gd name="T42" fmla="*/ 25 w 1095"/>
                <a:gd name="T43" fmla="*/ 883 h 1208"/>
                <a:gd name="T44" fmla="*/ 90 w 1095"/>
                <a:gd name="T45" fmla="*/ 940 h 1208"/>
                <a:gd name="T46" fmla="*/ 170 w 1095"/>
                <a:gd name="T47" fmla="*/ 982 h 1208"/>
                <a:gd name="T48" fmla="*/ 258 w 1095"/>
                <a:gd name="T49" fmla="*/ 1009 h 1208"/>
                <a:gd name="T50" fmla="*/ 353 w 1095"/>
                <a:gd name="T51" fmla="*/ 1020 h 1208"/>
                <a:gd name="T52" fmla="*/ 447 w 1095"/>
                <a:gd name="T53" fmla="*/ 1015 h 1208"/>
                <a:gd name="T54" fmla="*/ 534 w 1095"/>
                <a:gd name="T55" fmla="*/ 994 h 1208"/>
                <a:gd name="T56" fmla="*/ 612 w 1095"/>
                <a:gd name="T57" fmla="*/ 958 h 1208"/>
                <a:gd name="T58" fmla="*/ 694 w 1095"/>
                <a:gd name="T59" fmla="*/ 894 h 1208"/>
                <a:gd name="T60" fmla="*/ 756 w 1095"/>
                <a:gd name="T61" fmla="*/ 821 h 1208"/>
                <a:gd name="T62" fmla="*/ 796 w 1095"/>
                <a:gd name="T63" fmla="*/ 738 h 1208"/>
                <a:gd name="T64" fmla="*/ 811 w 1095"/>
                <a:gd name="T65" fmla="*/ 652 h 1208"/>
                <a:gd name="T66" fmla="*/ 800 w 1095"/>
                <a:gd name="T67" fmla="*/ 563 h 1208"/>
                <a:gd name="T68" fmla="*/ 761 w 1095"/>
                <a:gd name="T69" fmla="*/ 478 h 1208"/>
                <a:gd name="T70" fmla="*/ 728 w 1095"/>
                <a:gd name="T71" fmla="*/ 433 h 1208"/>
                <a:gd name="T72" fmla="*/ 714 w 1095"/>
                <a:gd name="T73" fmla="*/ 415 h 1208"/>
                <a:gd name="T74" fmla="*/ 687 w 1095"/>
                <a:gd name="T75" fmla="*/ 382 h 1208"/>
                <a:gd name="T76" fmla="*/ 651 w 1095"/>
                <a:gd name="T77" fmla="*/ 340 h 1208"/>
                <a:gd name="T78" fmla="*/ 609 w 1095"/>
                <a:gd name="T79" fmla="*/ 291 h 1208"/>
                <a:gd name="T80" fmla="*/ 567 w 1095"/>
                <a:gd name="T81" fmla="*/ 239 h 1208"/>
                <a:gd name="T82" fmla="*/ 524 w 1095"/>
                <a:gd name="T83" fmla="*/ 188 h 1208"/>
                <a:gd name="T84" fmla="*/ 521 w 1095"/>
                <a:gd name="T85" fmla="*/ 184 h 1208"/>
                <a:gd name="T86" fmla="*/ 515 w 1095"/>
                <a:gd name="T87" fmla="*/ 177 h 1208"/>
                <a:gd name="T88" fmla="*/ 512 w 1095"/>
                <a:gd name="T89" fmla="*/ 175 h 1208"/>
                <a:gd name="T90" fmla="*/ 492 w 1095"/>
                <a:gd name="T91" fmla="*/ 131 h 1208"/>
                <a:gd name="T92" fmla="*/ 494 w 1095"/>
                <a:gd name="T93" fmla="*/ 87 h 1208"/>
                <a:gd name="T94" fmla="*/ 517 w 1095"/>
                <a:gd name="T95" fmla="*/ 44 h 1208"/>
                <a:gd name="T96" fmla="*/ 555 w 1095"/>
                <a:gd name="T97" fmla="*/ 13 h 1208"/>
                <a:gd name="T98" fmla="*/ 600 w 1095"/>
                <a:gd name="T99" fmla="*/ 0 h 1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95" h="1208">
                  <a:moveTo>
                    <a:pt x="600" y="0"/>
                  </a:moveTo>
                  <a:lnTo>
                    <a:pt x="621" y="1"/>
                  </a:lnTo>
                  <a:lnTo>
                    <a:pt x="643" y="7"/>
                  </a:lnTo>
                  <a:lnTo>
                    <a:pt x="664" y="18"/>
                  </a:lnTo>
                  <a:lnTo>
                    <a:pt x="682" y="35"/>
                  </a:lnTo>
                  <a:lnTo>
                    <a:pt x="709" y="67"/>
                  </a:lnTo>
                  <a:lnTo>
                    <a:pt x="694" y="50"/>
                  </a:lnTo>
                  <a:lnTo>
                    <a:pt x="947" y="353"/>
                  </a:lnTo>
                  <a:lnTo>
                    <a:pt x="991" y="411"/>
                  </a:lnTo>
                  <a:lnTo>
                    <a:pt x="1027" y="469"/>
                  </a:lnTo>
                  <a:lnTo>
                    <a:pt x="1055" y="525"/>
                  </a:lnTo>
                  <a:lnTo>
                    <a:pt x="1076" y="580"/>
                  </a:lnTo>
                  <a:lnTo>
                    <a:pt x="1088" y="633"/>
                  </a:lnTo>
                  <a:lnTo>
                    <a:pt x="1095" y="687"/>
                  </a:lnTo>
                  <a:lnTo>
                    <a:pt x="1095" y="737"/>
                  </a:lnTo>
                  <a:lnTo>
                    <a:pt x="1090" y="786"/>
                  </a:lnTo>
                  <a:lnTo>
                    <a:pt x="1079" y="833"/>
                  </a:lnTo>
                  <a:lnTo>
                    <a:pt x="1064" y="877"/>
                  </a:lnTo>
                  <a:lnTo>
                    <a:pt x="1044" y="920"/>
                  </a:lnTo>
                  <a:lnTo>
                    <a:pt x="1020" y="959"/>
                  </a:lnTo>
                  <a:lnTo>
                    <a:pt x="992" y="998"/>
                  </a:lnTo>
                  <a:lnTo>
                    <a:pt x="962" y="1032"/>
                  </a:lnTo>
                  <a:lnTo>
                    <a:pt x="929" y="1064"/>
                  </a:lnTo>
                  <a:lnTo>
                    <a:pt x="892" y="1093"/>
                  </a:lnTo>
                  <a:lnTo>
                    <a:pt x="856" y="1119"/>
                  </a:lnTo>
                  <a:lnTo>
                    <a:pt x="817" y="1142"/>
                  </a:lnTo>
                  <a:lnTo>
                    <a:pt x="778" y="1161"/>
                  </a:lnTo>
                  <a:lnTo>
                    <a:pt x="738" y="1177"/>
                  </a:lnTo>
                  <a:lnTo>
                    <a:pt x="698" y="1189"/>
                  </a:lnTo>
                  <a:lnTo>
                    <a:pt x="630" y="1202"/>
                  </a:lnTo>
                  <a:lnTo>
                    <a:pt x="563" y="1208"/>
                  </a:lnTo>
                  <a:lnTo>
                    <a:pt x="498" y="1207"/>
                  </a:lnTo>
                  <a:lnTo>
                    <a:pt x="434" y="1201"/>
                  </a:lnTo>
                  <a:lnTo>
                    <a:pt x="374" y="1187"/>
                  </a:lnTo>
                  <a:lnTo>
                    <a:pt x="315" y="1168"/>
                  </a:lnTo>
                  <a:lnTo>
                    <a:pt x="261" y="1144"/>
                  </a:lnTo>
                  <a:lnTo>
                    <a:pt x="210" y="1114"/>
                  </a:lnTo>
                  <a:lnTo>
                    <a:pt x="162" y="1080"/>
                  </a:lnTo>
                  <a:lnTo>
                    <a:pt x="120" y="1040"/>
                  </a:lnTo>
                  <a:lnTo>
                    <a:pt x="82" y="998"/>
                  </a:lnTo>
                  <a:lnTo>
                    <a:pt x="49" y="951"/>
                  </a:lnTo>
                  <a:lnTo>
                    <a:pt x="22" y="901"/>
                  </a:lnTo>
                  <a:lnTo>
                    <a:pt x="0" y="848"/>
                  </a:lnTo>
                  <a:lnTo>
                    <a:pt x="25" y="883"/>
                  </a:lnTo>
                  <a:lnTo>
                    <a:pt x="56" y="913"/>
                  </a:lnTo>
                  <a:lnTo>
                    <a:pt x="90" y="940"/>
                  </a:lnTo>
                  <a:lnTo>
                    <a:pt x="128" y="963"/>
                  </a:lnTo>
                  <a:lnTo>
                    <a:pt x="170" y="982"/>
                  </a:lnTo>
                  <a:lnTo>
                    <a:pt x="213" y="997"/>
                  </a:lnTo>
                  <a:lnTo>
                    <a:pt x="258" y="1009"/>
                  </a:lnTo>
                  <a:lnTo>
                    <a:pt x="306" y="1016"/>
                  </a:lnTo>
                  <a:lnTo>
                    <a:pt x="353" y="1020"/>
                  </a:lnTo>
                  <a:lnTo>
                    <a:pt x="399" y="1019"/>
                  </a:lnTo>
                  <a:lnTo>
                    <a:pt x="447" y="1015"/>
                  </a:lnTo>
                  <a:lnTo>
                    <a:pt x="492" y="1006"/>
                  </a:lnTo>
                  <a:lnTo>
                    <a:pt x="534" y="994"/>
                  </a:lnTo>
                  <a:lnTo>
                    <a:pt x="575" y="979"/>
                  </a:lnTo>
                  <a:lnTo>
                    <a:pt x="612" y="958"/>
                  </a:lnTo>
                  <a:lnTo>
                    <a:pt x="655" y="928"/>
                  </a:lnTo>
                  <a:lnTo>
                    <a:pt x="694" y="894"/>
                  </a:lnTo>
                  <a:lnTo>
                    <a:pt x="728" y="858"/>
                  </a:lnTo>
                  <a:lnTo>
                    <a:pt x="756" y="821"/>
                  </a:lnTo>
                  <a:lnTo>
                    <a:pt x="779" y="780"/>
                  </a:lnTo>
                  <a:lnTo>
                    <a:pt x="796" y="738"/>
                  </a:lnTo>
                  <a:lnTo>
                    <a:pt x="806" y="695"/>
                  </a:lnTo>
                  <a:lnTo>
                    <a:pt x="811" y="652"/>
                  </a:lnTo>
                  <a:lnTo>
                    <a:pt x="809" y="608"/>
                  </a:lnTo>
                  <a:lnTo>
                    <a:pt x="800" y="563"/>
                  </a:lnTo>
                  <a:lnTo>
                    <a:pt x="784" y="520"/>
                  </a:lnTo>
                  <a:lnTo>
                    <a:pt x="761" y="478"/>
                  </a:lnTo>
                  <a:lnTo>
                    <a:pt x="731" y="436"/>
                  </a:lnTo>
                  <a:lnTo>
                    <a:pt x="728" y="433"/>
                  </a:lnTo>
                  <a:lnTo>
                    <a:pt x="724" y="426"/>
                  </a:lnTo>
                  <a:lnTo>
                    <a:pt x="714" y="415"/>
                  </a:lnTo>
                  <a:lnTo>
                    <a:pt x="702" y="401"/>
                  </a:lnTo>
                  <a:lnTo>
                    <a:pt x="687" y="382"/>
                  </a:lnTo>
                  <a:lnTo>
                    <a:pt x="670" y="363"/>
                  </a:lnTo>
                  <a:lnTo>
                    <a:pt x="651" y="340"/>
                  </a:lnTo>
                  <a:lnTo>
                    <a:pt x="631" y="316"/>
                  </a:lnTo>
                  <a:lnTo>
                    <a:pt x="609" y="291"/>
                  </a:lnTo>
                  <a:lnTo>
                    <a:pt x="589" y="265"/>
                  </a:lnTo>
                  <a:lnTo>
                    <a:pt x="567" y="239"/>
                  </a:lnTo>
                  <a:lnTo>
                    <a:pt x="545" y="213"/>
                  </a:lnTo>
                  <a:lnTo>
                    <a:pt x="524" y="188"/>
                  </a:lnTo>
                  <a:lnTo>
                    <a:pt x="526" y="189"/>
                  </a:lnTo>
                  <a:lnTo>
                    <a:pt x="521" y="184"/>
                  </a:lnTo>
                  <a:lnTo>
                    <a:pt x="517" y="180"/>
                  </a:lnTo>
                  <a:lnTo>
                    <a:pt x="515" y="177"/>
                  </a:lnTo>
                  <a:lnTo>
                    <a:pt x="513" y="175"/>
                  </a:lnTo>
                  <a:lnTo>
                    <a:pt x="512" y="175"/>
                  </a:lnTo>
                  <a:lnTo>
                    <a:pt x="499" y="154"/>
                  </a:lnTo>
                  <a:lnTo>
                    <a:pt x="492" y="131"/>
                  </a:lnTo>
                  <a:lnTo>
                    <a:pt x="490" y="110"/>
                  </a:lnTo>
                  <a:lnTo>
                    <a:pt x="494" y="87"/>
                  </a:lnTo>
                  <a:lnTo>
                    <a:pt x="502" y="65"/>
                  </a:lnTo>
                  <a:lnTo>
                    <a:pt x="517" y="44"/>
                  </a:lnTo>
                  <a:lnTo>
                    <a:pt x="534" y="28"/>
                  </a:lnTo>
                  <a:lnTo>
                    <a:pt x="555" y="13"/>
                  </a:lnTo>
                  <a:lnTo>
                    <a:pt x="577" y="5"/>
                  </a:lnTo>
                  <a:lnTo>
                    <a:pt x="60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0"/>
            <p:cNvSpPr>
              <a:spLocks/>
            </p:cNvSpPr>
            <p:nvPr userDrawn="1"/>
          </p:nvSpPr>
          <p:spPr bwMode="auto">
            <a:xfrm>
              <a:off x="6145213" y="4384676"/>
              <a:ext cx="434975" cy="476250"/>
            </a:xfrm>
            <a:custGeom>
              <a:avLst/>
              <a:gdLst>
                <a:gd name="T0" fmla="*/ 599 w 1096"/>
                <a:gd name="T1" fmla="*/ 0 h 1202"/>
                <a:gd name="T2" fmla="*/ 723 w 1096"/>
                <a:gd name="T3" fmla="*/ 21 h 1202"/>
                <a:gd name="T4" fmla="*/ 834 w 1096"/>
                <a:gd name="T5" fmla="*/ 64 h 1202"/>
                <a:gd name="T6" fmla="*/ 933 w 1096"/>
                <a:gd name="T7" fmla="*/ 128 h 1202"/>
                <a:gd name="T8" fmla="*/ 1014 w 1096"/>
                <a:gd name="T9" fmla="*/ 210 h 1202"/>
                <a:gd name="T10" fmla="*/ 1075 w 1096"/>
                <a:gd name="T11" fmla="*/ 307 h 1202"/>
                <a:gd name="T12" fmla="*/ 1071 w 1096"/>
                <a:gd name="T13" fmla="*/ 325 h 1202"/>
                <a:gd name="T14" fmla="*/ 1007 w 1096"/>
                <a:gd name="T15" fmla="*/ 268 h 1202"/>
                <a:gd name="T16" fmla="*/ 927 w 1096"/>
                <a:gd name="T17" fmla="*/ 226 h 1202"/>
                <a:gd name="T18" fmla="*/ 838 w 1096"/>
                <a:gd name="T19" fmla="*/ 199 h 1202"/>
                <a:gd name="T20" fmla="*/ 743 w 1096"/>
                <a:gd name="T21" fmla="*/ 188 h 1202"/>
                <a:gd name="T22" fmla="*/ 650 w 1096"/>
                <a:gd name="T23" fmla="*/ 193 h 1202"/>
                <a:gd name="T24" fmla="*/ 561 w 1096"/>
                <a:gd name="T25" fmla="*/ 214 h 1202"/>
                <a:gd name="T26" fmla="*/ 483 w 1096"/>
                <a:gd name="T27" fmla="*/ 249 h 1202"/>
                <a:gd name="T28" fmla="*/ 401 w 1096"/>
                <a:gd name="T29" fmla="*/ 313 h 1202"/>
                <a:gd name="T30" fmla="*/ 339 w 1096"/>
                <a:gd name="T31" fmla="*/ 388 h 1202"/>
                <a:gd name="T32" fmla="*/ 300 w 1096"/>
                <a:gd name="T33" fmla="*/ 470 h 1202"/>
                <a:gd name="T34" fmla="*/ 285 w 1096"/>
                <a:gd name="T35" fmla="*/ 555 h 1202"/>
                <a:gd name="T36" fmla="*/ 296 w 1096"/>
                <a:gd name="T37" fmla="*/ 643 h 1202"/>
                <a:gd name="T38" fmla="*/ 335 w 1096"/>
                <a:gd name="T39" fmla="*/ 730 h 1202"/>
                <a:gd name="T40" fmla="*/ 367 w 1096"/>
                <a:gd name="T41" fmla="*/ 775 h 1202"/>
                <a:gd name="T42" fmla="*/ 383 w 1096"/>
                <a:gd name="T43" fmla="*/ 793 h 1202"/>
                <a:gd name="T44" fmla="*/ 411 w 1096"/>
                <a:gd name="T45" fmla="*/ 827 h 1202"/>
                <a:gd name="T46" fmla="*/ 447 w 1096"/>
                <a:gd name="T47" fmla="*/ 870 h 1202"/>
                <a:gd name="T48" fmla="*/ 489 w 1096"/>
                <a:gd name="T49" fmla="*/ 921 h 1202"/>
                <a:gd name="T50" fmla="*/ 534 w 1096"/>
                <a:gd name="T51" fmla="*/ 974 h 1202"/>
                <a:gd name="T52" fmla="*/ 523 w 1096"/>
                <a:gd name="T53" fmla="*/ 962 h 1202"/>
                <a:gd name="T54" fmla="*/ 551 w 1096"/>
                <a:gd name="T55" fmla="*/ 996 h 1202"/>
                <a:gd name="T56" fmla="*/ 571 w 1096"/>
                <a:gd name="T57" fmla="*/ 1020 h 1202"/>
                <a:gd name="T58" fmla="*/ 578 w 1096"/>
                <a:gd name="T59" fmla="*/ 1028 h 1202"/>
                <a:gd name="T60" fmla="*/ 599 w 1096"/>
                <a:gd name="T61" fmla="*/ 1071 h 1202"/>
                <a:gd name="T62" fmla="*/ 596 w 1096"/>
                <a:gd name="T63" fmla="*/ 1115 h 1202"/>
                <a:gd name="T64" fmla="*/ 574 w 1096"/>
                <a:gd name="T65" fmla="*/ 1158 h 1202"/>
                <a:gd name="T66" fmla="*/ 536 w 1096"/>
                <a:gd name="T67" fmla="*/ 1189 h 1202"/>
                <a:gd name="T68" fmla="*/ 491 w 1096"/>
                <a:gd name="T69" fmla="*/ 1202 h 1202"/>
                <a:gd name="T70" fmla="*/ 447 w 1096"/>
                <a:gd name="T71" fmla="*/ 1196 h 1202"/>
                <a:gd name="T72" fmla="*/ 409 w 1096"/>
                <a:gd name="T73" fmla="*/ 1168 h 1202"/>
                <a:gd name="T74" fmla="*/ 390 w 1096"/>
                <a:gd name="T75" fmla="*/ 1143 h 1202"/>
                <a:gd name="T76" fmla="*/ 104 w 1096"/>
                <a:gd name="T77" fmla="*/ 796 h 1202"/>
                <a:gd name="T78" fmla="*/ 41 w 1096"/>
                <a:gd name="T79" fmla="*/ 682 h 1202"/>
                <a:gd name="T80" fmla="*/ 7 w 1096"/>
                <a:gd name="T81" fmla="*/ 573 h 1202"/>
                <a:gd name="T82" fmla="*/ 0 w 1096"/>
                <a:gd name="T83" fmla="*/ 471 h 1202"/>
                <a:gd name="T84" fmla="*/ 17 w 1096"/>
                <a:gd name="T85" fmla="*/ 375 h 1202"/>
                <a:gd name="T86" fmla="*/ 52 w 1096"/>
                <a:gd name="T87" fmla="*/ 287 h 1202"/>
                <a:gd name="T88" fmla="*/ 103 w 1096"/>
                <a:gd name="T89" fmla="*/ 210 h 1202"/>
                <a:gd name="T90" fmla="*/ 168 w 1096"/>
                <a:gd name="T91" fmla="*/ 144 h 1202"/>
                <a:gd name="T92" fmla="*/ 240 w 1096"/>
                <a:gd name="T93" fmla="*/ 88 h 1202"/>
                <a:gd name="T94" fmla="*/ 318 w 1096"/>
                <a:gd name="T95" fmla="*/ 47 h 1202"/>
                <a:gd name="T96" fmla="*/ 398 w 1096"/>
                <a:gd name="T97" fmla="*/ 19 h 1202"/>
                <a:gd name="T98" fmla="*/ 533 w 1096"/>
                <a:gd name="T99" fmla="*/ 0 h 1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96" h="1202">
                  <a:moveTo>
                    <a:pt x="533" y="0"/>
                  </a:moveTo>
                  <a:lnTo>
                    <a:pt x="599" y="0"/>
                  </a:lnTo>
                  <a:lnTo>
                    <a:pt x="662" y="7"/>
                  </a:lnTo>
                  <a:lnTo>
                    <a:pt x="723" y="21"/>
                  </a:lnTo>
                  <a:lnTo>
                    <a:pt x="780" y="40"/>
                  </a:lnTo>
                  <a:lnTo>
                    <a:pt x="834" y="64"/>
                  </a:lnTo>
                  <a:lnTo>
                    <a:pt x="887" y="94"/>
                  </a:lnTo>
                  <a:lnTo>
                    <a:pt x="933" y="128"/>
                  </a:lnTo>
                  <a:lnTo>
                    <a:pt x="976" y="167"/>
                  </a:lnTo>
                  <a:lnTo>
                    <a:pt x="1014" y="210"/>
                  </a:lnTo>
                  <a:lnTo>
                    <a:pt x="1047" y="256"/>
                  </a:lnTo>
                  <a:lnTo>
                    <a:pt x="1075" y="307"/>
                  </a:lnTo>
                  <a:lnTo>
                    <a:pt x="1096" y="360"/>
                  </a:lnTo>
                  <a:lnTo>
                    <a:pt x="1071" y="325"/>
                  </a:lnTo>
                  <a:lnTo>
                    <a:pt x="1041" y="295"/>
                  </a:lnTo>
                  <a:lnTo>
                    <a:pt x="1007" y="268"/>
                  </a:lnTo>
                  <a:lnTo>
                    <a:pt x="968" y="245"/>
                  </a:lnTo>
                  <a:lnTo>
                    <a:pt x="927" y="226"/>
                  </a:lnTo>
                  <a:lnTo>
                    <a:pt x="883" y="210"/>
                  </a:lnTo>
                  <a:lnTo>
                    <a:pt x="838" y="199"/>
                  </a:lnTo>
                  <a:lnTo>
                    <a:pt x="791" y="192"/>
                  </a:lnTo>
                  <a:lnTo>
                    <a:pt x="743" y="188"/>
                  </a:lnTo>
                  <a:lnTo>
                    <a:pt x="696" y="188"/>
                  </a:lnTo>
                  <a:lnTo>
                    <a:pt x="650" y="193"/>
                  </a:lnTo>
                  <a:lnTo>
                    <a:pt x="605" y="202"/>
                  </a:lnTo>
                  <a:lnTo>
                    <a:pt x="561" y="214"/>
                  </a:lnTo>
                  <a:lnTo>
                    <a:pt x="521" y="229"/>
                  </a:lnTo>
                  <a:lnTo>
                    <a:pt x="483" y="249"/>
                  </a:lnTo>
                  <a:lnTo>
                    <a:pt x="440" y="280"/>
                  </a:lnTo>
                  <a:lnTo>
                    <a:pt x="401" y="313"/>
                  </a:lnTo>
                  <a:lnTo>
                    <a:pt x="368" y="349"/>
                  </a:lnTo>
                  <a:lnTo>
                    <a:pt x="339" y="388"/>
                  </a:lnTo>
                  <a:lnTo>
                    <a:pt x="317" y="427"/>
                  </a:lnTo>
                  <a:lnTo>
                    <a:pt x="300" y="470"/>
                  </a:lnTo>
                  <a:lnTo>
                    <a:pt x="289" y="512"/>
                  </a:lnTo>
                  <a:lnTo>
                    <a:pt x="285" y="555"/>
                  </a:lnTo>
                  <a:lnTo>
                    <a:pt x="287" y="600"/>
                  </a:lnTo>
                  <a:lnTo>
                    <a:pt x="296" y="643"/>
                  </a:lnTo>
                  <a:lnTo>
                    <a:pt x="312" y="687"/>
                  </a:lnTo>
                  <a:lnTo>
                    <a:pt x="335" y="730"/>
                  </a:lnTo>
                  <a:lnTo>
                    <a:pt x="366" y="773"/>
                  </a:lnTo>
                  <a:lnTo>
                    <a:pt x="367" y="775"/>
                  </a:lnTo>
                  <a:lnTo>
                    <a:pt x="373" y="782"/>
                  </a:lnTo>
                  <a:lnTo>
                    <a:pt x="383" y="793"/>
                  </a:lnTo>
                  <a:lnTo>
                    <a:pt x="396" y="809"/>
                  </a:lnTo>
                  <a:lnTo>
                    <a:pt x="411" y="827"/>
                  </a:lnTo>
                  <a:lnTo>
                    <a:pt x="429" y="847"/>
                  </a:lnTo>
                  <a:lnTo>
                    <a:pt x="447" y="870"/>
                  </a:lnTo>
                  <a:lnTo>
                    <a:pt x="468" y="896"/>
                  </a:lnTo>
                  <a:lnTo>
                    <a:pt x="489" y="921"/>
                  </a:lnTo>
                  <a:lnTo>
                    <a:pt x="511" y="948"/>
                  </a:lnTo>
                  <a:lnTo>
                    <a:pt x="534" y="974"/>
                  </a:lnTo>
                  <a:lnTo>
                    <a:pt x="556" y="999"/>
                  </a:lnTo>
                  <a:lnTo>
                    <a:pt x="523" y="962"/>
                  </a:lnTo>
                  <a:lnTo>
                    <a:pt x="538" y="980"/>
                  </a:lnTo>
                  <a:lnTo>
                    <a:pt x="551" y="996"/>
                  </a:lnTo>
                  <a:lnTo>
                    <a:pt x="562" y="1009"/>
                  </a:lnTo>
                  <a:lnTo>
                    <a:pt x="571" y="1020"/>
                  </a:lnTo>
                  <a:lnTo>
                    <a:pt x="577" y="1026"/>
                  </a:lnTo>
                  <a:lnTo>
                    <a:pt x="578" y="1028"/>
                  </a:lnTo>
                  <a:lnTo>
                    <a:pt x="591" y="1049"/>
                  </a:lnTo>
                  <a:lnTo>
                    <a:pt x="599" y="1071"/>
                  </a:lnTo>
                  <a:lnTo>
                    <a:pt x="600" y="1094"/>
                  </a:lnTo>
                  <a:lnTo>
                    <a:pt x="596" y="1115"/>
                  </a:lnTo>
                  <a:lnTo>
                    <a:pt x="588" y="1137"/>
                  </a:lnTo>
                  <a:lnTo>
                    <a:pt x="574" y="1158"/>
                  </a:lnTo>
                  <a:lnTo>
                    <a:pt x="556" y="1176"/>
                  </a:lnTo>
                  <a:lnTo>
                    <a:pt x="536" y="1189"/>
                  </a:lnTo>
                  <a:lnTo>
                    <a:pt x="514" y="1199"/>
                  </a:lnTo>
                  <a:lnTo>
                    <a:pt x="491" y="1202"/>
                  </a:lnTo>
                  <a:lnTo>
                    <a:pt x="469" y="1202"/>
                  </a:lnTo>
                  <a:lnTo>
                    <a:pt x="447" y="1196"/>
                  </a:lnTo>
                  <a:lnTo>
                    <a:pt x="428" y="1184"/>
                  </a:lnTo>
                  <a:lnTo>
                    <a:pt x="409" y="1168"/>
                  </a:lnTo>
                  <a:lnTo>
                    <a:pt x="352" y="1098"/>
                  </a:lnTo>
                  <a:lnTo>
                    <a:pt x="390" y="1143"/>
                  </a:lnTo>
                  <a:lnTo>
                    <a:pt x="149" y="855"/>
                  </a:lnTo>
                  <a:lnTo>
                    <a:pt x="104" y="796"/>
                  </a:lnTo>
                  <a:lnTo>
                    <a:pt x="69" y="739"/>
                  </a:lnTo>
                  <a:lnTo>
                    <a:pt x="41" y="682"/>
                  </a:lnTo>
                  <a:lnTo>
                    <a:pt x="21" y="628"/>
                  </a:lnTo>
                  <a:lnTo>
                    <a:pt x="7" y="573"/>
                  </a:lnTo>
                  <a:lnTo>
                    <a:pt x="1" y="522"/>
                  </a:lnTo>
                  <a:lnTo>
                    <a:pt x="0" y="471"/>
                  </a:lnTo>
                  <a:lnTo>
                    <a:pt x="6" y="421"/>
                  </a:lnTo>
                  <a:lnTo>
                    <a:pt x="17" y="375"/>
                  </a:lnTo>
                  <a:lnTo>
                    <a:pt x="33" y="331"/>
                  </a:lnTo>
                  <a:lnTo>
                    <a:pt x="52" y="287"/>
                  </a:lnTo>
                  <a:lnTo>
                    <a:pt x="77" y="248"/>
                  </a:lnTo>
                  <a:lnTo>
                    <a:pt x="103" y="210"/>
                  </a:lnTo>
                  <a:lnTo>
                    <a:pt x="135" y="175"/>
                  </a:lnTo>
                  <a:lnTo>
                    <a:pt x="168" y="144"/>
                  </a:lnTo>
                  <a:lnTo>
                    <a:pt x="203" y="115"/>
                  </a:lnTo>
                  <a:lnTo>
                    <a:pt x="240" y="88"/>
                  </a:lnTo>
                  <a:lnTo>
                    <a:pt x="279" y="65"/>
                  </a:lnTo>
                  <a:lnTo>
                    <a:pt x="318" y="47"/>
                  </a:lnTo>
                  <a:lnTo>
                    <a:pt x="358" y="31"/>
                  </a:lnTo>
                  <a:lnTo>
                    <a:pt x="398" y="19"/>
                  </a:lnTo>
                  <a:lnTo>
                    <a:pt x="466" y="6"/>
                  </a:lnTo>
                  <a:lnTo>
                    <a:pt x="53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1"/>
            <p:cNvSpPr>
              <a:spLocks noEditPoints="1"/>
            </p:cNvSpPr>
            <p:nvPr userDrawn="1"/>
          </p:nvSpPr>
          <p:spPr bwMode="auto">
            <a:xfrm>
              <a:off x="7675563" y="4867276"/>
              <a:ext cx="52388" cy="50800"/>
            </a:xfrm>
            <a:custGeom>
              <a:avLst/>
              <a:gdLst>
                <a:gd name="T0" fmla="*/ 51 w 130"/>
                <a:gd name="T1" fmla="*/ 60 h 128"/>
                <a:gd name="T2" fmla="*/ 70 w 130"/>
                <a:gd name="T3" fmla="*/ 60 h 128"/>
                <a:gd name="T4" fmla="*/ 77 w 130"/>
                <a:gd name="T5" fmla="*/ 59 h 128"/>
                <a:gd name="T6" fmla="*/ 82 w 130"/>
                <a:gd name="T7" fmla="*/ 55 h 128"/>
                <a:gd name="T8" fmla="*/ 83 w 130"/>
                <a:gd name="T9" fmla="*/ 48 h 128"/>
                <a:gd name="T10" fmla="*/ 82 w 130"/>
                <a:gd name="T11" fmla="*/ 42 h 128"/>
                <a:gd name="T12" fmla="*/ 77 w 130"/>
                <a:gd name="T13" fmla="*/ 38 h 128"/>
                <a:gd name="T14" fmla="*/ 71 w 130"/>
                <a:gd name="T15" fmla="*/ 37 h 128"/>
                <a:gd name="T16" fmla="*/ 51 w 130"/>
                <a:gd name="T17" fmla="*/ 37 h 128"/>
                <a:gd name="T18" fmla="*/ 68 w 130"/>
                <a:gd name="T19" fmla="*/ 28 h 128"/>
                <a:gd name="T20" fmla="*/ 89 w 130"/>
                <a:gd name="T21" fmla="*/ 32 h 128"/>
                <a:gd name="T22" fmla="*/ 95 w 130"/>
                <a:gd name="T23" fmla="*/ 48 h 128"/>
                <a:gd name="T24" fmla="*/ 90 w 130"/>
                <a:gd name="T25" fmla="*/ 63 h 128"/>
                <a:gd name="T26" fmla="*/ 76 w 130"/>
                <a:gd name="T27" fmla="*/ 69 h 128"/>
                <a:gd name="T28" fmla="*/ 84 w 130"/>
                <a:gd name="T29" fmla="*/ 101 h 128"/>
                <a:gd name="T30" fmla="*/ 51 w 130"/>
                <a:gd name="T31" fmla="*/ 69 h 128"/>
                <a:gd name="T32" fmla="*/ 40 w 130"/>
                <a:gd name="T33" fmla="*/ 101 h 128"/>
                <a:gd name="T34" fmla="*/ 66 w 130"/>
                <a:gd name="T35" fmla="*/ 11 h 128"/>
                <a:gd name="T36" fmla="*/ 34 w 130"/>
                <a:gd name="T37" fmla="*/ 20 h 128"/>
                <a:gd name="T38" fmla="*/ 16 w 130"/>
                <a:gd name="T39" fmla="*/ 47 h 128"/>
                <a:gd name="T40" fmla="*/ 16 w 130"/>
                <a:gd name="T41" fmla="*/ 82 h 128"/>
                <a:gd name="T42" fmla="*/ 34 w 130"/>
                <a:gd name="T43" fmla="*/ 107 h 128"/>
                <a:gd name="T44" fmla="*/ 66 w 130"/>
                <a:gd name="T45" fmla="*/ 117 h 128"/>
                <a:gd name="T46" fmla="*/ 96 w 130"/>
                <a:gd name="T47" fmla="*/ 107 h 128"/>
                <a:gd name="T48" fmla="*/ 115 w 130"/>
                <a:gd name="T49" fmla="*/ 82 h 128"/>
                <a:gd name="T50" fmla="*/ 115 w 130"/>
                <a:gd name="T51" fmla="*/ 47 h 128"/>
                <a:gd name="T52" fmla="*/ 96 w 130"/>
                <a:gd name="T53" fmla="*/ 20 h 128"/>
                <a:gd name="T54" fmla="*/ 66 w 130"/>
                <a:gd name="T55" fmla="*/ 11 h 128"/>
                <a:gd name="T56" fmla="*/ 85 w 130"/>
                <a:gd name="T57" fmla="*/ 3 h 128"/>
                <a:gd name="T58" fmla="*/ 118 w 130"/>
                <a:gd name="T59" fmla="*/ 25 h 128"/>
                <a:gd name="T60" fmla="*/ 130 w 130"/>
                <a:gd name="T61" fmla="*/ 64 h 128"/>
                <a:gd name="T62" fmla="*/ 118 w 130"/>
                <a:gd name="T63" fmla="*/ 102 h 128"/>
                <a:gd name="T64" fmla="*/ 85 w 130"/>
                <a:gd name="T65" fmla="*/ 125 h 128"/>
                <a:gd name="T66" fmla="*/ 45 w 130"/>
                <a:gd name="T67" fmla="*/ 125 h 128"/>
                <a:gd name="T68" fmla="*/ 13 w 130"/>
                <a:gd name="T69" fmla="*/ 102 h 128"/>
                <a:gd name="T70" fmla="*/ 0 w 130"/>
                <a:gd name="T71" fmla="*/ 64 h 128"/>
                <a:gd name="T72" fmla="*/ 13 w 130"/>
                <a:gd name="T73" fmla="*/ 25 h 128"/>
                <a:gd name="T74" fmla="*/ 45 w 130"/>
                <a:gd name="T75" fmla="*/ 3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0" h="128">
                  <a:moveTo>
                    <a:pt x="51" y="37"/>
                  </a:moveTo>
                  <a:lnTo>
                    <a:pt x="51" y="60"/>
                  </a:lnTo>
                  <a:lnTo>
                    <a:pt x="66" y="60"/>
                  </a:lnTo>
                  <a:lnTo>
                    <a:pt x="70" y="60"/>
                  </a:lnTo>
                  <a:lnTo>
                    <a:pt x="73" y="59"/>
                  </a:lnTo>
                  <a:lnTo>
                    <a:pt x="77" y="59"/>
                  </a:lnTo>
                  <a:lnTo>
                    <a:pt x="79" y="56"/>
                  </a:lnTo>
                  <a:lnTo>
                    <a:pt x="82" y="55"/>
                  </a:lnTo>
                  <a:lnTo>
                    <a:pt x="83" y="52"/>
                  </a:lnTo>
                  <a:lnTo>
                    <a:pt x="83" y="48"/>
                  </a:lnTo>
                  <a:lnTo>
                    <a:pt x="83" y="44"/>
                  </a:lnTo>
                  <a:lnTo>
                    <a:pt x="82" y="42"/>
                  </a:lnTo>
                  <a:lnTo>
                    <a:pt x="79" y="40"/>
                  </a:lnTo>
                  <a:lnTo>
                    <a:pt x="77" y="38"/>
                  </a:lnTo>
                  <a:lnTo>
                    <a:pt x="73" y="37"/>
                  </a:lnTo>
                  <a:lnTo>
                    <a:pt x="71" y="37"/>
                  </a:lnTo>
                  <a:lnTo>
                    <a:pt x="67" y="37"/>
                  </a:lnTo>
                  <a:lnTo>
                    <a:pt x="51" y="37"/>
                  </a:lnTo>
                  <a:close/>
                  <a:moveTo>
                    <a:pt x="40" y="28"/>
                  </a:moveTo>
                  <a:lnTo>
                    <a:pt x="68" y="28"/>
                  </a:lnTo>
                  <a:lnTo>
                    <a:pt x="81" y="29"/>
                  </a:lnTo>
                  <a:lnTo>
                    <a:pt x="89" y="32"/>
                  </a:lnTo>
                  <a:lnTo>
                    <a:pt x="94" y="38"/>
                  </a:lnTo>
                  <a:lnTo>
                    <a:pt x="95" y="48"/>
                  </a:lnTo>
                  <a:lnTo>
                    <a:pt x="94" y="56"/>
                  </a:lnTo>
                  <a:lnTo>
                    <a:pt x="90" y="63"/>
                  </a:lnTo>
                  <a:lnTo>
                    <a:pt x="83" y="66"/>
                  </a:lnTo>
                  <a:lnTo>
                    <a:pt x="76" y="69"/>
                  </a:lnTo>
                  <a:lnTo>
                    <a:pt x="98" y="101"/>
                  </a:lnTo>
                  <a:lnTo>
                    <a:pt x="84" y="101"/>
                  </a:lnTo>
                  <a:lnTo>
                    <a:pt x="65" y="69"/>
                  </a:lnTo>
                  <a:lnTo>
                    <a:pt x="51" y="69"/>
                  </a:lnTo>
                  <a:lnTo>
                    <a:pt x="51" y="101"/>
                  </a:lnTo>
                  <a:lnTo>
                    <a:pt x="40" y="101"/>
                  </a:lnTo>
                  <a:lnTo>
                    <a:pt x="40" y="28"/>
                  </a:lnTo>
                  <a:close/>
                  <a:moveTo>
                    <a:pt x="66" y="11"/>
                  </a:moveTo>
                  <a:lnTo>
                    <a:pt x="49" y="13"/>
                  </a:lnTo>
                  <a:lnTo>
                    <a:pt x="34" y="20"/>
                  </a:lnTo>
                  <a:lnTo>
                    <a:pt x="23" y="32"/>
                  </a:lnTo>
                  <a:lnTo>
                    <a:pt x="16" y="47"/>
                  </a:lnTo>
                  <a:lnTo>
                    <a:pt x="14" y="64"/>
                  </a:lnTo>
                  <a:lnTo>
                    <a:pt x="16" y="82"/>
                  </a:lnTo>
                  <a:lnTo>
                    <a:pt x="23" y="96"/>
                  </a:lnTo>
                  <a:lnTo>
                    <a:pt x="34" y="107"/>
                  </a:lnTo>
                  <a:lnTo>
                    <a:pt x="49" y="114"/>
                  </a:lnTo>
                  <a:lnTo>
                    <a:pt x="66" y="117"/>
                  </a:lnTo>
                  <a:lnTo>
                    <a:pt x="82" y="114"/>
                  </a:lnTo>
                  <a:lnTo>
                    <a:pt x="96" y="107"/>
                  </a:lnTo>
                  <a:lnTo>
                    <a:pt x="107" y="96"/>
                  </a:lnTo>
                  <a:lnTo>
                    <a:pt x="115" y="82"/>
                  </a:lnTo>
                  <a:lnTo>
                    <a:pt x="118" y="64"/>
                  </a:lnTo>
                  <a:lnTo>
                    <a:pt x="115" y="47"/>
                  </a:lnTo>
                  <a:lnTo>
                    <a:pt x="107" y="32"/>
                  </a:lnTo>
                  <a:lnTo>
                    <a:pt x="96" y="20"/>
                  </a:lnTo>
                  <a:lnTo>
                    <a:pt x="82" y="13"/>
                  </a:lnTo>
                  <a:lnTo>
                    <a:pt x="66" y="11"/>
                  </a:lnTo>
                  <a:close/>
                  <a:moveTo>
                    <a:pt x="66" y="0"/>
                  </a:moveTo>
                  <a:lnTo>
                    <a:pt x="85" y="3"/>
                  </a:lnTo>
                  <a:lnTo>
                    <a:pt x="104" y="12"/>
                  </a:lnTo>
                  <a:lnTo>
                    <a:pt x="118" y="25"/>
                  </a:lnTo>
                  <a:lnTo>
                    <a:pt x="127" y="43"/>
                  </a:lnTo>
                  <a:lnTo>
                    <a:pt x="130" y="64"/>
                  </a:lnTo>
                  <a:lnTo>
                    <a:pt x="127" y="84"/>
                  </a:lnTo>
                  <a:lnTo>
                    <a:pt x="118" y="102"/>
                  </a:lnTo>
                  <a:lnTo>
                    <a:pt x="104" y="116"/>
                  </a:lnTo>
                  <a:lnTo>
                    <a:pt x="85" y="125"/>
                  </a:lnTo>
                  <a:lnTo>
                    <a:pt x="66" y="128"/>
                  </a:lnTo>
                  <a:lnTo>
                    <a:pt x="45" y="125"/>
                  </a:lnTo>
                  <a:lnTo>
                    <a:pt x="27" y="116"/>
                  </a:lnTo>
                  <a:lnTo>
                    <a:pt x="13" y="102"/>
                  </a:lnTo>
                  <a:lnTo>
                    <a:pt x="4" y="84"/>
                  </a:lnTo>
                  <a:lnTo>
                    <a:pt x="0" y="64"/>
                  </a:lnTo>
                  <a:lnTo>
                    <a:pt x="4" y="43"/>
                  </a:lnTo>
                  <a:lnTo>
                    <a:pt x="13" y="25"/>
                  </a:lnTo>
                  <a:lnTo>
                    <a:pt x="27" y="12"/>
                  </a:lnTo>
                  <a:lnTo>
                    <a:pt x="45" y="3"/>
                  </a:lnTo>
                  <a:lnTo>
                    <a:pt x="6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2"/>
            <p:cNvSpPr>
              <a:spLocks noEditPoints="1"/>
            </p:cNvSpPr>
            <p:nvPr userDrawn="1"/>
          </p:nvSpPr>
          <p:spPr bwMode="auto">
            <a:xfrm>
              <a:off x="6591301" y="4867276"/>
              <a:ext cx="52388" cy="50800"/>
            </a:xfrm>
            <a:custGeom>
              <a:avLst/>
              <a:gdLst>
                <a:gd name="T0" fmla="*/ 51 w 130"/>
                <a:gd name="T1" fmla="*/ 60 h 128"/>
                <a:gd name="T2" fmla="*/ 69 w 130"/>
                <a:gd name="T3" fmla="*/ 60 h 128"/>
                <a:gd name="T4" fmla="*/ 75 w 130"/>
                <a:gd name="T5" fmla="*/ 59 h 128"/>
                <a:gd name="T6" fmla="*/ 81 w 130"/>
                <a:gd name="T7" fmla="*/ 55 h 128"/>
                <a:gd name="T8" fmla="*/ 82 w 130"/>
                <a:gd name="T9" fmla="*/ 48 h 128"/>
                <a:gd name="T10" fmla="*/ 81 w 130"/>
                <a:gd name="T11" fmla="*/ 42 h 128"/>
                <a:gd name="T12" fmla="*/ 76 w 130"/>
                <a:gd name="T13" fmla="*/ 38 h 128"/>
                <a:gd name="T14" fmla="*/ 70 w 130"/>
                <a:gd name="T15" fmla="*/ 37 h 128"/>
                <a:gd name="T16" fmla="*/ 51 w 130"/>
                <a:gd name="T17" fmla="*/ 37 h 128"/>
                <a:gd name="T18" fmla="*/ 68 w 130"/>
                <a:gd name="T19" fmla="*/ 28 h 128"/>
                <a:gd name="T20" fmla="*/ 88 w 130"/>
                <a:gd name="T21" fmla="*/ 32 h 128"/>
                <a:gd name="T22" fmla="*/ 94 w 130"/>
                <a:gd name="T23" fmla="*/ 48 h 128"/>
                <a:gd name="T24" fmla="*/ 88 w 130"/>
                <a:gd name="T25" fmla="*/ 63 h 128"/>
                <a:gd name="T26" fmla="*/ 75 w 130"/>
                <a:gd name="T27" fmla="*/ 69 h 128"/>
                <a:gd name="T28" fmla="*/ 83 w 130"/>
                <a:gd name="T29" fmla="*/ 101 h 128"/>
                <a:gd name="T30" fmla="*/ 51 w 130"/>
                <a:gd name="T31" fmla="*/ 69 h 128"/>
                <a:gd name="T32" fmla="*/ 40 w 130"/>
                <a:gd name="T33" fmla="*/ 101 h 128"/>
                <a:gd name="T34" fmla="*/ 64 w 130"/>
                <a:gd name="T35" fmla="*/ 11 h 128"/>
                <a:gd name="T36" fmla="*/ 34 w 130"/>
                <a:gd name="T37" fmla="*/ 20 h 128"/>
                <a:gd name="T38" fmla="*/ 14 w 130"/>
                <a:gd name="T39" fmla="*/ 47 h 128"/>
                <a:gd name="T40" fmla="*/ 14 w 130"/>
                <a:gd name="T41" fmla="*/ 82 h 128"/>
                <a:gd name="T42" fmla="*/ 34 w 130"/>
                <a:gd name="T43" fmla="*/ 107 h 128"/>
                <a:gd name="T44" fmla="*/ 64 w 130"/>
                <a:gd name="T45" fmla="*/ 117 h 128"/>
                <a:gd name="T46" fmla="*/ 96 w 130"/>
                <a:gd name="T47" fmla="*/ 107 h 128"/>
                <a:gd name="T48" fmla="*/ 114 w 130"/>
                <a:gd name="T49" fmla="*/ 82 h 128"/>
                <a:gd name="T50" fmla="*/ 114 w 130"/>
                <a:gd name="T51" fmla="*/ 47 h 128"/>
                <a:gd name="T52" fmla="*/ 96 w 130"/>
                <a:gd name="T53" fmla="*/ 20 h 128"/>
                <a:gd name="T54" fmla="*/ 64 w 130"/>
                <a:gd name="T55" fmla="*/ 11 h 128"/>
                <a:gd name="T56" fmla="*/ 85 w 130"/>
                <a:gd name="T57" fmla="*/ 3 h 128"/>
                <a:gd name="T58" fmla="*/ 117 w 130"/>
                <a:gd name="T59" fmla="*/ 25 h 128"/>
                <a:gd name="T60" fmla="*/ 130 w 130"/>
                <a:gd name="T61" fmla="*/ 64 h 128"/>
                <a:gd name="T62" fmla="*/ 117 w 130"/>
                <a:gd name="T63" fmla="*/ 102 h 128"/>
                <a:gd name="T64" fmla="*/ 85 w 130"/>
                <a:gd name="T65" fmla="*/ 125 h 128"/>
                <a:gd name="T66" fmla="*/ 45 w 130"/>
                <a:gd name="T67" fmla="*/ 125 h 128"/>
                <a:gd name="T68" fmla="*/ 12 w 130"/>
                <a:gd name="T69" fmla="*/ 102 h 128"/>
                <a:gd name="T70" fmla="*/ 0 w 130"/>
                <a:gd name="T71" fmla="*/ 64 h 128"/>
                <a:gd name="T72" fmla="*/ 12 w 130"/>
                <a:gd name="T73" fmla="*/ 25 h 128"/>
                <a:gd name="T74" fmla="*/ 45 w 130"/>
                <a:gd name="T75" fmla="*/ 3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0" h="128">
                  <a:moveTo>
                    <a:pt x="51" y="37"/>
                  </a:moveTo>
                  <a:lnTo>
                    <a:pt x="51" y="60"/>
                  </a:lnTo>
                  <a:lnTo>
                    <a:pt x="64" y="60"/>
                  </a:lnTo>
                  <a:lnTo>
                    <a:pt x="69" y="60"/>
                  </a:lnTo>
                  <a:lnTo>
                    <a:pt x="73" y="59"/>
                  </a:lnTo>
                  <a:lnTo>
                    <a:pt x="75" y="59"/>
                  </a:lnTo>
                  <a:lnTo>
                    <a:pt x="79" y="56"/>
                  </a:lnTo>
                  <a:lnTo>
                    <a:pt x="81" y="55"/>
                  </a:lnTo>
                  <a:lnTo>
                    <a:pt x="82" y="52"/>
                  </a:lnTo>
                  <a:lnTo>
                    <a:pt x="82" y="48"/>
                  </a:lnTo>
                  <a:lnTo>
                    <a:pt x="82" y="44"/>
                  </a:lnTo>
                  <a:lnTo>
                    <a:pt x="81" y="42"/>
                  </a:lnTo>
                  <a:lnTo>
                    <a:pt x="79" y="40"/>
                  </a:lnTo>
                  <a:lnTo>
                    <a:pt x="76" y="38"/>
                  </a:lnTo>
                  <a:lnTo>
                    <a:pt x="73" y="37"/>
                  </a:lnTo>
                  <a:lnTo>
                    <a:pt x="70" y="37"/>
                  </a:lnTo>
                  <a:lnTo>
                    <a:pt x="66" y="37"/>
                  </a:lnTo>
                  <a:lnTo>
                    <a:pt x="51" y="37"/>
                  </a:lnTo>
                  <a:close/>
                  <a:moveTo>
                    <a:pt x="40" y="28"/>
                  </a:moveTo>
                  <a:lnTo>
                    <a:pt x="68" y="28"/>
                  </a:lnTo>
                  <a:lnTo>
                    <a:pt x="80" y="29"/>
                  </a:lnTo>
                  <a:lnTo>
                    <a:pt x="88" y="32"/>
                  </a:lnTo>
                  <a:lnTo>
                    <a:pt x="93" y="38"/>
                  </a:lnTo>
                  <a:lnTo>
                    <a:pt x="94" y="48"/>
                  </a:lnTo>
                  <a:lnTo>
                    <a:pt x="93" y="56"/>
                  </a:lnTo>
                  <a:lnTo>
                    <a:pt x="88" y="63"/>
                  </a:lnTo>
                  <a:lnTo>
                    <a:pt x="82" y="66"/>
                  </a:lnTo>
                  <a:lnTo>
                    <a:pt x="75" y="69"/>
                  </a:lnTo>
                  <a:lnTo>
                    <a:pt x="96" y="101"/>
                  </a:lnTo>
                  <a:lnTo>
                    <a:pt x="83" y="101"/>
                  </a:lnTo>
                  <a:lnTo>
                    <a:pt x="64" y="69"/>
                  </a:lnTo>
                  <a:lnTo>
                    <a:pt x="51" y="69"/>
                  </a:lnTo>
                  <a:lnTo>
                    <a:pt x="51" y="101"/>
                  </a:lnTo>
                  <a:lnTo>
                    <a:pt x="40" y="101"/>
                  </a:lnTo>
                  <a:lnTo>
                    <a:pt x="40" y="28"/>
                  </a:lnTo>
                  <a:close/>
                  <a:moveTo>
                    <a:pt x="64" y="11"/>
                  </a:moveTo>
                  <a:lnTo>
                    <a:pt x="48" y="13"/>
                  </a:lnTo>
                  <a:lnTo>
                    <a:pt x="34" y="20"/>
                  </a:lnTo>
                  <a:lnTo>
                    <a:pt x="22" y="32"/>
                  </a:lnTo>
                  <a:lnTo>
                    <a:pt x="14" y="47"/>
                  </a:lnTo>
                  <a:lnTo>
                    <a:pt x="12" y="64"/>
                  </a:lnTo>
                  <a:lnTo>
                    <a:pt x="14" y="82"/>
                  </a:lnTo>
                  <a:lnTo>
                    <a:pt x="22" y="96"/>
                  </a:lnTo>
                  <a:lnTo>
                    <a:pt x="34" y="107"/>
                  </a:lnTo>
                  <a:lnTo>
                    <a:pt x="48" y="114"/>
                  </a:lnTo>
                  <a:lnTo>
                    <a:pt x="64" y="117"/>
                  </a:lnTo>
                  <a:lnTo>
                    <a:pt x="81" y="114"/>
                  </a:lnTo>
                  <a:lnTo>
                    <a:pt x="96" y="107"/>
                  </a:lnTo>
                  <a:lnTo>
                    <a:pt x="107" y="96"/>
                  </a:lnTo>
                  <a:lnTo>
                    <a:pt x="114" y="82"/>
                  </a:lnTo>
                  <a:lnTo>
                    <a:pt x="116" y="64"/>
                  </a:lnTo>
                  <a:lnTo>
                    <a:pt x="114" y="47"/>
                  </a:lnTo>
                  <a:lnTo>
                    <a:pt x="107" y="32"/>
                  </a:lnTo>
                  <a:lnTo>
                    <a:pt x="96" y="20"/>
                  </a:lnTo>
                  <a:lnTo>
                    <a:pt x="81" y="13"/>
                  </a:lnTo>
                  <a:lnTo>
                    <a:pt x="64" y="11"/>
                  </a:lnTo>
                  <a:close/>
                  <a:moveTo>
                    <a:pt x="64" y="0"/>
                  </a:moveTo>
                  <a:lnTo>
                    <a:pt x="85" y="3"/>
                  </a:lnTo>
                  <a:lnTo>
                    <a:pt x="103" y="12"/>
                  </a:lnTo>
                  <a:lnTo>
                    <a:pt x="117" y="25"/>
                  </a:lnTo>
                  <a:lnTo>
                    <a:pt x="126" y="43"/>
                  </a:lnTo>
                  <a:lnTo>
                    <a:pt x="130" y="64"/>
                  </a:lnTo>
                  <a:lnTo>
                    <a:pt x="126" y="84"/>
                  </a:lnTo>
                  <a:lnTo>
                    <a:pt x="117" y="102"/>
                  </a:lnTo>
                  <a:lnTo>
                    <a:pt x="103" y="116"/>
                  </a:lnTo>
                  <a:lnTo>
                    <a:pt x="85" y="125"/>
                  </a:lnTo>
                  <a:lnTo>
                    <a:pt x="64" y="128"/>
                  </a:lnTo>
                  <a:lnTo>
                    <a:pt x="45" y="125"/>
                  </a:lnTo>
                  <a:lnTo>
                    <a:pt x="26" y="116"/>
                  </a:lnTo>
                  <a:lnTo>
                    <a:pt x="12" y="102"/>
                  </a:lnTo>
                  <a:lnTo>
                    <a:pt x="2" y="84"/>
                  </a:lnTo>
                  <a:lnTo>
                    <a:pt x="0" y="64"/>
                  </a:lnTo>
                  <a:lnTo>
                    <a:pt x="2" y="43"/>
                  </a:lnTo>
                  <a:lnTo>
                    <a:pt x="12" y="25"/>
                  </a:lnTo>
                  <a:lnTo>
                    <a:pt x="26" y="12"/>
                  </a:lnTo>
                  <a:lnTo>
                    <a:pt x="45" y="3"/>
                  </a:lnTo>
                  <a:lnTo>
                    <a:pt x="6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0" name="Group 19"/>
          <p:cNvGrpSpPr>
            <a:grpSpLocks noChangeAspect="1"/>
          </p:cNvGrpSpPr>
          <p:nvPr userDrawn="1"/>
        </p:nvGrpSpPr>
        <p:grpSpPr>
          <a:xfrm>
            <a:off x="278497" y="137381"/>
            <a:ext cx="914400" cy="636169"/>
            <a:chOff x="3100388" y="1555751"/>
            <a:chExt cx="2932113" cy="2039938"/>
          </a:xfrm>
          <a:solidFill>
            <a:schemeClr val="bg1"/>
          </a:solidFill>
        </p:grpSpPr>
        <p:grpSp>
          <p:nvGrpSpPr>
            <p:cNvPr id="21" name="Group 20"/>
            <p:cNvGrpSpPr/>
            <p:nvPr userDrawn="1"/>
          </p:nvGrpSpPr>
          <p:grpSpPr>
            <a:xfrm>
              <a:off x="3100388" y="2832101"/>
              <a:ext cx="2932113" cy="763588"/>
              <a:chOff x="3100388" y="2832101"/>
              <a:chExt cx="2932113" cy="763588"/>
            </a:xfrm>
            <a:grpFill/>
          </p:grpSpPr>
          <p:sp>
            <p:nvSpPr>
              <p:cNvPr id="25" name="Freeform 19"/>
              <p:cNvSpPr>
                <a:spLocks/>
              </p:cNvSpPr>
              <p:nvPr userDrawn="1"/>
            </p:nvSpPr>
            <p:spPr bwMode="auto">
              <a:xfrm>
                <a:off x="3100388" y="2832101"/>
                <a:ext cx="339725" cy="588963"/>
              </a:xfrm>
              <a:custGeom>
                <a:avLst/>
                <a:gdLst>
                  <a:gd name="T0" fmla="*/ 269 w 428"/>
                  <a:gd name="T1" fmla="*/ 2 h 741"/>
                  <a:gd name="T2" fmla="*/ 337 w 428"/>
                  <a:gd name="T3" fmla="*/ 21 h 741"/>
                  <a:gd name="T4" fmla="*/ 393 w 428"/>
                  <a:gd name="T5" fmla="*/ 57 h 741"/>
                  <a:gd name="T6" fmla="*/ 387 w 428"/>
                  <a:gd name="T7" fmla="*/ 105 h 741"/>
                  <a:gd name="T8" fmla="*/ 346 w 428"/>
                  <a:gd name="T9" fmla="*/ 66 h 741"/>
                  <a:gd name="T10" fmla="*/ 292 w 428"/>
                  <a:gd name="T11" fmla="*/ 42 h 741"/>
                  <a:gd name="T12" fmla="*/ 229 w 428"/>
                  <a:gd name="T13" fmla="*/ 33 h 741"/>
                  <a:gd name="T14" fmla="*/ 176 w 428"/>
                  <a:gd name="T15" fmla="*/ 38 h 741"/>
                  <a:gd name="T16" fmla="*/ 128 w 428"/>
                  <a:gd name="T17" fmla="*/ 57 h 741"/>
                  <a:gd name="T18" fmla="*/ 87 w 428"/>
                  <a:gd name="T19" fmla="*/ 88 h 741"/>
                  <a:gd name="T20" fmla="*/ 58 w 428"/>
                  <a:gd name="T21" fmla="*/ 131 h 741"/>
                  <a:gd name="T22" fmla="*/ 48 w 428"/>
                  <a:gd name="T23" fmla="*/ 186 h 741"/>
                  <a:gd name="T24" fmla="*/ 57 w 428"/>
                  <a:gd name="T25" fmla="*/ 238 h 741"/>
                  <a:gd name="T26" fmla="*/ 82 w 428"/>
                  <a:gd name="T27" fmla="*/ 278 h 741"/>
                  <a:gd name="T28" fmla="*/ 118 w 428"/>
                  <a:gd name="T29" fmla="*/ 307 h 741"/>
                  <a:gd name="T30" fmla="*/ 163 w 428"/>
                  <a:gd name="T31" fmla="*/ 330 h 741"/>
                  <a:gd name="T32" fmla="*/ 212 w 428"/>
                  <a:gd name="T33" fmla="*/ 349 h 741"/>
                  <a:gd name="T34" fmla="*/ 264 w 428"/>
                  <a:gd name="T35" fmla="*/ 368 h 741"/>
                  <a:gd name="T36" fmla="*/ 315 w 428"/>
                  <a:gd name="T37" fmla="*/ 389 h 741"/>
                  <a:gd name="T38" fmla="*/ 358 w 428"/>
                  <a:gd name="T39" fmla="*/ 413 h 741"/>
                  <a:gd name="T40" fmla="*/ 396 w 428"/>
                  <a:gd name="T41" fmla="*/ 446 h 741"/>
                  <a:gd name="T42" fmla="*/ 419 w 428"/>
                  <a:gd name="T43" fmla="*/ 491 h 741"/>
                  <a:gd name="T44" fmla="*/ 428 w 428"/>
                  <a:gd name="T45" fmla="*/ 549 h 741"/>
                  <a:gd name="T46" fmla="*/ 418 w 428"/>
                  <a:gd name="T47" fmla="*/ 612 h 741"/>
                  <a:gd name="T48" fmla="*/ 391 w 428"/>
                  <a:gd name="T49" fmla="*/ 662 h 741"/>
                  <a:gd name="T50" fmla="*/ 351 w 428"/>
                  <a:gd name="T51" fmla="*/ 701 h 741"/>
                  <a:gd name="T52" fmla="*/ 299 w 428"/>
                  <a:gd name="T53" fmla="*/ 727 h 741"/>
                  <a:gd name="T54" fmla="*/ 240 w 428"/>
                  <a:gd name="T55" fmla="*/ 740 h 741"/>
                  <a:gd name="T56" fmla="*/ 169 w 428"/>
                  <a:gd name="T57" fmla="*/ 739 h 741"/>
                  <a:gd name="T58" fmla="*/ 91 w 428"/>
                  <a:gd name="T59" fmla="*/ 719 h 741"/>
                  <a:gd name="T60" fmla="*/ 27 w 428"/>
                  <a:gd name="T61" fmla="*/ 678 h 741"/>
                  <a:gd name="T62" fmla="*/ 25 w 428"/>
                  <a:gd name="T63" fmla="*/ 626 h 741"/>
                  <a:gd name="T64" fmla="*/ 80 w 428"/>
                  <a:gd name="T65" fmla="*/ 670 h 741"/>
                  <a:gd name="T66" fmla="*/ 142 w 428"/>
                  <a:gd name="T67" fmla="*/ 698 h 741"/>
                  <a:gd name="T68" fmla="*/ 210 w 428"/>
                  <a:gd name="T69" fmla="*/ 707 h 741"/>
                  <a:gd name="T70" fmla="*/ 265 w 428"/>
                  <a:gd name="T71" fmla="*/ 701 h 741"/>
                  <a:gd name="T72" fmla="*/ 313 w 428"/>
                  <a:gd name="T73" fmla="*/ 681 h 741"/>
                  <a:gd name="T74" fmla="*/ 354 w 428"/>
                  <a:gd name="T75" fmla="*/ 650 h 741"/>
                  <a:gd name="T76" fmla="*/ 381 w 428"/>
                  <a:gd name="T77" fmla="*/ 606 h 741"/>
                  <a:gd name="T78" fmla="*/ 391 w 428"/>
                  <a:gd name="T79" fmla="*/ 551 h 741"/>
                  <a:gd name="T80" fmla="*/ 382 w 428"/>
                  <a:gd name="T81" fmla="*/ 499 h 741"/>
                  <a:gd name="T82" fmla="*/ 357 w 428"/>
                  <a:gd name="T83" fmla="*/ 460 h 741"/>
                  <a:gd name="T84" fmla="*/ 321 w 428"/>
                  <a:gd name="T85" fmla="*/ 430 h 741"/>
                  <a:gd name="T86" fmla="*/ 276 w 428"/>
                  <a:gd name="T87" fmla="*/ 408 h 741"/>
                  <a:gd name="T88" fmla="*/ 227 w 428"/>
                  <a:gd name="T89" fmla="*/ 389 h 741"/>
                  <a:gd name="T90" fmla="*/ 175 w 428"/>
                  <a:gd name="T91" fmla="*/ 371 h 741"/>
                  <a:gd name="T92" fmla="*/ 126 w 428"/>
                  <a:gd name="T93" fmla="*/ 349 h 741"/>
                  <a:gd name="T94" fmla="*/ 81 w 428"/>
                  <a:gd name="T95" fmla="*/ 324 h 741"/>
                  <a:gd name="T96" fmla="*/ 45 w 428"/>
                  <a:gd name="T97" fmla="*/ 291 h 741"/>
                  <a:gd name="T98" fmla="*/ 20 w 428"/>
                  <a:gd name="T99" fmla="*/ 245 h 741"/>
                  <a:gd name="T100" fmla="*/ 12 w 428"/>
                  <a:gd name="T101" fmla="*/ 187 h 741"/>
                  <a:gd name="T102" fmla="*/ 21 w 428"/>
                  <a:gd name="T103" fmla="*/ 125 h 741"/>
                  <a:gd name="T104" fmla="*/ 49 w 428"/>
                  <a:gd name="T105" fmla="*/ 76 h 741"/>
                  <a:gd name="T106" fmla="*/ 90 w 428"/>
                  <a:gd name="T107" fmla="*/ 39 h 741"/>
                  <a:gd name="T108" fmla="*/ 142 w 428"/>
                  <a:gd name="T109" fmla="*/ 14 h 741"/>
                  <a:gd name="T110" fmla="*/ 200 w 428"/>
                  <a:gd name="T111" fmla="*/ 1 h 7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428" h="741">
                    <a:moveTo>
                      <a:pt x="230" y="0"/>
                    </a:moveTo>
                    <a:lnTo>
                      <a:pt x="269" y="2"/>
                    </a:lnTo>
                    <a:lnTo>
                      <a:pt x="305" y="10"/>
                    </a:lnTo>
                    <a:lnTo>
                      <a:pt x="337" y="21"/>
                    </a:lnTo>
                    <a:lnTo>
                      <a:pt x="366" y="37"/>
                    </a:lnTo>
                    <a:lnTo>
                      <a:pt x="393" y="57"/>
                    </a:lnTo>
                    <a:lnTo>
                      <a:pt x="415" y="80"/>
                    </a:lnTo>
                    <a:lnTo>
                      <a:pt x="387" y="105"/>
                    </a:lnTo>
                    <a:lnTo>
                      <a:pt x="367" y="83"/>
                    </a:lnTo>
                    <a:lnTo>
                      <a:pt x="346" y="66"/>
                    </a:lnTo>
                    <a:lnTo>
                      <a:pt x="320" y="52"/>
                    </a:lnTo>
                    <a:lnTo>
                      <a:pt x="292" y="42"/>
                    </a:lnTo>
                    <a:lnTo>
                      <a:pt x="262" y="35"/>
                    </a:lnTo>
                    <a:lnTo>
                      <a:pt x="229" y="33"/>
                    </a:lnTo>
                    <a:lnTo>
                      <a:pt x="202" y="34"/>
                    </a:lnTo>
                    <a:lnTo>
                      <a:pt x="176" y="38"/>
                    </a:lnTo>
                    <a:lnTo>
                      <a:pt x="152" y="46"/>
                    </a:lnTo>
                    <a:lnTo>
                      <a:pt x="128" y="57"/>
                    </a:lnTo>
                    <a:lnTo>
                      <a:pt x="106" y="71"/>
                    </a:lnTo>
                    <a:lnTo>
                      <a:pt x="87" y="88"/>
                    </a:lnTo>
                    <a:lnTo>
                      <a:pt x="71" y="107"/>
                    </a:lnTo>
                    <a:lnTo>
                      <a:pt x="58" y="131"/>
                    </a:lnTo>
                    <a:lnTo>
                      <a:pt x="52" y="156"/>
                    </a:lnTo>
                    <a:lnTo>
                      <a:pt x="48" y="186"/>
                    </a:lnTo>
                    <a:lnTo>
                      <a:pt x="51" y="214"/>
                    </a:lnTo>
                    <a:lnTo>
                      <a:pt x="57" y="238"/>
                    </a:lnTo>
                    <a:lnTo>
                      <a:pt x="67" y="259"/>
                    </a:lnTo>
                    <a:lnTo>
                      <a:pt x="82" y="278"/>
                    </a:lnTo>
                    <a:lnTo>
                      <a:pt x="99" y="294"/>
                    </a:lnTo>
                    <a:lnTo>
                      <a:pt x="118" y="307"/>
                    </a:lnTo>
                    <a:lnTo>
                      <a:pt x="139" y="320"/>
                    </a:lnTo>
                    <a:lnTo>
                      <a:pt x="163" y="330"/>
                    </a:lnTo>
                    <a:lnTo>
                      <a:pt x="188" y="340"/>
                    </a:lnTo>
                    <a:lnTo>
                      <a:pt x="212" y="349"/>
                    </a:lnTo>
                    <a:lnTo>
                      <a:pt x="238" y="358"/>
                    </a:lnTo>
                    <a:lnTo>
                      <a:pt x="264" y="368"/>
                    </a:lnTo>
                    <a:lnTo>
                      <a:pt x="290" y="377"/>
                    </a:lnTo>
                    <a:lnTo>
                      <a:pt x="315" y="389"/>
                    </a:lnTo>
                    <a:lnTo>
                      <a:pt x="337" y="400"/>
                    </a:lnTo>
                    <a:lnTo>
                      <a:pt x="358" y="413"/>
                    </a:lnTo>
                    <a:lnTo>
                      <a:pt x="379" y="429"/>
                    </a:lnTo>
                    <a:lnTo>
                      <a:pt x="396" y="446"/>
                    </a:lnTo>
                    <a:lnTo>
                      <a:pt x="409" y="467"/>
                    </a:lnTo>
                    <a:lnTo>
                      <a:pt x="419" y="491"/>
                    </a:lnTo>
                    <a:lnTo>
                      <a:pt x="426" y="518"/>
                    </a:lnTo>
                    <a:lnTo>
                      <a:pt x="428" y="549"/>
                    </a:lnTo>
                    <a:lnTo>
                      <a:pt x="426" y="581"/>
                    </a:lnTo>
                    <a:lnTo>
                      <a:pt x="418" y="612"/>
                    </a:lnTo>
                    <a:lnTo>
                      <a:pt x="407" y="639"/>
                    </a:lnTo>
                    <a:lnTo>
                      <a:pt x="391" y="662"/>
                    </a:lnTo>
                    <a:lnTo>
                      <a:pt x="373" y="684"/>
                    </a:lnTo>
                    <a:lnTo>
                      <a:pt x="351" y="701"/>
                    </a:lnTo>
                    <a:lnTo>
                      <a:pt x="326" y="715"/>
                    </a:lnTo>
                    <a:lnTo>
                      <a:pt x="299" y="727"/>
                    </a:lnTo>
                    <a:lnTo>
                      <a:pt x="271" y="734"/>
                    </a:lnTo>
                    <a:lnTo>
                      <a:pt x="240" y="740"/>
                    </a:lnTo>
                    <a:lnTo>
                      <a:pt x="210" y="741"/>
                    </a:lnTo>
                    <a:lnTo>
                      <a:pt x="169" y="739"/>
                    </a:lnTo>
                    <a:lnTo>
                      <a:pt x="128" y="731"/>
                    </a:lnTo>
                    <a:lnTo>
                      <a:pt x="91" y="719"/>
                    </a:lnTo>
                    <a:lnTo>
                      <a:pt x="57" y="701"/>
                    </a:lnTo>
                    <a:lnTo>
                      <a:pt x="27" y="678"/>
                    </a:lnTo>
                    <a:lnTo>
                      <a:pt x="0" y="651"/>
                    </a:lnTo>
                    <a:lnTo>
                      <a:pt x="25" y="626"/>
                    </a:lnTo>
                    <a:lnTo>
                      <a:pt x="51" y="650"/>
                    </a:lnTo>
                    <a:lnTo>
                      <a:pt x="80" y="670"/>
                    </a:lnTo>
                    <a:lnTo>
                      <a:pt x="109" y="687"/>
                    </a:lnTo>
                    <a:lnTo>
                      <a:pt x="142" y="698"/>
                    </a:lnTo>
                    <a:lnTo>
                      <a:pt x="175" y="705"/>
                    </a:lnTo>
                    <a:lnTo>
                      <a:pt x="210" y="707"/>
                    </a:lnTo>
                    <a:lnTo>
                      <a:pt x="238" y="706"/>
                    </a:lnTo>
                    <a:lnTo>
                      <a:pt x="265" y="701"/>
                    </a:lnTo>
                    <a:lnTo>
                      <a:pt x="290" y="693"/>
                    </a:lnTo>
                    <a:lnTo>
                      <a:pt x="313" y="681"/>
                    </a:lnTo>
                    <a:lnTo>
                      <a:pt x="335" y="667"/>
                    </a:lnTo>
                    <a:lnTo>
                      <a:pt x="354" y="650"/>
                    </a:lnTo>
                    <a:lnTo>
                      <a:pt x="370" y="630"/>
                    </a:lnTo>
                    <a:lnTo>
                      <a:pt x="381" y="606"/>
                    </a:lnTo>
                    <a:lnTo>
                      <a:pt x="388" y="580"/>
                    </a:lnTo>
                    <a:lnTo>
                      <a:pt x="391" y="551"/>
                    </a:lnTo>
                    <a:lnTo>
                      <a:pt x="389" y="523"/>
                    </a:lnTo>
                    <a:lnTo>
                      <a:pt x="382" y="499"/>
                    </a:lnTo>
                    <a:lnTo>
                      <a:pt x="372" y="478"/>
                    </a:lnTo>
                    <a:lnTo>
                      <a:pt x="357" y="460"/>
                    </a:lnTo>
                    <a:lnTo>
                      <a:pt x="340" y="444"/>
                    </a:lnTo>
                    <a:lnTo>
                      <a:pt x="321" y="430"/>
                    </a:lnTo>
                    <a:lnTo>
                      <a:pt x="300" y="419"/>
                    </a:lnTo>
                    <a:lnTo>
                      <a:pt x="276" y="408"/>
                    </a:lnTo>
                    <a:lnTo>
                      <a:pt x="253" y="398"/>
                    </a:lnTo>
                    <a:lnTo>
                      <a:pt x="227" y="389"/>
                    </a:lnTo>
                    <a:lnTo>
                      <a:pt x="201" y="380"/>
                    </a:lnTo>
                    <a:lnTo>
                      <a:pt x="175" y="371"/>
                    </a:lnTo>
                    <a:lnTo>
                      <a:pt x="151" y="360"/>
                    </a:lnTo>
                    <a:lnTo>
                      <a:pt x="126" y="349"/>
                    </a:lnTo>
                    <a:lnTo>
                      <a:pt x="102" y="338"/>
                    </a:lnTo>
                    <a:lnTo>
                      <a:pt x="81" y="324"/>
                    </a:lnTo>
                    <a:lnTo>
                      <a:pt x="62" y="309"/>
                    </a:lnTo>
                    <a:lnTo>
                      <a:pt x="45" y="291"/>
                    </a:lnTo>
                    <a:lnTo>
                      <a:pt x="31" y="269"/>
                    </a:lnTo>
                    <a:lnTo>
                      <a:pt x="20" y="245"/>
                    </a:lnTo>
                    <a:lnTo>
                      <a:pt x="15" y="218"/>
                    </a:lnTo>
                    <a:lnTo>
                      <a:pt x="12" y="187"/>
                    </a:lnTo>
                    <a:lnTo>
                      <a:pt x="15" y="154"/>
                    </a:lnTo>
                    <a:lnTo>
                      <a:pt x="21" y="125"/>
                    </a:lnTo>
                    <a:lnTo>
                      <a:pt x="34" y="99"/>
                    </a:lnTo>
                    <a:lnTo>
                      <a:pt x="49" y="76"/>
                    </a:lnTo>
                    <a:lnTo>
                      <a:pt x="69" y="56"/>
                    </a:lnTo>
                    <a:lnTo>
                      <a:pt x="90" y="39"/>
                    </a:lnTo>
                    <a:lnTo>
                      <a:pt x="115" y="25"/>
                    </a:lnTo>
                    <a:lnTo>
                      <a:pt x="142" y="14"/>
                    </a:lnTo>
                    <a:lnTo>
                      <a:pt x="170" y="7"/>
                    </a:lnTo>
                    <a:lnTo>
                      <a:pt x="200" y="1"/>
                    </a:lnTo>
                    <a:lnTo>
                      <a:pt x="23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" name="Freeform 20"/>
              <p:cNvSpPr>
                <a:spLocks noEditPoints="1"/>
              </p:cNvSpPr>
              <p:nvPr userDrawn="1"/>
            </p:nvSpPr>
            <p:spPr bwMode="auto">
              <a:xfrm>
                <a:off x="3492501" y="2847976"/>
                <a:ext cx="506413" cy="557213"/>
              </a:xfrm>
              <a:custGeom>
                <a:avLst/>
                <a:gdLst>
                  <a:gd name="T0" fmla="*/ 323 w 640"/>
                  <a:gd name="T1" fmla="*/ 34 h 703"/>
                  <a:gd name="T2" fmla="*/ 137 w 640"/>
                  <a:gd name="T3" fmla="*/ 474 h 703"/>
                  <a:gd name="T4" fmla="*/ 505 w 640"/>
                  <a:gd name="T5" fmla="*/ 474 h 703"/>
                  <a:gd name="T6" fmla="*/ 323 w 640"/>
                  <a:gd name="T7" fmla="*/ 34 h 703"/>
                  <a:gd name="T8" fmla="*/ 304 w 640"/>
                  <a:gd name="T9" fmla="*/ 0 h 703"/>
                  <a:gd name="T10" fmla="*/ 344 w 640"/>
                  <a:gd name="T11" fmla="*/ 0 h 703"/>
                  <a:gd name="T12" fmla="*/ 640 w 640"/>
                  <a:gd name="T13" fmla="*/ 703 h 703"/>
                  <a:gd name="T14" fmla="*/ 599 w 640"/>
                  <a:gd name="T15" fmla="*/ 703 h 703"/>
                  <a:gd name="T16" fmla="*/ 518 w 640"/>
                  <a:gd name="T17" fmla="*/ 507 h 703"/>
                  <a:gd name="T18" fmla="*/ 124 w 640"/>
                  <a:gd name="T19" fmla="*/ 507 h 703"/>
                  <a:gd name="T20" fmla="*/ 41 w 640"/>
                  <a:gd name="T21" fmla="*/ 703 h 703"/>
                  <a:gd name="T22" fmla="*/ 0 w 640"/>
                  <a:gd name="T23" fmla="*/ 703 h 703"/>
                  <a:gd name="T24" fmla="*/ 304 w 640"/>
                  <a:gd name="T25" fmla="*/ 0 h 7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40" h="703">
                    <a:moveTo>
                      <a:pt x="323" y="34"/>
                    </a:moveTo>
                    <a:lnTo>
                      <a:pt x="137" y="474"/>
                    </a:lnTo>
                    <a:lnTo>
                      <a:pt x="505" y="474"/>
                    </a:lnTo>
                    <a:lnTo>
                      <a:pt x="323" y="34"/>
                    </a:lnTo>
                    <a:close/>
                    <a:moveTo>
                      <a:pt x="304" y="0"/>
                    </a:moveTo>
                    <a:lnTo>
                      <a:pt x="344" y="0"/>
                    </a:lnTo>
                    <a:lnTo>
                      <a:pt x="640" y="703"/>
                    </a:lnTo>
                    <a:lnTo>
                      <a:pt x="599" y="703"/>
                    </a:lnTo>
                    <a:lnTo>
                      <a:pt x="518" y="507"/>
                    </a:lnTo>
                    <a:lnTo>
                      <a:pt x="124" y="507"/>
                    </a:lnTo>
                    <a:lnTo>
                      <a:pt x="41" y="703"/>
                    </a:lnTo>
                    <a:lnTo>
                      <a:pt x="0" y="703"/>
                    </a:lnTo>
                    <a:lnTo>
                      <a:pt x="304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" name="Freeform 21"/>
              <p:cNvSpPr>
                <a:spLocks/>
              </p:cNvSpPr>
              <p:nvPr userDrawn="1"/>
            </p:nvSpPr>
            <p:spPr bwMode="auto">
              <a:xfrm>
                <a:off x="4048126" y="2832101"/>
                <a:ext cx="339725" cy="588963"/>
              </a:xfrm>
              <a:custGeom>
                <a:avLst/>
                <a:gdLst>
                  <a:gd name="T0" fmla="*/ 269 w 429"/>
                  <a:gd name="T1" fmla="*/ 2 h 741"/>
                  <a:gd name="T2" fmla="*/ 338 w 429"/>
                  <a:gd name="T3" fmla="*/ 21 h 741"/>
                  <a:gd name="T4" fmla="*/ 394 w 429"/>
                  <a:gd name="T5" fmla="*/ 57 h 741"/>
                  <a:gd name="T6" fmla="*/ 387 w 429"/>
                  <a:gd name="T7" fmla="*/ 105 h 741"/>
                  <a:gd name="T8" fmla="*/ 347 w 429"/>
                  <a:gd name="T9" fmla="*/ 66 h 741"/>
                  <a:gd name="T10" fmla="*/ 293 w 429"/>
                  <a:gd name="T11" fmla="*/ 42 h 741"/>
                  <a:gd name="T12" fmla="*/ 230 w 429"/>
                  <a:gd name="T13" fmla="*/ 33 h 741"/>
                  <a:gd name="T14" fmla="*/ 177 w 429"/>
                  <a:gd name="T15" fmla="*/ 38 h 741"/>
                  <a:gd name="T16" fmla="*/ 129 w 429"/>
                  <a:gd name="T17" fmla="*/ 57 h 741"/>
                  <a:gd name="T18" fmla="*/ 87 w 429"/>
                  <a:gd name="T19" fmla="*/ 88 h 741"/>
                  <a:gd name="T20" fmla="*/ 60 w 429"/>
                  <a:gd name="T21" fmla="*/ 131 h 741"/>
                  <a:gd name="T22" fmla="*/ 49 w 429"/>
                  <a:gd name="T23" fmla="*/ 186 h 741"/>
                  <a:gd name="T24" fmla="*/ 58 w 429"/>
                  <a:gd name="T25" fmla="*/ 238 h 741"/>
                  <a:gd name="T26" fmla="*/ 82 w 429"/>
                  <a:gd name="T27" fmla="*/ 278 h 741"/>
                  <a:gd name="T28" fmla="*/ 118 w 429"/>
                  <a:gd name="T29" fmla="*/ 307 h 741"/>
                  <a:gd name="T30" fmla="*/ 163 w 429"/>
                  <a:gd name="T31" fmla="*/ 330 h 741"/>
                  <a:gd name="T32" fmla="*/ 213 w 429"/>
                  <a:gd name="T33" fmla="*/ 349 h 741"/>
                  <a:gd name="T34" fmla="*/ 264 w 429"/>
                  <a:gd name="T35" fmla="*/ 368 h 741"/>
                  <a:gd name="T36" fmla="*/ 315 w 429"/>
                  <a:gd name="T37" fmla="*/ 389 h 741"/>
                  <a:gd name="T38" fmla="*/ 359 w 429"/>
                  <a:gd name="T39" fmla="*/ 413 h 741"/>
                  <a:gd name="T40" fmla="*/ 396 w 429"/>
                  <a:gd name="T41" fmla="*/ 446 h 741"/>
                  <a:gd name="T42" fmla="*/ 420 w 429"/>
                  <a:gd name="T43" fmla="*/ 491 h 741"/>
                  <a:gd name="T44" fmla="*/ 429 w 429"/>
                  <a:gd name="T45" fmla="*/ 549 h 741"/>
                  <a:gd name="T46" fmla="*/ 418 w 429"/>
                  <a:gd name="T47" fmla="*/ 612 h 741"/>
                  <a:gd name="T48" fmla="*/ 391 w 429"/>
                  <a:gd name="T49" fmla="*/ 662 h 741"/>
                  <a:gd name="T50" fmla="*/ 351 w 429"/>
                  <a:gd name="T51" fmla="*/ 701 h 741"/>
                  <a:gd name="T52" fmla="*/ 299 w 429"/>
                  <a:gd name="T53" fmla="*/ 727 h 741"/>
                  <a:gd name="T54" fmla="*/ 241 w 429"/>
                  <a:gd name="T55" fmla="*/ 740 h 741"/>
                  <a:gd name="T56" fmla="*/ 169 w 429"/>
                  <a:gd name="T57" fmla="*/ 739 h 741"/>
                  <a:gd name="T58" fmla="*/ 91 w 429"/>
                  <a:gd name="T59" fmla="*/ 719 h 741"/>
                  <a:gd name="T60" fmla="*/ 27 w 429"/>
                  <a:gd name="T61" fmla="*/ 678 h 741"/>
                  <a:gd name="T62" fmla="*/ 25 w 429"/>
                  <a:gd name="T63" fmla="*/ 626 h 741"/>
                  <a:gd name="T64" fmla="*/ 80 w 429"/>
                  <a:gd name="T65" fmla="*/ 670 h 741"/>
                  <a:gd name="T66" fmla="*/ 142 w 429"/>
                  <a:gd name="T67" fmla="*/ 698 h 741"/>
                  <a:gd name="T68" fmla="*/ 211 w 429"/>
                  <a:gd name="T69" fmla="*/ 707 h 741"/>
                  <a:gd name="T70" fmla="*/ 266 w 429"/>
                  <a:gd name="T71" fmla="*/ 701 h 741"/>
                  <a:gd name="T72" fmla="*/ 314 w 429"/>
                  <a:gd name="T73" fmla="*/ 681 h 741"/>
                  <a:gd name="T74" fmla="*/ 354 w 429"/>
                  <a:gd name="T75" fmla="*/ 650 h 741"/>
                  <a:gd name="T76" fmla="*/ 381 w 429"/>
                  <a:gd name="T77" fmla="*/ 606 h 741"/>
                  <a:gd name="T78" fmla="*/ 391 w 429"/>
                  <a:gd name="T79" fmla="*/ 551 h 741"/>
                  <a:gd name="T80" fmla="*/ 382 w 429"/>
                  <a:gd name="T81" fmla="*/ 499 h 741"/>
                  <a:gd name="T82" fmla="*/ 358 w 429"/>
                  <a:gd name="T83" fmla="*/ 460 h 741"/>
                  <a:gd name="T84" fmla="*/ 322 w 429"/>
                  <a:gd name="T85" fmla="*/ 430 h 741"/>
                  <a:gd name="T86" fmla="*/ 277 w 429"/>
                  <a:gd name="T87" fmla="*/ 408 h 741"/>
                  <a:gd name="T88" fmla="*/ 227 w 429"/>
                  <a:gd name="T89" fmla="*/ 389 h 741"/>
                  <a:gd name="T90" fmla="*/ 176 w 429"/>
                  <a:gd name="T91" fmla="*/ 371 h 741"/>
                  <a:gd name="T92" fmla="*/ 126 w 429"/>
                  <a:gd name="T93" fmla="*/ 349 h 741"/>
                  <a:gd name="T94" fmla="*/ 81 w 429"/>
                  <a:gd name="T95" fmla="*/ 324 h 741"/>
                  <a:gd name="T96" fmla="*/ 45 w 429"/>
                  <a:gd name="T97" fmla="*/ 291 h 741"/>
                  <a:gd name="T98" fmla="*/ 21 w 429"/>
                  <a:gd name="T99" fmla="*/ 245 h 741"/>
                  <a:gd name="T100" fmla="*/ 13 w 429"/>
                  <a:gd name="T101" fmla="*/ 187 h 741"/>
                  <a:gd name="T102" fmla="*/ 22 w 429"/>
                  <a:gd name="T103" fmla="*/ 125 h 741"/>
                  <a:gd name="T104" fmla="*/ 50 w 429"/>
                  <a:gd name="T105" fmla="*/ 76 h 741"/>
                  <a:gd name="T106" fmla="*/ 90 w 429"/>
                  <a:gd name="T107" fmla="*/ 39 h 741"/>
                  <a:gd name="T108" fmla="*/ 142 w 429"/>
                  <a:gd name="T109" fmla="*/ 14 h 741"/>
                  <a:gd name="T110" fmla="*/ 200 w 429"/>
                  <a:gd name="T111" fmla="*/ 1 h 7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429" h="741">
                    <a:moveTo>
                      <a:pt x="231" y="0"/>
                    </a:moveTo>
                    <a:lnTo>
                      <a:pt x="269" y="2"/>
                    </a:lnTo>
                    <a:lnTo>
                      <a:pt x="305" y="10"/>
                    </a:lnTo>
                    <a:lnTo>
                      <a:pt x="338" y="21"/>
                    </a:lnTo>
                    <a:lnTo>
                      <a:pt x="367" y="37"/>
                    </a:lnTo>
                    <a:lnTo>
                      <a:pt x="394" y="57"/>
                    </a:lnTo>
                    <a:lnTo>
                      <a:pt x="415" y="80"/>
                    </a:lnTo>
                    <a:lnTo>
                      <a:pt x="387" y="105"/>
                    </a:lnTo>
                    <a:lnTo>
                      <a:pt x="368" y="83"/>
                    </a:lnTo>
                    <a:lnTo>
                      <a:pt x="347" y="66"/>
                    </a:lnTo>
                    <a:lnTo>
                      <a:pt x="321" y="52"/>
                    </a:lnTo>
                    <a:lnTo>
                      <a:pt x="293" y="42"/>
                    </a:lnTo>
                    <a:lnTo>
                      <a:pt x="262" y="35"/>
                    </a:lnTo>
                    <a:lnTo>
                      <a:pt x="230" y="33"/>
                    </a:lnTo>
                    <a:lnTo>
                      <a:pt x="203" y="34"/>
                    </a:lnTo>
                    <a:lnTo>
                      <a:pt x="177" y="38"/>
                    </a:lnTo>
                    <a:lnTo>
                      <a:pt x="152" y="46"/>
                    </a:lnTo>
                    <a:lnTo>
                      <a:pt x="129" y="57"/>
                    </a:lnTo>
                    <a:lnTo>
                      <a:pt x="106" y="71"/>
                    </a:lnTo>
                    <a:lnTo>
                      <a:pt x="87" y="88"/>
                    </a:lnTo>
                    <a:lnTo>
                      <a:pt x="71" y="107"/>
                    </a:lnTo>
                    <a:lnTo>
                      <a:pt x="60" y="131"/>
                    </a:lnTo>
                    <a:lnTo>
                      <a:pt x="52" y="156"/>
                    </a:lnTo>
                    <a:lnTo>
                      <a:pt x="49" y="186"/>
                    </a:lnTo>
                    <a:lnTo>
                      <a:pt x="51" y="214"/>
                    </a:lnTo>
                    <a:lnTo>
                      <a:pt x="58" y="238"/>
                    </a:lnTo>
                    <a:lnTo>
                      <a:pt x="68" y="259"/>
                    </a:lnTo>
                    <a:lnTo>
                      <a:pt x="82" y="278"/>
                    </a:lnTo>
                    <a:lnTo>
                      <a:pt x="99" y="294"/>
                    </a:lnTo>
                    <a:lnTo>
                      <a:pt x="118" y="307"/>
                    </a:lnTo>
                    <a:lnTo>
                      <a:pt x="140" y="320"/>
                    </a:lnTo>
                    <a:lnTo>
                      <a:pt x="163" y="330"/>
                    </a:lnTo>
                    <a:lnTo>
                      <a:pt x="188" y="340"/>
                    </a:lnTo>
                    <a:lnTo>
                      <a:pt x="213" y="349"/>
                    </a:lnTo>
                    <a:lnTo>
                      <a:pt x="239" y="358"/>
                    </a:lnTo>
                    <a:lnTo>
                      <a:pt x="264" y="368"/>
                    </a:lnTo>
                    <a:lnTo>
                      <a:pt x="290" y="377"/>
                    </a:lnTo>
                    <a:lnTo>
                      <a:pt x="315" y="389"/>
                    </a:lnTo>
                    <a:lnTo>
                      <a:pt x="338" y="400"/>
                    </a:lnTo>
                    <a:lnTo>
                      <a:pt x="359" y="413"/>
                    </a:lnTo>
                    <a:lnTo>
                      <a:pt x="379" y="429"/>
                    </a:lnTo>
                    <a:lnTo>
                      <a:pt x="396" y="446"/>
                    </a:lnTo>
                    <a:lnTo>
                      <a:pt x="409" y="467"/>
                    </a:lnTo>
                    <a:lnTo>
                      <a:pt x="420" y="491"/>
                    </a:lnTo>
                    <a:lnTo>
                      <a:pt x="426" y="518"/>
                    </a:lnTo>
                    <a:lnTo>
                      <a:pt x="429" y="549"/>
                    </a:lnTo>
                    <a:lnTo>
                      <a:pt x="426" y="581"/>
                    </a:lnTo>
                    <a:lnTo>
                      <a:pt x="418" y="612"/>
                    </a:lnTo>
                    <a:lnTo>
                      <a:pt x="407" y="639"/>
                    </a:lnTo>
                    <a:lnTo>
                      <a:pt x="391" y="662"/>
                    </a:lnTo>
                    <a:lnTo>
                      <a:pt x="373" y="684"/>
                    </a:lnTo>
                    <a:lnTo>
                      <a:pt x="351" y="701"/>
                    </a:lnTo>
                    <a:lnTo>
                      <a:pt x="326" y="715"/>
                    </a:lnTo>
                    <a:lnTo>
                      <a:pt x="299" y="727"/>
                    </a:lnTo>
                    <a:lnTo>
                      <a:pt x="271" y="734"/>
                    </a:lnTo>
                    <a:lnTo>
                      <a:pt x="241" y="740"/>
                    </a:lnTo>
                    <a:lnTo>
                      <a:pt x="211" y="741"/>
                    </a:lnTo>
                    <a:lnTo>
                      <a:pt x="169" y="739"/>
                    </a:lnTo>
                    <a:lnTo>
                      <a:pt x="129" y="731"/>
                    </a:lnTo>
                    <a:lnTo>
                      <a:pt x="91" y="719"/>
                    </a:lnTo>
                    <a:lnTo>
                      <a:pt x="58" y="701"/>
                    </a:lnTo>
                    <a:lnTo>
                      <a:pt x="27" y="678"/>
                    </a:lnTo>
                    <a:lnTo>
                      <a:pt x="0" y="651"/>
                    </a:lnTo>
                    <a:lnTo>
                      <a:pt x="25" y="626"/>
                    </a:lnTo>
                    <a:lnTo>
                      <a:pt x="51" y="650"/>
                    </a:lnTo>
                    <a:lnTo>
                      <a:pt x="80" y="670"/>
                    </a:lnTo>
                    <a:lnTo>
                      <a:pt x="109" y="687"/>
                    </a:lnTo>
                    <a:lnTo>
                      <a:pt x="142" y="698"/>
                    </a:lnTo>
                    <a:lnTo>
                      <a:pt x="176" y="705"/>
                    </a:lnTo>
                    <a:lnTo>
                      <a:pt x="211" y="707"/>
                    </a:lnTo>
                    <a:lnTo>
                      <a:pt x="239" y="706"/>
                    </a:lnTo>
                    <a:lnTo>
                      <a:pt x="266" y="701"/>
                    </a:lnTo>
                    <a:lnTo>
                      <a:pt x="290" y="693"/>
                    </a:lnTo>
                    <a:lnTo>
                      <a:pt x="314" y="681"/>
                    </a:lnTo>
                    <a:lnTo>
                      <a:pt x="335" y="667"/>
                    </a:lnTo>
                    <a:lnTo>
                      <a:pt x="354" y="650"/>
                    </a:lnTo>
                    <a:lnTo>
                      <a:pt x="370" y="630"/>
                    </a:lnTo>
                    <a:lnTo>
                      <a:pt x="381" y="606"/>
                    </a:lnTo>
                    <a:lnTo>
                      <a:pt x="388" y="580"/>
                    </a:lnTo>
                    <a:lnTo>
                      <a:pt x="391" y="551"/>
                    </a:lnTo>
                    <a:lnTo>
                      <a:pt x="389" y="523"/>
                    </a:lnTo>
                    <a:lnTo>
                      <a:pt x="382" y="499"/>
                    </a:lnTo>
                    <a:lnTo>
                      <a:pt x="372" y="478"/>
                    </a:lnTo>
                    <a:lnTo>
                      <a:pt x="358" y="460"/>
                    </a:lnTo>
                    <a:lnTo>
                      <a:pt x="341" y="444"/>
                    </a:lnTo>
                    <a:lnTo>
                      <a:pt x="322" y="430"/>
                    </a:lnTo>
                    <a:lnTo>
                      <a:pt x="300" y="419"/>
                    </a:lnTo>
                    <a:lnTo>
                      <a:pt x="277" y="408"/>
                    </a:lnTo>
                    <a:lnTo>
                      <a:pt x="253" y="398"/>
                    </a:lnTo>
                    <a:lnTo>
                      <a:pt x="227" y="389"/>
                    </a:lnTo>
                    <a:lnTo>
                      <a:pt x="202" y="380"/>
                    </a:lnTo>
                    <a:lnTo>
                      <a:pt x="176" y="371"/>
                    </a:lnTo>
                    <a:lnTo>
                      <a:pt x="151" y="360"/>
                    </a:lnTo>
                    <a:lnTo>
                      <a:pt x="126" y="349"/>
                    </a:lnTo>
                    <a:lnTo>
                      <a:pt x="103" y="338"/>
                    </a:lnTo>
                    <a:lnTo>
                      <a:pt x="81" y="324"/>
                    </a:lnTo>
                    <a:lnTo>
                      <a:pt x="62" y="309"/>
                    </a:lnTo>
                    <a:lnTo>
                      <a:pt x="45" y="291"/>
                    </a:lnTo>
                    <a:lnTo>
                      <a:pt x="32" y="269"/>
                    </a:lnTo>
                    <a:lnTo>
                      <a:pt x="21" y="245"/>
                    </a:lnTo>
                    <a:lnTo>
                      <a:pt x="15" y="218"/>
                    </a:lnTo>
                    <a:lnTo>
                      <a:pt x="13" y="187"/>
                    </a:lnTo>
                    <a:lnTo>
                      <a:pt x="15" y="154"/>
                    </a:lnTo>
                    <a:lnTo>
                      <a:pt x="22" y="125"/>
                    </a:lnTo>
                    <a:lnTo>
                      <a:pt x="34" y="99"/>
                    </a:lnTo>
                    <a:lnTo>
                      <a:pt x="50" y="76"/>
                    </a:lnTo>
                    <a:lnTo>
                      <a:pt x="69" y="56"/>
                    </a:lnTo>
                    <a:lnTo>
                      <a:pt x="90" y="39"/>
                    </a:lnTo>
                    <a:lnTo>
                      <a:pt x="115" y="25"/>
                    </a:lnTo>
                    <a:lnTo>
                      <a:pt x="142" y="14"/>
                    </a:lnTo>
                    <a:lnTo>
                      <a:pt x="170" y="7"/>
                    </a:lnTo>
                    <a:lnTo>
                      <a:pt x="200" y="1"/>
                    </a:lnTo>
                    <a:lnTo>
                      <a:pt x="231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" name="Freeform 22"/>
              <p:cNvSpPr>
                <a:spLocks noEditPoints="1"/>
              </p:cNvSpPr>
              <p:nvPr userDrawn="1"/>
            </p:nvSpPr>
            <p:spPr bwMode="auto">
              <a:xfrm>
                <a:off x="4421188" y="2836863"/>
                <a:ext cx="66675" cy="65088"/>
              </a:xfrm>
              <a:custGeom>
                <a:avLst/>
                <a:gdLst>
                  <a:gd name="T0" fmla="*/ 33 w 84"/>
                  <a:gd name="T1" fmla="*/ 41 h 84"/>
                  <a:gd name="T2" fmla="*/ 44 w 84"/>
                  <a:gd name="T3" fmla="*/ 41 h 84"/>
                  <a:gd name="T4" fmla="*/ 50 w 84"/>
                  <a:gd name="T5" fmla="*/ 39 h 84"/>
                  <a:gd name="T6" fmla="*/ 53 w 84"/>
                  <a:gd name="T7" fmla="*/ 35 h 84"/>
                  <a:gd name="T8" fmla="*/ 53 w 84"/>
                  <a:gd name="T9" fmla="*/ 29 h 84"/>
                  <a:gd name="T10" fmla="*/ 51 w 84"/>
                  <a:gd name="T11" fmla="*/ 25 h 84"/>
                  <a:gd name="T12" fmla="*/ 45 w 84"/>
                  <a:gd name="T13" fmla="*/ 23 h 84"/>
                  <a:gd name="T14" fmla="*/ 33 w 84"/>
                  <a:gd name="T15" fmla="*/ 23 h 84"/>
                  <a:gd name="T16" fmla="*/ 43 w 84"/>
                  <a:gd name="T17" fmla="*/ 19 h 84"/>
                  <a:gd name="T18" fmla="*/ 52 w 84"/>
                  <a:gd name="T19" fmla="*/ 20 h 84"/>
                  <a:gd name="T20" fmla="*/ 57 w 84"/>
                  <a:gd name="T21" fmla="*/ 24 h 84"/>
                  <a:gd name="T22" fmla="*/ 59 w 84"/>
                  <a:gd name="T23" fmla="*/ 32 h 84"/>
                  <a:gd name="T24" fmla="*/ 56 w 84"/>
                  <a:gd name="T25" fmla="*/ 40 h 84"/>
                  <a:gd name="T26" fmla="*/ 51 w 84"/>
                  <a:gd name="T27" fmla="*/ 44 h 84"/>
                  <a:gd name="T28" fmla="*/ 61 w 84"/>
                  <a:gd name="T29" fmla="*/ 66 h 84"/>
                  <a:gd name="T30" fmla="*/ 42 w 84"/>
                  <a:gd name="T31" fmla="*/ 46 h 84"/>
                  <a:gd name="T32" fmla="*/ 33 w 84"/>
                  <a:gd name="T33" fmla="*/ 66 h 84"/>
                  <a:gd name="T34" fmla="*/ 27 w 84"/>
                  <a:gd name="T35" fmla="*/ 19 h 84"/>
                  <a:gd name="T36" fmla="*/ 27 w 84"/>
                  <a:gd name="T37" fmla="*/ 8 h 84"/>
                  <a:gd name="T38" fmla="*/ 8 w 84"/>
                  <a:gd name="T39" fmla="*/ 28 h 84"/>
                  <a:gd name="T40" fmla="*/ 8 w 84"/>
                  <a:gd name="T41" fmla="*/ 57 h 84"/>
                  <a:gd name="T42" fmla="*/ 27 w 84"/>
                  <a:gd name="T43" fmla="*/ 77 h 84"/>
                  <a:gd name="T44" fmla="*/ 56 w 84"/>
                  <a:gd name="T45" fmla="*/ 77 h 84"/>
                  <a:gd name="T46" fmla="*/ 77 w 84"/>
                  <a:gd name="T47" fmla="*/ 57 h 84"/>
                  <a:gd name="T48" fmla="*/ 77 w 84"/>
                  <a:gd name="T49" fmla="*/ 28 h 84"/>
                  <a:gd name="T50" fmla="*/ 56 w 84"/>
                  <a:gd name="T51" fmla="*/ 8 h 84"/>
                  <a:gd name="T52" fmla="*/ 42 w 84"/>
                  <a:gd name="T53" fmla="*/ 0 h 84"/>
                  <a:gd name="T54" fmla="*/ 72 w 84"/>
                  <a:gd name="T55" fmla="*/ 13 h 84"/>
                  <a:gd name="T56" fmla="*/ 84 w 84"/>
                  <a:gd name="T57" fmla="*/ 42 h 84"/>
                  <a:gd name="T58" fmla="*/ 72 w 84"/>
                  <a:gd name="T59" fmla="*/ 73 h 84"/>
                  <a:gd name="T60" fmla="*/ 42 w 84"/>
                  <a:gd name="T61" fmla="*/ 84 h 84"/>
                  <a:gd name="T62" fmla="*/ 17 w 84"/>
                  <a:gd name="T63" fmla="*/ 76 h 84"/>
                  <a:gd name="T64" fmla="*/ 2 w 84"/>
                  <a:gd name="T65" fmla="*/ 56 h 84"/>
                  <a:gd name="T66" fmla="*/ 3 w 84"/>
                  <a:gd name="T67" fmla="*/ 26 h 84"/>
                  <a:gd name="T68" fmla="*/ 26 w 84"/>
                  <a:gd name="T69" fmla="*/ 4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4" h="84">
                    <a:moveTo>
                      <a:pt x="33" y="23"/>
                    </a:moveTo>
                    <a:lnTo>
                      <a:pt x="33" y="41"/>
                    </a:lnTo>
                    <a:lnTo>
                      <a:pt x="41" y="41"/>
                    </a:lnTo>
                    <a:lnTo>
                      <a:pt x="44" y="41"/>
                    </a:lnTo>
                    <a:lnTo>
                      <a:pt x="47" y="40"/>
                    </a:lnTo>
                    <a:lnTo>
                      <a:pt x="50" y="39"/>
                    </a:lnTo>
                    <a:lnTo>
                      <a:pt x="52" y="38"/>
                    </a:lnTo>
                    <a:lnTo>
                      <a:pt x="53" y="35"/>
                    </a:lnTo>
                    <a:lnTo>
                      <a:pt x="54" y="32"/>
                    </a:lnTo>
                    <a:lnTo>
                      <a:pt x="53" y="29"/>
                    </a:lnTo>
                    <a:lnTo>
                      <a:pt x="52" y="26"/>
                    </a:lnTo>
                    <a:lnTo>
                      <a:pt x="51" y="25"/>
                    </a:lnTo>
                    <a:lnTo>
                      <a:pt x="48" y="24"/>
                    </a:lnTo>
                    <a:lnTo>
                      <a:pt x="45" y="23"/>
                    </a:lnTo>
                    <a:lnTo>
                      <a:pt x="43" y="23"/>
                    </a:lnTo>
                    <a:lnTo>
                      <a:pt x="33" y="23"/>
                    </a:lnTo>
                    <a:close/>
                    <a:moveTo>
                      <a:pt x="27" y="19"/>
                    </a:moveTo>
                    <a:lnTo>
                      <a:pt x="43" y="19"/>
                    </a:lnTo>
                    <a:lnTo>
                      <a:pt x="47" y="20"/>
                    </a:lnTo>
                    <a:lnTo>
                      <a:pt x="52" y="20"/>
                    </a:lnTo>
                    <a:lnTo>
                      <a:pt x="54" y="22"/>
                    </a:lnTo>
                    <a:lnTo>
                      <a:pt x="57" y="24"/>
                    </a:lnTo>
                    <a:lnTo>
                      <a:pt x="59" y="28"/>
                    </a:lnTo>
                    <a:lnTo>
                      <a:pt x="59" y="32"/>
                    </a:lnTo>
                    <a:lnTo>
                      <a:pt x="59" y="37"/>
                    </a:lnTo>
                    <a:lnTo>
                      <a:pt x="56" y="40"/>
                    </a:lnTo>
                    <a:lnTo>
                      <a:pt x="54" y="42"/>
                    </a:lnTo>
                    <a:lnTo>
                      <a:pt x="51" y="44"/>
                    </a:lnTo>
                    <a:lnTo>
                      <a:pt x="47" y="44"/>
                    </a:lnTo>
                    <a:lnTo>
                      <a:pt x="61" y="66"/>
                    </a:lnTo>
                    <a:lnTo>
                      <a:pt x="54" y="66"/>
                    </a:lnTo>
                    <a:lnTo>
                      <a:pt x="42" y="46"/>
                    </a:lnTo>
                    <a:lnTo>
                      <a:pt x="33" y="46"/>
                    </a:lnTo>
                    <a:lnTo>
                      <a:pt x="33" y="66"/>
                    </a:lnTo>
                    <a:lnTo>
                      <a:pt x="27" y="66"/>
                    </a:lnTo>
                    <a:lnTo>
                      <a:pt x="27" y="19"/>
                    </a:lnTo>
                    <a:close/>
                    <a:moveTo>
                      <a:pt x="42" y="5"/>
                    </a:moveTo>
                    <a:lnTo>
                      <a:pt x="27" y="8"/>
                    </a:lnTo>
                    <a:lnTo>
                      <a:pt x="16" y="16"/>
                    </a:lnTo>
                    <a:lnTo>
                      <a:pt x="8" y="28"/>
                    </a:lnTo>
                    <a:lnTo>
                      <a:pt x="5" y="42"/>
                    </a:lnTo>
                    <a:lnTo>
                      <a:pt x="8" y="57"/>
                    </a:lnTo>
                    <a:lnTo>
                      <a:pt x="16" y="69"/>
                    </a:lnTo>
                    <a:lnTo>
                      <a:pt x="27" y="77"/>
                    </a:lnTo>
                    <a:lnTo>
                      <a:pt x="42" y="80"/>
                    </a:lnTo>
                    <a:lnTo>
                      <a:pt x="56" y="77"/>
                    </a:lnTo>
                    <a:lnTo>
                      <a:pt x="69" y="69"/>
                    </a:lnTo>
                    <a:lnTo>
                      <a:pt x="77" y="57"/>
                    </a:lnTo>
                    <a:lnTo>
                      <a:pt x="80" y="42"/>
                    </a:lnTo>
                    <a:lnTo>
                      <a:pt x="77" y="28"/>
                    </a:lnTo>
                    <a:lnTo>
                      <a:pt x="69" y="16"/>
                    </a:lnTo>
                    <a:lnTo>
                      <a:pt x="56" y="8"/>
                    </a:lnTo>
                    <a:lnTo>
                      <a:pt x="42" y="5"/>
                    </a:lnTo>
                    <a:close/>
                    <a:moveTo>
                      <a:pt x="42" y="0"/>
                    </a:moveTo>
                    <a:lnTo>
                      <a:pt x="59" y="4"/>
                    </a:lnTo>
                    <a:lnTo>
                      <a:pt x="72" y="13"/>
                    </a:lnTo>
                    <a:lnTo>
                      <a:pt x="81" y="26"/>
                    </a:lnTo>
                    <a:lnTo>
                      <a:pt x="84" y="42"/>
                    </a:lnTo>
                    <a:lnTo>
                      <a:pt x="81" y="59"/>
                    </a:lnTo>
                    <a:lnTo>
                      <a:pt x="72" y="73"/>
                    </a:lnTo>
                    <a:lnTo>
                      <a:pt x="59" y="82"/>
                    </a:lnTo>
                    <a:lnTo>
                      <a:pt x="42" y="84"/>
                    </a:lnTo>
                    <a:lnTo>
                      <a:pt x="29" y="83"/>
                    </a:lnTo>
                    <a:lnTo>
                      <a:pt x="17" y="76"/>
                    </a:lnTo>
                    <a:lnTo>
                      <a:pt x="8" y="67"/>
                    </a:lnTo>
                    <a:lnTo>
                      <a:pt x="2" y="56"/>
                    </a:lnTo>
                    <a:lnTo>
                      <a:pt x="0" y="42"/>
                    </a:lnTo>
                    <a:lnTo>
                      <a:pt x="3" y="26"/>
                    </a:lnTo>
                    <a:lnTo>
                      <a:pt x="12" y="13"/>
                    </a:lnTo>
                    <a:lnTo>
                      <a:pt x="26" y="4"/>
                    </a:lnTo>
                    <a:lnTo>
                      <a:pt x="42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" name="Freeform 23"/>
              <p:cNvSpPr>
                <a:spLocks/>
              </p:cNvSpPr>
              <p:nvPr userDrawn="1"/>
            </p:nvSpPr>
            <p:spPr bwMode="auto">
              <a:xfrm>
                <a:off x="4649788" y="2847976"/>
                <a:ext cx="460375" cy="557213"/>
              </a:xfrm>
              <a:custGeom>
                <a:avLst/>
                <a:gdLst>
                  <a:gd name="T0" fmla="*/ 0 w 580"/>
                  <a:gd name="T1" fmla="*/ 0 h 703"/>
                  <a:gd name="T2" fmla="*/ 40 w 580"/>
                  <a:gd name="T3" fmla="*/ 0 h 703"/>
                  <a:gd name="T4" fmla="*/ 288 w 580"/>
                  <a:gd name="T5" fmla="*/ 660 h 703"/>
                  <a:gd name="T6" fmla="*/ 290 w 580"/>
                  <a:gd name="T7" fmla="*/ 660 h 703"/>
                  <a:gd name="T8" fmla="*/ 540 w 580"/>
                  <a:gd name="T9" fmla="*/ 0 h 703"/>
                  <a:gd name="T10" fmla="*/ 580 w 580"/>
                  <a:gd name="T11" fmla="*/ 0 h 703"/>
                  <a:gd name="T12" fmla="*/ 312 w 580"/>
                  <a:gd name="T13" fmla="*/ 703 h 703"/>
                  <a:gd name="T14" fmla="*/ 265 w 580"/>
                  <a:gd name="T15" fmla="*/ 703 h 703"/>
                  <a:gd name="T16" fmla="*/ 0 w 580"/>
                  <a:gd name="T17" fmla="*/ 0 h 7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80" h="703">
                    <a:moveTo>
                      <a:pt x="0" y="0"/>
                    </a:moveTo>
                    <a:lnTo>
                      <a:pt x="40" y="0"/>
                    </a:lnTo>
                    <a:lnTo>
                      <a:pt x="288" y="660"/>
                    </a:lnTo>
                    <a:lnTo>
                      <a:pt x="290" y="660"/>
                    </a:lnTo>
                    <a:lnTo>
                      <a:pt x="540" y="0"/>
                    </a:lnTo>
                    <a:lnTo>
                      <a:pt x="580" y="0"/>
                    </a:lnTo>
                    <a:lnTo>
                      <a:pt x="312" y="703"/>
                    </a:lnTo>
                    <a:lnTo>
                      <a:pt x="265" y="703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" name="Freeform 24"/>
              <p:cNvSpPr>
                <a:spLocks noEditPoints="1"/>
              </p:cNvSpPr>
              <p:nvPr userDrawn="1"/>
            </p:nvSpPr>
            <p:spPr bwMode="auto">
              <a:xfrm>
                <a:off x="5157788" y="2862263"/>
                <a:ext cx="47625" cy="542925"/>
              </a:xfrm>
              <a:custGeom>
                <a:avLst/>
                <a:gdLst>
                  <a:gd name="T0" fmla="*/ 14 w 61"/>
                  <a:gd name="T1" fmla="*/ 225 h 684"/>
                  <a:gd name="T2" fmla="*/ 48 w 61"/>
                  <a:gd name="T3" fmla="*/ 225 h 684"/>
                  <a:gd name="T4" fmla="*/ 48 w 61"/>
                  <a:gd name="T5" fmla="*/ 684 h 684"/>
                  <a:gd name="T6" fmla="*/ 14 w 61"/>
                  <a:gd name="T7" fmla="*/ 684 h 684"/>
                  <a:gd name="T8" fmla="*/ 14 w 61"/>
                  <a:gd name="T9" fmla="*/ 225 h 684"/>
                  <a:gd name="T10" fmla="*/ 30 w 61"/>
                  <a:gd name="T11" fmla="*/ 0 h 684"/>
                  <a:gd name="T12" fmla="*/ 42 w 61"/>
                  <a:gd name="T13" fmla="*/ 4 h 684"/>
                  <a:gd name="T14" fmla="*/ 52 w 61"/>
                  <a:gd name="T15" fmla="*/ 10 h 684"/>
                  <a:gd name="T16" fmla="*/ 59 w 61"/>
                  <a:gd name="T17" fmla="*/ 20 h 684"/>
                  <a:gd name="T18" fmla="*/ 61 w 61"/>
                  <a:gd name="T19" fmla="*/ 33 h 684"/>
                  <a:gd name="T20" fmla="*/ 59 w 61"/>
                  <a:gd name="T21" fmla="*/ 46 h 684"/>
                  <a:gd name="T22" fmla="*/ 52 w 61"/>
                  <a:gd name="T23" fmla="*/ 56 h 684"/>
                  <a:gd name="T24" fmla="*/ 42 w 61"/>
                  <a:gd name="T25" fmla="*/ 63 h 684"/>
                  <a:gd name="T26" fmla="*/ 30 w 61"/>
                  <a:gd name="T27" fmla="*/ 66 h 684"/>
                  <a:gd name="T28" fmla="*/ 19 w 61"/>
                  <a:gd name="T29" fmla="*/ 63 h 684"/>
                  <a:gd name="T30" fmla="*/ 9 w 61"/>
                  <a:gd name="T31" fmla="*/ 56 h 684"/>
                  <a:gd name="T32" fmla="*/ 2 w 61"/>
                  <a:gd name="T33" fmla="*/ 46 h 684"/>
                  <a:gd name="T34" fmla="*/ 0 w 61"/>
                  <a:gd name="T35" fmla="*/ 33 h 684"/>
                  <a:gd name="T36" fmla="*/ 2 w 61"/>
                  <a:gd name="T37" fmla="*/ 20 h 684"/>
                  <a:gd name="T38" fmla="*/ 9 w 61"/>
                  <a:gd name="T39" fmla="*/ 10 h 684"/>
                  <a:gd name="T40" fmla="*/ 19 w 61"/>
                  <a:gd name="T41" fmla="*/ 4 h 684"/>
                  <a:gd name="T42" fmla="*/ 30 w 61"/>
                  <a:gd name="T43" fmla="*/ 0 h 6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61" h="684">
                    <a:moveTo>
                      <a:pt x="14" y="225"/>
                    </a:moveTo>
                    <a:lnTo>
                      <a:pt x="48" y="225"/>
                    </a:lnTo>
                    <a:lnTo>
                      <a:pt x="48" y="684"/>
                    </a:lnTo>
                    <a:lnTo>
                      <a:pt x="14" y="684"/>
                    </a:lnTo>
                    <a:lnTo>
                      <a:pt x="14" y="225"/>
                    </a:lnTo>
                    <a:close/>
                    <a:moveTo>
                      <a:pt x="30" y="0"/>
                    </a:moveTo>
                    <a:lnTo>
                      <a:pt x="42" y="4"/>
                    </a:lnTo>
                    <a:lnTo>
                      <a:pt x="52" y="10"/>
                    </a:lnTo>
                    <a:lnTo>
                      <a:pt x="59" y="20"/>
                    </a:lnTo>
                    <a:lnTo>
                      <a:pt x="61" y="33"/>
                    </a:lnTo>
                    <a:lnTo>
                      <a:pt x="59" y="46"/>
                    </a:lnTo>
                    <a:lnTo>
                      <a:pt x="52" y="56"/>
                    </a:lnTo>
                    <a:lnTo>
                      <a:pt x="42" y="63"/>
                    </a:lnTo>
                    <a:lnTo>
                      <a:pt x="30" y="66"/>
                    </a:lnTo>
                    <a:lnTo>
                      <a:pt x="19" y="63"/>
                    </a:lnTo>
                    <a:lnTo>
                      <a:pt x="9" y="56"/>
                    </a:lnTo>
                    <a:lnTo>
                      <a:pt x="2" y="46"/>
                    </a:lnTo>
                    <a:lnTo>
                      <a:pt x="0" y="33"/>
                    </a:lnTo>
                    <a:lnTo>
                      <a:pt x="2" y="20"/>
                    </a:lnTo>
                    <a:lnTo>
                      <a:pt x="9" y="10"/>
                    </a:lnTo>
                    <a:lnTo>
                      <a:pt x="19" y="4"/>
                    </a:lnTo>
                    <a:lnTo>
                      <a:pt x="3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" name="Freeform 25"/>
              <p:cNvSpPr>
                <a:spLocks/>
              </p:cNvSpPr>
              <p:nvPr userDrawn="1"/>
            </p:nvSpPr>
            <p:spPr bwMode="auto">
              <a:xfrm>
                <a:off x="5289551" y="3041651"/>
                <a:ext cx="317500" cy="554038"/>
              </a:xfrm>
              <a:custGeom>
                <a:avLst/>
                <a:gdLst>
                  <a:gd name="T0" fmla="*/ 0 w 400"/>
                  <a:gd name="T1" fmla="*/ 0 h 699"/>
                  <a:gd name="T2" fmla="*/ 39 w 400"/>
                  <a:gd name="T3" fmla="*/ 0 h 699"/>
                  <a:gd name="T4" fmla="*/ 204 w 400"/>
                  <a:gd name="T5" fmla="*/ 429 h 699"/>
                  <a:gd name="T6" fmla="*/ 360 w 400"/>
                  <a:gd name="T7" fmla="*/ 0 h 699"/>
                  <a:gd name="T8" fmla="*/ 400 w 400"/>
                  <a:gd name="T9" fmla="*/ 0 h 699"/>
                  <a:gd name="T10" fmla="*/ 171 w 400"/>
                  <a:gd name="T11" fmla="*/ 601 h 699"/>
                  <a:gd name="T12" fmla="*/ 160 w 400"/>
                  <a:gd name="T13" fmla="*/ 626 h 699"/>
                  <a:gd name="T14" fmla="*/ 148 w 400"/>
                  <a:gd name="T15" fmla="*/ 647 h 699"/>
                  <a:gd name="T16" fmla="*/ 133 w 400"/>
                  <a:gd name="T17" fmla="*/ 665 h 699"/>
                  <a:gd name="T18" fmla="*/ 118 w 400"/>
                  <a:gd name="T19" fmla="*/ 680 h 699"/>
                  <a:gd name="T20" fmla="*/ 97 w 400"/>
                  <a:gd name="T21" fmla="*/ 690 h 699"/>
                  <a:gd name="T22" fmla="*/ 76 w 400"/>
                  <a:gd name="T23" fmla="*/ 697 h 699"/>
                  <a:gd name="T24" fmla="*/ 50 w 400"/>
                  <a:gd name="T25" fmla="*/ 699 h 699"/>
                  <a:gd name="T26" fmla="*/ 34 w 400"/>
                  <a:gd name="T27" fmla="*/ 698 h 699"/>
                  <a:gd name="T28" fmla="*/ 19 w 400"/>
                  <a:gd name="T29" fmla="*/ 697 h 699"/>
                  <a:gd name="T30" fmla="*/ 4 w 400"/>
                  <a:gd name="T31" fmla="*/ 693 h 699"/>
                  <a:gd name="T32" fmla="*/ 10 w 400"/>
                  <a:gd name="T33" fmla="*/ 661 h 699"/>
                  <a:gd name="T34" fmla="*/ 29 w 400"/>
                  <a:gd name="T35" fmla="*/ 665 h 699"/>
                  <a:gd name="T36" fmla="*/ 50 w 400"/>
                  <a:gd name="T37" fmla="*/ 667 h 699"/>
                  <a:gd name="T38" fmla="*/ 71 w 400"/>
                  <a:gd name="T39" fmla="*/ 665 h 699"/>
                  <a:gd name="T40" fmla="*/ 88 w 400"/>
                  <a:gd name="T41" fmla="*/ 658 h 699"/>
                  <a:gd name="T42" fmla="*/ 104 w 400"/>
                  <a:gd name="T43" fmla="*/ 647 h 699"/>
                  <a:gd name="T44" fmla="*/ 116 w 400"/>
                  <a:gd name="T45" fmla="*/ 634 h 699"/>
                  <a:gd name="T46" fmla="*/ 126 w 400"/>
                  <a:gd name="T47" fmla="*/ 618 h 699"/>
                  <a:gd name="T48" fmla="*/ 135 w 400"/>
                  <a:gd name="T49" fmla="*/ 600 h 699"/>
                  <a:gd name="T50" fmla="*/ 143 w 400"/>
                  <a:gd name="T51" fmla="*/ 581 h 699"/>
                  <a:gd name="T52" fmla="*/ 185 w 400"/>
                  <a:gd name="T53" fmla="*/ 468 h 699"/>
                  <a:gd name="T54" fmla="*/ 0 w 400"/>
                  <a:gd name="T55" fmla="*/ 0 h 6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400" h="699">
                    <a:moveTo>
                      <a:pt x="0" y="0"/>
                    </a:moveTo>
                    <a:lnTo>
                      <a:pt x="39" y="0"/>
                    </a:lnTo>
                    <a:lnTo>
                      <a:pt x="204" y="429"/>
                    </a:lnTo>
                    <a:lnTo>
                      <a:pt x="360" y="0"/>
                    </a:lnTo>
                    <a:lnTo>
                      <a:pt x="400" y="0"/>
                    </a:lnTo>
                    <a:lnTo>
                      <a:pt x="171" y="601"/>
                    </a:lnTo>
                    <a:lnTo>
                      <a:pt x="160" y="626"/>
                    </a:lnTo>
                    <a:lnTo>
                      <a:pt x="148" y="647"/>
                    </a:lnTo>
                    <a:lnTo>
                      <a:pt x="133" y="665"/>
                    </a:lnTo>
                    <a:lnTo>
                      <a:pt x="118" y="680"/>
                    </a:lnTo>
                    <a:lnTo>
                      <a:pt x="97" y="690"/>
                    </a:lnTo>
                    <a:lnTo>
                      <a:pt x="76" y="697"/>
                    </a:lnTo>
                    <a:lnTo>
                      <a:pt x="50" y="699"/>
                    </a:lnTo>
                    <a:lnTo>
                      <a:pt x="34" y="698"/>
                    </a:lnTo>
                    <a:lnTo>
                      <a:pt x="19" y="697"/>
                    </a:lnTo>
                    <a:lnTo>
                      <a:pt x="4" y="693"/>
                    </a:lnTo>
                    <a:lnTo>
                      <a:pt x="10" y="661"/>
                    </a:lnTo>
                    <a:lnTo>
                      <a:pt x="29" y="665"/>
                    </a:lnTo>
                    <a:lnTo>
                      <a:pt x="50" y="667"/>
                    </a:lnTo>
                    <a:lnTo>
                      <a:pt x="71" y="665"/>
                    </a:lnTo>
                    <a:lnTo>
                      <a:pt x="88" y="658"/>
                    </a:lnTo>
                    <a:lnTo>
                      <a:pt x="104" y="647"/>
                    </a:lnTo>
                    <a:lnTo>
                      <a:pt x="116" y="634"/>
                    </a:lnTo>
                    <a:lnTo>
                      <a:pt x="126" y="618"/>
                    </a:lnTo>
                    <a:lnTo>
                      <a:pt x="135" y="600"/>
                    </a:lnTo>
                    <a:lnTo>
                      <a:pt x="143" y="581"/>
                    </a:lnTo>
                    <a:lnTo>
                      <a:pt x="185" y="468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" name="Freeform 26"/>
              <p:cNvSpPr>
                <a:spLocks noEditPoints="1"/>
              </p:cNvSpPr>
              <p:nvPr userDrawn="1"/>
            </p:nvSpPr>
            <p:spPr bwMode="auto">
              <a:xfrm>
                <a:off x="5649913" y="3028951"/>
                <a:ext cx="293688" cy="387350"/>
              </a:xfrm>
              <a:custGeom>
                <a:avLst/>
                <a:gdLst>
                  <a:gd name="T0" fmla="*/ 248 w 370"/>
                  <a:gd name="T1" fmla="*/ 230 h 487"/>
                  <a:gd name="T2" fmla="*/ 197 w 370"/>
                  <a:gd name="T3" fmla="*/ 232 h 487"/>
                  <a:gd name="T4" fmla="*/ 149 w 370"/>
                  <a:gd name="T5" fmla="*/ 240 h 487"/>
                  <a:gd name="T6" fmla="*/ 105 w 370"/>
                  <a:gd name="T7" fmla="*/ 254 h 487"/>
                  <a:gd name="T8" fmla="*/ 69 w 370"/>
                  <a:gd name="T9" fmla="*/ 276 h 487"/>
                  <a:gd name="T10" fmla="*/ 44 w 370"/>
                  <a:gd name="T11" fmla="*/ 309 h 487"/>
                  <a:gd name="T12" fmla="*/ 35 w 370"/>
                  <a:gd name="T13" fmla="*/ 351 h 487"/>
                  <a:gd name="T14" fmla="*/ 45 w 370"/>
                  <a:gd name="T15" fmla="*/ 396 h 487"/>
                  <a:gd name="T16" fmla="*/ 69 w 370"/>
                  <a:gd name="T17" fmla="*/ 428 h 487"/>
                  <a:gd name="T18" fmla="*/ 104 w 370"/>
                  <a:gd name="T19" fmla="*/ 447 h 487"/>
                  <a:gd name="T20" fmla="*/ 142 w 370"/>
                  <a:gd name="T21" fmla="*/ 456 h 487"/>
                  <a:gd name="T22" fmla="*/ 191 w 370"/>
                  <a:gd name="T23" fmla="*/ 454 h 487"/>
                  <a:gd name="T24" fmla="*/ 243 w 370"/>
                  <a:gd name="T25" fmla="*/ 436 h 487"/>
                  <a:gd name="T26" fmla="*/ 281 w 370"/>
                  <a:gd name="T27" fmla="*/ 404 h 487"/>
                  <a:gd name="T28" fmla="*/ 307 w 370"/>
                  <a:gd name="T29" fmla="*/ 360 h 487"/>
                  <a:gd name="T30" fmla="*/ 323 w 370"/>
                  <a:gd name="T31" fmla="*/ 310 h 487"/>
                  <a:gd name="T32" fmla="*/ 327 w 370"/>
                  <a:gd name="T33" fmla="*/ 256 h 487"/>
                  <a:gd name="T34" fmla="*/ 271 w 370"/>
                  <a:gd name="T35" fmla="*/ 229 h 487"/>
                  <a:gd name="T36" fmla="*/ 219 w 370"/>
                  <a:gd name="T37" fmla="*/ 2 h 487"/>
                  <a:gd name="T38" fmla="*/ 272 w 370"/>
                  <a:gd name="T39" fmla="*/ 14 h 487"/>
                  <a:gd name="T40" fmla="*/ 314 w 370"/>
                  <a:gd name="T41" fmla="*/ 42 h 487"/>
                  <a:gd name="T42" fmla="*/ 344 w 370"/>
                  <a:gd name="T43" fmla="*/ 82 h 487"/>
                  <a:gd name="T44" fmla="*/ 360 w 370"/>
                  <a:gd name="T45" fmla="*/ 136 h 487"/>
                  <a:gd name="T46" fmla="*/ 362 w 370"/>
                  <a:gd name="T47" fmla="*/ 371 h 487"/>
                  <a:gd name="T48" fmla="*/ 364 w 370"/>
                  <a:gd name="T49" fmla="*/ 426 h 487"/>
                  <a:gd name="T50" fmla="*/ 370 w 370"/>
                  <a:gd name="T51" fmla="*/ 473 h 487"/>
                  <a:gd name="T52" fmla="*/ 334 w 370"/>
                  <a:gd name="T53" fmla="*/ 456 h 487"/>
                  <a:gd name="T54" fmla="*/ 331 w 370"/>
                  <a:gd name="T55" fmla="*/ 413 h 487"/>
                  <a:gd name="T56" fmla="*/ 330 w 370"/>
                  <a:gd name="T57" fmla="*/ 375 h 487"/>
                  <a:gd name="T58" fmla="*/ 313 w 370"/>
                  <a:gd name="T59" fmla="*/ 402 h 487"/>
                  <a:gd name="T60" fmla="*/ 278 w 370"/>
                  <a:gd name="T61" fmla="*/ 444 h 487"/>
                  <a:gd name="T62" fmla="*/ 233 w 370"/>
                  <a:gd name="T63" fmla="*/ 472 h 487"/>
                  <a:gd name="T64" fmla="*/ 181 w 370"/>
                  <a:gd name="T65" fmla="*/ 484 h 487"/>
                  <a:gd name="T66" fmla="*/ 133 w 370"/>
                  <a:gd name="T67" fmla="*/ 485 h 487"/>
                  <a:gd name="T68" fmla="*/ 89 w 370"/>
                  <a:gd name="T69" fmla="*/ 475 h 487"/>
                  <a:gd name="T70" fmla="*/ 50 w 370"/>
                  <a:gd name="T71" fmla="*/ 455 h 487"/>
                  <a:gd name="T72" fmla="*/ 19 w 370"/>
                  <a:gd name="T73" fmla="*/ 422 h 487"/>
                  <a:gd name="T74" fmla="*/ 3 w 370"/>
                  <a:gd name="T75" fmla="*/ 378 h 487"/>
                  <a:gd name="T76" fmla="*/ 3 w 370"/>
                  <a:gd name="T77" fmla="*/ 325 h 487"/>
                  <a:gd name="T78" fmla="*/ 18 w 370"/>
                  <a:gd name="T79" fmla="*/ 281 h 487"/>
                  <a:gd name="T80" fmla="*/ 49 w 370"/>
                  <a:gd name="T81" fmla="*/ 249 h 487"/>
                  <a:gd name="T82" fmla="*/ 88 w 370"/>
                  <a:gd name="T83" fmla="*/ 226 h 487"/>
                  <a:gd name="T84" fmla="*/ 135 w 370"/>
                  <a:gd name="T85" fmla="*/ 212 h 487"/>
                  <a:gd name="T86" fmla="*/ 186 w 370"/>
                  <a:gd name="T87" fmla="*/ 204 h 487"/>
                  <a:gd name="T88" fmla="*/ 236 w 370"/>
                  <a:gd name="T89" fmla="*/ 200 h 487"/>
                  <a:gd name="T90" fmla="*/ 327 w 370"/>
                  <a:gd name="T91" fmla="*/ 200 h 487"/>
                  <a:gd name="T92" fmla="*/ 325 w 370"/>
                  <a:gd name="T93" fmla="*/ 141 h 487"/>
                  <a:gd name="T94" fmla="*/ 309 w 370"/>
                  <a:gd name="T95" fmla="*/ 92 h 487"/>
                  <a:gd name="T96" fmla="*/ 280 w 370"/>
                  <a:gd name="T97" fmla="*/ 57 h 487"/>
                  <a:gd name="T98" fmla="*/ 240 w 370"/>
                  <a:gd name="T99" fmla="*/ 38 h 487"/>
                  <a:gd name="T100" fmla="*/ 187 w 370"/>
                  <a:gd name="T101" fmla="*/ 31 h 487"/>
                  <a:gd name="T102" fmla="*/ 125 w 370"/>
                  <a:gd name="T103" fmla="*/ 42 h 487"/>
                  <a:gd name="T104" fmla="*/ 71 w 370"/>
                  <a:gd name="T105" fmla="*/ 67 h 487"/>
                  <a:gd name="T106" fmla="*/ 28 w 370"/>
                  <a:gd name="T107" fmla="*/ 60 h 487"/>
                  <a:gd name="T108" fmla="*/ 86 w 370"/>
                  <a:gd name="T109" fmla="*/ 23 h 487"/>
                  <a:gd name="T110" fmla="*/ 153 w 370"/>
                  <a:gd name="T111" fmla="*/ 3 h 4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370" h="487">
                    <a:moveTo>
                      <a:pt x="271" y="229"/>
                    </a:moveTo>
                    <a:lnTo>
                      <a:pt x="248" y="230"/>
                    </a:lnTo>
                    <a:lnTo>
                      <a:pt x="223" y="231"/>
                    </a:lnTo>
                    <a:lnTo>
                      <a:pt x="197" y="232"/>
                    </a:lnTo>
                    <a:lnTo>
                      <a:pt x="172" y="235"/>
                    </a:lnTo>
                    <a:lnTo>
                      <a:pt x="149" y="240"/>
                    </a:lnTo>
                    <a:lnTo>
                      <a:pt x="126" y="247"/>
                    </a:lnTo>
                    <a:lnTo>
                      <a:pt x="105" y="254"/>
                    </a:lnTo>
                    <a:lnTo>
                      <a:pt x="86" y="263"/>
                    </a:lnTo>
                    <a:lnTo>
                      <a:pt x="69" y="276"/>
                    </a:lnTo>
                    <a:lnTo>
                      <a:pt x="54" y="291"/>
                    </a:lnTo>
                    <a:lnTo>
                      <a:pt x="44" y="309"/>
                    </a:lnTo>
                    <a:lnTo>
                      <a:pt x="37" y="328"/>
                    </a:lnTo>
                    <a:lnTo>
                      <a:pt x="35" y="351"/>
                    </a:lnTo>
                    <a:lnTo>
                      <a:pt x="39" y="375"/>
                    </a:lnTo>
                    <a:lnTo>
                      <a:pt x="45" y="396"/>
                    </a:lnTo>
                    <a:lnTo>
                      <a:pt x="55" y="413"/>
                    </a:lnTo>
                    <a:lnTo>
                      <a:pt x="69" y="428"/>
                    </a:lnTo>
                    <a:lnTo>
                      <a:pt x="86" y="438"/>
                    </a:lnTo>
                    <a:lnTo>
                      <a:pt x="104" y="447"/>
                    </a:lnTo>
                    <a:lnTo>
                      <a:pt x="123" y="453"/>
                    </a:lnTo>
                    <a:lnTo>
                      <a:pt x="142" y="456"/>
                    </a:lnTo>
                    <a:lnTo>
                      <a:pt x="161" y="456"/>
                    </a:lnTo>
                    <a:lnTo>
                      <a:pt x="191" y="454"/>
                    </a:lnTo>
                    <a:lnTo>
                      <a:pt x="219" y="447"/>
                    </a:lnTo>
                    <a:lnTo>
                      <a:pt x="243" y="436"/>
                    </a:lnTo>
                    <a:lnTo>
                      <a:pt x="264" y="421"/>
                    </a:lnTo>
                    <a:lnTo>
                      <a:pt x="281" y="404"/>
                    </a:lnTo>
                    <a:lnTo>
                      <a:pt x="296" y="383"/>
                    </a:lnTo>
                    <a:lnTo>
                      <a:pt x="307" y="360"/>
                    </a:lnTo>
                    <a:lnTo>
                      <a:pt x="316" y="336"/>
                    </a:lnTo>
                    <a:lnTo>
                      <a:pt x="323" y="310"/>
                    </a:lnTo>
                    <a:lnTo>
                      <a:pt x="326" y="283"/>
                    </a:lnTo>
                    <a:lnTo>
                      <a:pt x="327" y="256"/>
                    </a:lnTo>
                    <a:lnTo>
                      <a:pt x="327" y="229"/>
                    </a:lnTo>
                    <a:lnTo>
                      <a:pt x="271" y="229"/>
                    </a:lnTo>
                    <a:close/>
                    <a:moveTo>
                      <a:pt x="189" y="0"/>
                    </a:moveTo>
                    <a:lnTo>
                      <a:pt x="219" y="2"/>
                    </a:lnTo>
                    <a:lnTo>
                      <a:pt x="246" y="7"/>
                    </a:lnTo>
                    <a:lnTo>
                      <a:pt x="272" y="14"/>
                    </a:lnTo>
                    <a:lnTo>
                      <a:pt x="295" y="27"/>
                    </a:lnTo>
                    <a:lnTo>
                      <a:pt x="314" y="42"/>
                    </a:lnTo>
                    <a:lnTo>
                      <a:pt x="331" y="60"/>
                    </a:lnTo>
                    <a:lnTo>
                      <a:pt x="344" y="82"/>
                    </a:lnTo>
                    <a:lnTo>
                      <a:pt x="353" y="107"/>
                    </a:lnTo>
                    <a:lnTo>
                      <a:pt x="360" y="136"/>
                    </a:lnTo>
                    <a:lnTo>
                      <a:pt x="362" y="169"/>
                    </a:lnTo>
                    <a:lnTo>
                      <a:pt x="362" y="371"/>
                    </a:lnTo>
                    <a:lnTo>
                      <a:pt x="362" y="398"/>
                    </a:lnTo>
                    <a:lnTo>
                      <a:pt x="364" y="426"/>
                    </a:lnTo>
                    <a:lnTo>
                      <a:pt x="367" y="452"/>
                    </a:lnTo>
                    <a:lnTo>
                      <a:pt x="370" y="473"/>
                    </a:lnTo>
                    <a:lnTo>
                      <a:pt x="336" y="473"/>
                    </a:lnTo>
                    <a:lnTo>
                      <a:pt x="334" y="456"/>
                    </a:lnTo>
                    <a:lnTo>
                      <a:pt x="332" y="436"/>
                    </a:lnTo>
                    <a:lnTo>
                      <a:pt x="331" y="413"/>
                    </a:lnTo>
                    <a:lnTo>
                      <a:pt x="330" y="393"/>
                    </a:lnTo>
                    <a:lnTo>
                      <a:pt x="330" y="375"/>
                    </a:lnTo>
                    <a:lnTo>
                      <a:pt x="326" y="375"/>
                    </a:lnTo>
                    <a:lnTo>
                      <a:pt x="313" y="402"/>
                    </a:lnTo>
                    <a:lnTo>
                      <a:pt x="297" y="425"/>
                    </a:lnTo>
                    <a:lnTo>
                      <a:pt x="278" y="444"/>
                    </a:lnTo>
                    <a:lnTo>
                      <a:pt x="257" y="460"/>
                    </a:lnTo>
                    <a:lnTo>
                      <a:pt x="233" y="472"/>
                    </a:lnTo>
                    <a:lnTo>
                      <a:pt x="208" y="480"/>
                    </a:lnTo>
                    <a:lnTo>
                      <a:pt x="181" y="484"/>
                    </a:lnTo>
                    <a:lnTo>
                      <a:pt x="154" y="487"/>
                    </a:lnTo>
                    <a:lnTo>
                      <a:pt x="133" y="485"/>
                    </a:lnTo>
                    <a:lnTo>
                      <a:pt x="110" y="482"/>
                    </a:lnTo>
                    <a:lnTo>
                      <a:pt x="89" y="475"/>
                    </a:lnTo>
                    <a:lnTo>
                      <a:pt x="69" y="466"/>
                    </a:lnTo>
                    <a:lnTo>
                      <a:pt x="50" y="455"/>
                    </a:lnTo>
                    <a:lnTo>
                      <a:pt x="33" y="440"/>
                    </a:lnTo>
                    <a:lnTo>
                      <a:pt x="19" y="422"/>
                    </a:lnTo>
                    <a:lnTo>
                      <a:pt x="9" y="402"/>
                    </a:lnTo>
                    <a:lnTo>
                      <a:pt x="3" y="378"/>
                    </a:lnTo>
                    <a:lnTo>
                      <a:pt x="0" y="352"/>
                    </a:lnTo>
                    <a:lnTo>
                      <a:pt x="3" y="325"/>
                    </a:lnTo>
                    <a:lnTo>
                      <a:pt x="8" y="302"/>
                    </a:lnTo>
                    <a:lnTo>
                      <a:pt x="18" y="281"/>
                    </a:lnTo>
                    <a:lnTo>
                      <a:pt x="32" y="265"/>
                    </a:lnTo>
                    <a:lnTo>
                      <a:pt x="49" y="249"/>
                    </a:lnTo>
                    <a:lnTo>
                      <a:pt x="67" y="236"/>
                    </a:lnTo>
                    <a:lnTo>
                      <a:pt x="88" y="226"/>
                    </a:lnTo>
                    <a:lnTo>
                      <a:pt x="110" y="218"/>
                    </a:lnTo>
                    <a:lnTo>
                      <a:pt x="135" y="212"/>
                    </a:lnTo>
                    <a:lnTo>
                      <a:pt x="160" y="207"/>
                    </a:lnTo>
                    <a:lnTo>
                      <a:pt x="186" y="204"/>
                    </a:lnTo>
                    <a:lnTo>
                      <a:pt x="212" y="202"/>
                    </a:lnTo>
                    <a:lnTo>
                      <a:pt x="236" y="200"/>
                    </a:lnTo>
                    <a:lnTo>
                      <a:pt x="262" y="200"/>
                    </a:lnTo>
                    <a:lnTo>
                      <a:pt x="327" y="200"/>
                    </a:lnTo>
                    <a:lnTo>
                      <a:pt x="327" y="170"/>
                    </a:lnTo>
                    <a:lnTo>
                      <a:pt x="325" y="141"/>
                    </a:lnTo>
                    <a:lnTo>
                      <a:pt x="319" y="115"/>
                    </a:lnTo>
                    <a:lnTo>
                      <a:pt x="309" y="92"/>
                    </a:lnTo>
                    <a:lnTo>
                      <a:pt x="297" y="73"/>
                    </a:lnTo>
                    <a:lnTo>
                      <a:pt x="280" y="57"/>
                    </a:lnTo>
                    <a:lnTo>
                      <a:pt x="261" y="46"/>
                    </a:lnTo>
                    <a:lnTo>
                      <a:pt x="240" y="38"/>
                    </a:lnTo>
                    <a:lnTo>
                      <a:pt x="215" y="33"/>
                    </a:lnTo>
                    <a:lnTo>
                      <a:pt x="187" y="31"/>
                    </a:lnTo>
                    <a:lnTo>
                      <a:pt x="155" y="34"/>
                    </a:lnTo>
                    <a:lnTo>
                      <a:pt x="125" y="42"/>
                    </a:lnTo>
                    <a:lnTo>
                      <a:pt x="97" y="53"/>
                    </a:lnTo>
                    <a:lnTo>
                      <a:pt x="71" y="67"/>
                    </a:lnTo>
                    <a:lnTo>
                      <a:pt x="49" y="85"/>
                    </a:lnTo>
                    <a:lnTo>
                      <a:pt x="28" y="60"/>
                    </a:lnTo>
                    <a:lnTo>
                      <a:pt x="55" y="39"/>
                    </a:lnTo>
                    <a:lnTo>
                      <a:pt x="86" y="23"/>
                    </a:lnTo>
                    <a:lnTo>
                      <a:pt x="118" y="11"/>
                    </a:lnTo>
                    <a:lnTo>
                      <a:pt x="153" y="3"/>
                    </a:lnTo>
                    <a:lnTo>
                      <a:pt x="189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" name="Freeform 27"/>
              <p:cNvSpPr>
                <a:spLocks noEditPoints="1"/>
              </p:cNvSpPr>
              <p:nvPr userDrawn="1"/>
            </p:nvSpPr>
            <p:spPr bwMode="auto">
              <a:xfrm>
                <a:off x="5938838" y="3028951"/>
                <a:ext cx="93663" cy="47625"/>
              </a:xfrm>
              <a:custGeom>
                <a:avLst/>
                <a:gdLst>
                  <a:gd name="T0" fmla="*/ 58 w 118"/>
                  <a:gd name="T1" fmla="*/ 0 h 61"/>
                  <a:gd name="T2" fmla="*/ 66 w 118"/>
                  <a:gd name="T3" fmla="*/ 0 h 61"/>
                  <a:gd name="T4" fmla="*/ 88 w 118"/>
                  <a:gd name="T5" fmla="*/ 53 h 61"/>
                  <a:gd name="T6" fmla="*/ 110 w 118"/>
                  <a:gd name="T7" fmla="*/ 0 h 61"/>
                  <a:gd name="T8" fmla="*/ 118 w 118"/>
                  <a:gd name="T9" fmla="*/ 0 h 61"/>
                  <a:gd name="T10" fmla="*/ 118 w 118"/>
                  <a:gd name="T11" fmla="*/ 61 h 61"/>
                  <a:gd name="T12" fmla="*/ 113 w 118"/>
                  <a:gd name="T13" fmla="*/ 61 h 61"/>
                  <a:gd name="T14" fmla="*/ 113 w 118"/>
                  <a:gd name="T15" fmla="*/ 5 h 61"/>
                  <a:gd name="T16" fmla="*/ 113 w 118"/>
                  <a:gd name="T17" fmla="*/ 5 h 61"/>
                  <a:gd name="T18" fmla="*/ 89 w 118"/>
                  <a:gd name="T19" fmla="*/ 61 h 61"/>
                  <a:gd name="T20" fmla="*/ 86 w 118"/>
                  <a:gd name="T21" fmla="*/ 61 h 61"/>
                  <a:gd name="T22" fmla="*/ 64 w 118"/>
                  <a:gd name="T23" fmla="*/ 5 h 61"/>
                  <a:gd name="T24" fmla="*/ 64 w 118"/>
                  <a:gd name="T25" fmla="*/ 5 h 61"/>
                  <a:gd name="T26" fmla="*/ 64 w 118"/>
                  <a:gd name="T27" fmla="*/ 61 h 61"/>
                  <a:gd name="T28" fmla="*/ 58 w 118"/>
                  <a:gd name="T29" fmla="*/ 61 h 61"/>
                  <a:gd name="T30" fmla="*/ 58 w 118"/>
                  <a:gd name="T31" fmla="*/ 0 h 61"/>
                  <a:gd name="T32" fmla="*/ 0 w 118"/>
                  <a:gd name="T33" fmla="*/ 0 h 61"/>
                  <a:gd name="T34" fmla="*/ 44 w 118"/>
                  <a:gd name="T35" fmla="*/ 0 h 61"/>
                  <a:gd name="T36" fmla="*/ 44 w 118"/>
                  <a:gd name="T37" fmla="*/ 4 h 61"/>
                  <a:gd name="T38" fmla="*/ 24 w 118"/>
                  <a:gd name="T39" fmla="*/ 4 h 61"/>
                  <a:gd name="T40" fmla="*/ 24 w 118"/>
                  <a:gd name="T41" fmla="*/ 61 h 61"/>
                  <a:gd name="T42" fmla="*/ 20 w 118"/>
                  <a:gd name="T43" fmla="*/ 61 h 61"/>
                  <a:gd name="T44" fmla="*/ 20 w 118"/>
                  <a:gd name="T45" fmla="*/ 4 h 61"/>
                  <a:gd name="T46" fmla="*/ 0 w 118"/>
                  <a:gd name="T47" fmla="*/ 4 h 61"/>
                  <a:gd name="T48" fmla="*/ 0 w 118"/>
                  <a:gd name="T49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18" h="61">
                    <a:moveTo>
                      <a:pt x="58" y="0"/>
                    </a:moveTo>
                    <a:lnTo>
                      <a:pt x="66" y="0"/>
                    </a:lnTo>
                    <a:lnTo>
                      <a:pt x="88" y="53"/>
                    </a:lnTo>
                    <a:lnTo>
                      <a:pt x="110" y="0"/>
                    </a:lnTo>
                    <a:lnTo>
                      <a:pt x="118" y="0"/>
                    </a:lnTo>
                    <a:lnTo>
                      <a:pt x="118" y="61"/>
                    </a:lnTo>
                    <a:lnTo>
                      <a:pt x="113" y="61"/>
                    </a:lnTo>
                    <a:lnTo>
                      <a:pt x="113" y="5"/>
                    </a:lnTo>
                    <a:lnTo>
                      <a:pt x="113" y="5"/>
                    </a:lnTo>
                    <a:lnTo>
                      <a:pt x="89" y="61"/>
                    </a:lnTo>
                    <a:lnTo>
                      <a:pt x="86" y="61"/>
                    </a:lnTo>
                    <a:lnTo>
                      <a:pt x="64" y="5"/>
                    </a:lnTo>
                    <a:lnTo>
                      <a:pt x="64" y="5"/>
                    </a:lnTo>
                    <a:lnTo>
                      <a:pt x="64" y="61"/>
                    </a:lnTo>
                    <a:lnTo>
                      <a:pt x="58" y="61"/>
                    </a:lnTo>
                    <a:lnTo>
                      <a:pt x="58" y="0"/>
                    </a:lnTo>
                    <a:close/>
                    <a:moveTo>
                      <a:pt x="0" y="0"/>
                    </a:moveTo>
                    <a:lnTo>
                      <a:pt x="44" y="0"/>
                    </a:lnTo>
                    <a:lnTo>
                      <a:pt x="44" y="4"/>
                    </a:lnTo>
                    <a:lnTo>
                      <a:pt x="24" y="4"/>
                    </a:lnTo>
                    <a:lnTo>
                      <a:pt x="24" y="61"/>
                    </a:lnTo>
                    <a:lnTo>
                      <a:pt x="20" y="61"/>
                    </a:lnTo>
                    <a:lnTo>
                      <a:pt x="20" y="4"/>
                    </a:lnTo>
                    <a:lnTo>
                      <a:pt x="0" y="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2" name="Group 21"/>
            <p:cNvGrpSpPr/>
            <p:nvPr userDrawn="1"/>
          </p:nvGrpSpPr>
          <p:grpSpPr>
            <a:xfrm>
              <a:off x="3857626" y="1555751"/>
              <a:ext cx="1419225" cy="930275"/>
              <a:chOff x="3857626" y="1555751"/>
              <a:chExt cx="1419225" cy="930275"/>
            </a:xfrm>
            <a:grpFill/>
          </p:grpSpPr>
          <p:sp>
            <p:nvSpPr>
              <p:cNvPr id="23" name="Freeform 28"/>
              <p:cNvSpPr>
                <a:spLocks/>
              </p:cNvSpPr>
              <p:nvPr userDrawn="1"/>
            </p:nvSpPr>
            <p:spPr bwMode="auto">
              <a:xfrm>
                <a:off x="3857626" y="1555751"/>
                <a:ext cx="1416050" cy="930275"/>
              </a:xfrm>
              <a:custGeom>
                <a:avLst/>
                <a:gdLst>
                  <a:gd name="T0" fmla="*/ 902 w 1784"/>
                  <a:gd name="T1" fmla="*/ 27 h 1172"/>
                  <a:gd name="T2" fmla="*/ 1076 w 1784"/>
                  <a:gd name="T3" fmla="*/ 141 h 1172"/>
                  <a:gd name="T4" fmla="*/ 1087 w 1784"/>
                  <a:gd name="T5" fmla="*/ 187 h 1172"/>
                  <a:gd name="T6" fmla="*/ 1044 w 1784"/>
                  <a:gd name="T7" fmla="*/ 218 h 1172"/>
                  <a:gd name="T8" fmla="*/ 1009 w 1784"/>
                  <a:gd name="T9" fmla="*/ 202 h 1172"/>
                  <a:gd name="T10" fmla="*/ 889 w 1784"/>
                  <a:gd name="T11" fmla="*/ 120 h 1172"/>
                  <a:gd name="T12" fmla="*/ 695 w 1784"/>
                  <a:gd name="T13" fmla="*/ 94 h 1172"/>
                  <a:gd name="T14" fmla="*/ 520 w 1784"/>
                  <a:gd name="T15" fmla="*/ 168 h 1172"/>
                  <a:gd name="T16" fmla="*/ 406 w 1784"/>
                  <a:gd name="T17" fmla="*/ 317 h 1172"/>
                  <a:gd name="T18" fmla="*/ 378 w 1784"/>
                  <a:gd name="T19" fmla="*/ 491 h 1172"/>
                  <a:gd name="T20" fmla="*/ 298 w 1784"/>
                  <a:gd name="T21" fmla="*/ 580 h 1172"/>
                  <a:gd name="T22" fmla="*/ 163 w 1784"/>
                  <a:gd name="T23" fmla="*/ 651 h 1172"/>
                  <a:gd name="T24" fmla="*/ 93 w 1784"/>
                  <a:gd name="T25" fmla="*/ 788 h 1172"/>
                  <a:gd name="T26" fmla="*/ 118 w 1784"/>
                  <a:gd name="T27" fmla="*/ 944 h 1172"/>
                  <a:gd name="T28" fmla="*/ 227 w 1784"/>
                  <a:gd name="T29" fmla="*/ 1052 h 1172"/>
                  <a:gd name="T30" fmla="*/ 356 w 1784"/>
                  <a:gd name="T31" fmla="*/ 1081 h 1172"/>
                  <a:gd name="T32" fmla="*/ 1482 w 1784"/>
                  <a:gd name="T33" fmla="*/ 1077 h 1172"/>
                  <a:gd name="T34" fmla="*/ 1619 w 1784"/>
                  <a:gd name="T35" fmla="*/ 1006 h 1172"/>
                  <a:gd name="T36" fmla="*/ 1690 w 1784"/>
                  <a:gd name="T37" fmla="*/ 869 h 1172"/>
                  <a:gd name="T38" fmla="*/ 1670 w 1784"/>
                  <a:gd name="T39" fmla="*/ 720 h 1172"/>
                  <a:gd name="T40" fmla="*/ 1575 w 1784"/>
                  <a:gd name="T41" fmla="*/ 614 h 1172"/>
                  <a:gd name="T42" fmla="*/ 1421 w 1784"/>
                  <a:gd name="T43" fmla="*/ 571 h 1172"/>
                  <a:gd name="T44" fmla="*/ 1434 w 1784"/>
                  <a:gd name="T45" fmla="*/ 458 h 1172"/>
                  <a:gd name="T46" fmla="*/ 1393 w 1784"/>
                  <a:gd name="T47" fmla="*/ 380 h 1172"/>
                  <a:gd name="T48" fmla="*/ 1339 w 1784"/>
                  <a:gd name="T49" fmla="*/ 345 h 1172"/>
                  <a:gd name="T50" fmla="*/ 1256 w 1784"/>
                  <a:gd name="T51" fmla="*/ 336 h 1172"/>
                  <a:gd name="T52" fmla="*/ 1182 w 1784"/>
                  <a:gd name="T53" fmla="*/ 370 h 1172"/>
                  <a:gd name="T54" fmla="*/ 1154 w 1784"/>
                  <a:gd name="T55" fmla="*/ 402 h 1172"/>
                  <a:gd name="T56" fmla="*/ 1144 w 1784"/>
                  <a:gd name="T57" fmla="*/ 420 h 1172"/>
                  <a:gd name="T58" fmla="*/ 900 w 1784"/>
                  <a:gd name="T59" fmla="*/ 953 h 1172"/>
                  <a:gd name="T60" fmla="*/ 857 w 1784"/>
                  <a:gd name="T61" fmla="*/ 957 h 1172"/>
                  <a:gd name="T62" fmla="*/ 640 w 1784"/>
                  <a:gd name="T63" fmla="*/ 494 h 1172"/>
                  <a:gd name="T64" fmla="*/ 652 w 1784"/>
                  <a:gd name="T65" fmla="*/ 442 h 1172"/>
                  <a:gd name="T66" fmla="*/ 704 w 1784"/>
                  <a:gd name="T67" fmla="*/ 436 h 1172"/>
                  <a:gd name="T68" fmla="*/ 1057 w 1784"/>
                  <a:gd name="T69" fmla="*/ 389 h 1172"/>
                  <a:gd name="T70" fmla="*/ 1122 w 1784"/>
                  <a:gd name="T71" fmla="*/ 303 h 1172"/>
                  <a:gd name="T72" fmla="*/ 1253 w 1784"/>
                  <a:gd name="T73" fmla="*/ 246 h 1172"/>
                  <a:gd name="T74" fmla="*/ 1262 w 1784"/>
                  <a:gd name="T75" fmla="*/ 245 h 1172"/>
                  <a:gd name="T76" fmla="*/ 1282 w 1784"/>
                  <a:gd name="T77" fmla="*/ 243 h 1172"/>
                  <a:gd name="T78" fmla="*/ 1342 w 1784"/>
                  <a:gd name="T79" fmla="*/ 250 h 1172"/>
                  <a:gd name="T80" fmla="*/ 1452 w 1784"/>
                  <a:gd name="T81" fmla="*/ 311 h 1172"/>
                  <a:gd name="T82" fmla="*/ 1496 w 1784"/>
                  <a:gd name="T83" fmla="*/ 367 h 1172"/>
                  <a:gd name="T84" fmla="*/ 1527 w 1784"/>
                  <a:gd name="T85" fmla="*/ 487 h 1172"/>
                  <a:gd name="T86" fmla="*/ 1648 w 1784"/>
                  <a:gd name="T87" fmla="*/ 554 h 1172"/>
                  <a:gd name="T88" fmla="*/ 1756 w 1784"/>
                  <a:gd name="T89" fmla="*/ 694 h 1172"/>
                  <a:gd name="T90" fmla="*/ 1781 w 1784"/>
                  <a:gd name="T91" fmla="*/ 874 h 1172"/>
                  <a:gd name="T92" fmla="*/ 1712 w 1784"/>
                  <a:gd name="T93" fmla="*/ 1038 h 1172"/>
                  <a:gd name="T94" fmla="*/ 1574 w 1784"/>
                  <a:gd name="T95" fmla="*/ 1145 h 1172"/>
                  <a:gd name="T96" fmla="*/ 1424 w 1784"/>
                  <a:gd name="T97" fmla="*/ 1172 h 1172"/>
                  <a:gd name="T98" fmla="*/ 252 w 1784"/>
                  <a:gd name="T99" fmla="*/ 1159 h 1172"/>
                  <a:gd name="T100" fmla="*/ 100 w 1784"/>
                  <a:gd name="T101" fmla="*/ 1072 h 1172"/>
                  <a:gd name="T102" fmla="*/ 12 w 1784"/>
                  <a:gd name="T103" fmla="*/ 919 h 1172"/>
                  <a:gd name="T104" fmla="*/ 11 w 1784"/>
                  <a:gd name="T105" fmla="*/ 739 h 1172"/>
                  <a:gd name="T106" fmla="*/ 97 w 1784"/>
                  <a:gd name="T107" fmla="*/ 589 h 1172"/>
                  <a:gd name="T108" fmla="*/ 243 w 1784"/>
                  <a:gd name="T109" fmla="*/ 499 h 1172"/>
                  <a:gd name="T110" fmla="*/ 298 w 1784"/>
                  <a:gd name="T111" fmla="*/ 355 h 1172"/>
                  <a:gd name="T112" fmla="*/ 386 w 1784"/>
                  <a:gd name="T113" fmla="*/ 173 h 1172"/>
                  <a:gd name="T114" fmla="*/ 544 w 1784"/>
                  <a:gd name="T115" fmla="*/ 46 h 1172"/>
                  <a:gd name="T116" fmla="*/ 746 w 1784"/>
                  <a:gd name="T117" fmla="*/ 0 h 1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784" h="1172">
                    <a:moveTo>
                      <a:pt x="746" y="0"/>
                    </a:moveTo>
                    <a:lnTo>
                      <a:pt x="800" y="2"/>
                    </a:lnTo>
                    <a:lnTo>
                      <a:pt x="852" y="13"/>
                    </a:lnTo>
                    <a:lnTo>
                      <a:pt x="902" y="27"/>
                    </a:lnTo>
                    <a:lnTo>
                      <a:pt x="951" y="49"/>
                    </a:lnTo>
                    <a:lnTo>
                      <a:pt x="997" y="74"/>
                    </a:lnTo>
                    <a:lnTo>
                      <a:pt x="1038" y="105"/>
                    </a:lnTo>
                    <a:lnTo>
                      <a:pt x="1076" y="141"/>
                    </a:lnTo>
                    <a:lnTo>
                      <a:pt x="1080" y="144"/>
                    </a:lnTo>
                    <a:lnTo>
                      <a:pt x="1087" y="158"/>
                    </a:lnTo>
                    <a:lnTo>
                      <a:pt x="1089" y="173"/>
                    </a:lnTo>
                    <a:lnTo>
                      <a:pt x="1087" y="187"/>
                    </a:lnTo>
                    <a:lnTo>
                      <a:pt x="1081" y="200"/>
                    </a:lnTo>
                    <a:lnTo>
                      <a:pt x="1071" y="209"/>
                    </a:lnTo>
                    <a:lnTo>
                      <a:pt x="1058" y="215"/>
                    </a:lnTo>
                    <a:lnTo>
                      <a:pt x="1044" y="218"/>
                    </a:lnTo>
                    <a:lnTo>
                      <a:pt x="1033" y="216"/>
                    </a:lnTo>
                    <a:lnTo>
                      <a:pt x="1021" y="212"/>
                    </a:lnTo>
                    <a:lnTo>
                      <a:pt x="1012" y="204"/>
                    </a:lnTo>
                    <a:lnTo>
                      <a:pt x="1009" y="202"/>
                    </a:lnTo>
                    <a:lnTo>
                      <a:pt x="1007" y="200"/>
                    </a:lnTo>
                    <a:lnTo>
                      <a:pt x="971" y="168"/>
                    </a:lnTo>
                    <a:lnTo>
                      <a:pt x="931" y="141"/>
                    </a:lnTo>
                    <a:lnTo>
                      <a:pt x="889" y="120"/>
                    </a:lnTo>
                    <a:lnTo>
                      <a:pt x="843" y="104"/>
                    </a:lnTo>
                    <a:lnTo>
                      <a:pt x="796" y="94"/>
                    </a:lnTo>
                    <a:lnTo>
                      <a:pt x="746" y="90"/>
                    </a:lnTo>
                    <a:lnTo>
                      <a:pt x="695" y="94"/>
                    </a:lnTo>
                    <a:lnTo>
                      <a:pt x="647" y="104"/>
                    </a:lnTo>
                    <a:lnTo>
                      <a:pt x="602" y="120"/>
                    </a:lnTo>
                    <a:lnTo>
                      <a:pt x="560" y="141"/>
                    </a:lnTo>
                    <a:lnTo>
                      <a:pt x="520" y="168"/>
                    </a:lnTo>
                    <a:lnTo>
                      <a:pt x="484" y="200"/>
                    </a:lnTo>
                    <a:lnTo>
                      <a:pt x="453" y="234"/>
                    </a:lnTo>
                    <a:lnTo>
                      <a:pt x="427" y="274"/>
                    </a:lnTo>
                    <a:lnTo>
                      <a:pt x="406" y="317"/>
                    </a:lnTo>
                    <a:lnTo>
                      <a:pt x="390" y="363"/>
                    </a:lnTo>
                    <a:lnTo>
                      <a:pt x="380" y="410"/>
                    </a:lnTo>
                    <a:lnTo>
                      <a:pt x="376" y="461"/>
                    </a:lnTo>
                    <a:lnTo>
                      <a:pt x="378" y="491"/>
                    </a:lnTo>
                    <a:lnTo>
                      <a:pt x="381" y="523"/>
                    </a:lnTo>
                    <a:lnTo>
                      <a:pt x="390" y="575"/>
                    </a:lnTo>
                    <a:lnTo>
                      <a:pt x="337" y="576"/>
                    </a:lnTo>
                    <a:lnTo>
                      <a:pt x="298" y="580"/>
                    </a:lnTo>
                    <a:lnTo>
                      <a:pt x="260" y="590"/>
                    </a:lnTo>
                    <a:lnTo>
                      <a:pt x="224" y="605"/>
                    </a:lnTo>
                    <a:lnTo>
                      <a:pt x="192" y="627"/>
                    </a:lnTo>
                    <a:lnTo>
                      <a:pt x="163" y="651"/>
                    </a:lnTo>
                    <a:lnTo>
                      <a:pt x="138" y="681"/>
                    </a:lnTo>
                    <a:lnTo>
                      <a:pt x="118" y="714"/>
                    </a:lnTo>
                    <a:lnTo>
                      <a:pt x="103" y="749"/>
                    </a:lnTo>
                    <a:lnTo>
                      <a:pt x="93" y="788"/>
                    </a:lnTo>
                    <a:lnTo>
                      <a:pt x="90" y="828"/>
                    </a:lnTo>
                    <a:lnTo>
                      <a:pt x="93" y="869"/>
                    </a:lnTo>
                    <a:lnTo>
                      <a:pt x="103" y="908"/>
                    </a:lnTo>
                    <a:lnTo>
                      <a:pt x="118" y="944"/>
                    </a:lnTo>
                    <a:lnTo>
                      <a:pt x="139" y="977"/>
                    </a:lnTo>
                    <a:lnTo>
                      <a:pt x="164" y="1006"/>
                    </a:lnTo>
                    <a:lnTo>
                      <a:pt x="193" y="1032"/>
                    </a:lnTo>
                    <a:lnTo>
                      <a:pt x="227" y="1052"/>
                    </a:lnTo>
                    <a:lnTo>
                      <a:pt x="263" y="1068"/>
                    </a:lnTo>
                    <a:lnTo>
                      <a:pt x="301" y="1077"/>
                    </a:lnTo>
                    <a:lnTo>
                      <a:pt x="343" y="1081"/>
                    </a:lnTo>
                    <a:lnTo>
                      <a:pt x="356" y="1081"/>
                    </a:lnTo>
                    <a:lnTo>
                      <a:pt x="357" y="1081"/>
                    </a:lnTo>
                    <a:lnTo>
                      <a:pt x="1428" y="1081"/>
                    </a:lnTo>
                    <a:lnTo>
                      <a:pt x="1442" y="1081"/>
                    </a:lnTo>
                    <a:lnTo>
                      <a:pt x="1482" y="1077"/>
                    </a:lnTo>
                    <a:lnTo>
                      <a:pt x="1521" y="1068"/>
                    </a:lnTo>
                    <a:lnTo>
                      <a:pt x="1557" y="1052"/>
                    </a:lnTo>
                    <a:lnTo>
                      <a:pt x="1590" y="1032"/>
                    </a:lnTo>
                    <a:lnTo>
                      <a:pt x="1619" y="1006"/>
                    </a:lnTo>
                    <a:lnTo>
                      <a:pt x="1645" y="977"/>
                    </a:lnTo>
                    <a:lnTo>
                      <a:pt x="1665" y="944"/>
                    </a:lnTo>
                    <a:lnTo>
                      <a:pt x="1681" y="908"/>
                    </a:lnTo>
                    <a:lnTo>
                      <a:pt x="1690" y="869"/>
                    </a:lnTo>
                    <a:lnTo>
                      <a:pt x="1693" y="828"/>
                    </a:lnTo>
                    <a:lnTo>
                      <a:pt x="1690" y="791"/>
                    </a:lnTo>
                    <a:lnTo>
                      <a:pt x="1682" y="755"/>
                    </a:lnTo>
                    <a:lnTo>
                      <a:pt x="1670" y="720"/>
                    </a:lnTo>
                    <a:lnTo>
                      <a:pt x="1652" y="690"/>
                    </a:lnTo>
                    <a:lnTo>
                      <a:pt x="1629" y="660"/>
                    </a:lnTo>
                    <a:lnTo>
                      <a:pt x="1605" y="636"/>
                    </a:lnTo>
                    <a:lnTo>
                      <a:pt x="1575" y="614"/>
                    </a:lnTo>
                    <a:lnTo>
                      <a:pt x="1543" y="597"/>
                    </a:lnTo>
                    <a:lnTo>
                      <a:pt x="1508" y="585"/>
                    </a:lnTo>
                    <a:lnTo>
                      <a:pt x="1471" y="578"/>
                    </a:lnTo>
                    <a:lnTo>
                      <a:pt x="1421" y="571"/>
                    </a:lnTo>
                    <a:lnTo>
                      <a:pt x="1433" y="522"/>
                    </a:lnTo>
                    <a:lnTo>
                      <a:pt x="1436" y="504"/>
                    </a:lnTo>
                    <a:lnTo>
                      <a:pt x="1437" y="487"/>
                    </a:lnTo>
                    <a:lnTo>
                      <a:pt x="1434" y="458"/>
                    </a:lnTo>
                    <a:lnTo>
                      <a:pt x="1426" y="431"/>
                    </a:lnTo>
                    <a:lnTo>
                      <a:pt x="1414" y="406"/>
                    </a:lnTo>
                    <a:lnTo>
                      <a:pt x="1397" y="384"/>
                    </a:lnTo>
                    <a:lnTo>
                      <a:pt x="1393" y="380"/>
                    </a:lnTo>
                    <a:lnTo>
                      <a:pt x="1389" y="376"/>
                    </a:lnTo>
                    <a:lnTo>
                      <a:pt x="1387" y="374"/>
                    </a:lnTo>
                    <a:lnTo>
                      <a:pt x="1364" y="358"/>
                    </a:lnTo>
                    <a:lnTo>
                      <a:pt x="1339" y="345"/>
                    </a:lnTo>
                    <a:lnTo>
                      <a:pt x="1312" y="337"/>
                    </a:lnTo>
                    <a:lnTo>
                      <a:pt x="1283" y="335"/>
                    </a:lnTo>
                    <a:lnTo>
                      <a:pt x="1282" y="335"/>
                    </a:lnTo>
                    <a:lnTo>
                      <a:pt x="1256" y="336"/>
                    </a:lnTo>
                    <a:lnTo>
                      <a:pt x="1233" y="340"/>
                    </a:lnTo>
                    <a:lnTo>
                      <a:pt x="1212" y="348"/>
                    </a:lnTo>
                    <a:lnTo>
                      <a:pt x="1196" y="358"/>
                    </a:lnTo>
                    <a:lnTo>
                      <a:pt x="1182" y="370"/>
                    </a:lnTo>
                    <a:lnTo>
                      <a:pt x="1171" y="381"/>
                    </a:lnTo>
                    <a:lnTo>
                      <a:pt x="1163" y="390"/>
                    </a:lnTo>
                    <a:lnTo>
                      <a:pt x="1157" y="398"/>
                    </a:lnTo>
                    <a:lnTo>
                      <a:pt x="1154" y="402"/>
                    </a:lnTo>
                    <a:lnTo>
                      <a:pt x="1152" y="407"/>
                    </a:lnTo>
                    <a:lnTo>
                      <a:pt x="1149" y="410"/>
                    </a:lnTo>
                    <a:lnTo>
                      <a:pt x="1147" y="415"/>
                    </a:lnTo>
                    <a:lnTo>
                      <a:pt x="1144" y="420"/>
                    </a:lnTo>
                    <a:lnTo>
                      <a:pt x="1139" y="429"/>
                    </a:lnTo>
                    <a:lnTo>
                      <a:pt x="918" y="933"/>
                    </a:lnTo>
                    <a:lnTo>
                      <a:pt x="910" y="944"/>
                    </a:lnTo>
                    <a:lnTo>
                      <a:pt x="900" y="953"/>
                    </a:lnTo>
                    <a:lnTo>
                      <a:pt x="889" y="958"/>
                    </a:lnTo>
                    <a:lnTo>
                      <a:pt x="876" y="960"/>
                    </a:lnTo>
                    <a:lnTo>
                      <a:pt x="866" y="959"/>
                    </a:lnTo>
                    <a:lnTo>
                      <a:pt x="857" y="957"/>
                    </a:lnTo>
                    <a:lnTo>
                      <a:pt x="846" y="949"/>
                    </a:lnTo>
                    <a:lnTo>
                      <a:pt x="838" y="939"/>
                    </a:lnTo>
                    <a:lnTo>
                      <a:pt x="833" y="927"/>
                    </a:lnTo>
                    <a:lnTo>
                      <a:pt x="640" y="494"/>
                    </a:lnTo>
                    <a:lnTo>
                      <a:pt x="637" y="479"/>
                    </a:lnTo>
                    <a:lnTo>
                      <a:pt x="638" y="465"/>
                    </a:lnTo>
                    <a:lnTo>
                      <a:pt x="643" y="452"/>
                    </a:lnTo>
                    <a:lnTo>
                      <a:pt x="652" y="442"/>
                    </a:lnTo>
                    <a:lnTo>
                      <a:pt x="664" y="434"/>
                    </a:lnTo>
                    <a:lnTo>
                      <a:pt x="678" y="429"/>
                    </a:lnTo>
                    <a:lnTo>
                      <a:pt x="692" y="431"/>
                    </a:lnTo>
                    <a:lnTo>
                      <a:pt x="704" y="436"/>
                    </a:lnTo>
                    <a:lnTo>
                      <a:pt x="716" y="444"/>
                    </a:lnTo>
                    <a:lnTo>
                      <a:pt x="724" y="456"/>
                    </a:lnTo>
                    <a:lnTo>
                      <a:pt x="876" y="801"/>
                    </a:lnTo>
                    <a:lnTo>
                      <a:pt x="1057" y="389"/>
                    </a:lnTo>
                    <a:lnTo>
                      <a:pt x="1057" y="389"/>
                    </a:lnTo>
                    <a:lnTo>
                      <a:pt x="1075" y="357"/>
                    </a:lnTo>
                    <a:lnTo>
                      <a:pt x="1097" y="329"/>
                    </a:lnTo>
                    <a:lnTo>
                      <a:pt x="1122" y="303"/>
                    </a:lnTo>
                    <a:lnTo>
                      <a:pt x="1151" y="282"/>
                    </a:lnTo>
                    <a:lnTo>
                      <a:pt x="1182" y="265"/>
                    </a:lnTo>
                    <a:lnTo>
                      <a:pt x="1217" y="253"/>
                    </a:lnTo>
                    <a:lnTo>
                      <a:pt x="1253" y="246"/>
                    </a:lnTo>
                    <a:lnTo>
                      <a:pt x="1254" y="246"/>
                    </a:lnTo>
                    <a:lnTo>
                      <a:pt x="1256" y="246"/>
                    </a:lnTo>
                    <a:lnTo>
                      <a:pt x="1258" y="245"/>
                    </a:lnTo>
                    <a:lnTo>
                      <a:pt x="1262" y="245"/>
                    </a:lnTo>
                    <a:lnTo>
                      <a:pt x="1265" y="245"/>
                    </a:lnTo>
                    <a:lnTo>
                      <a:pt x="1267" y="245"/>
                    </a:lnTo>
                    <a:lnTo>
                      <a:pt x="1273" y="245"/>
                    </a:lnTo>
                    <a:lnTo>
                      <a:pt x="1282" y="243"/>
                    </a:lnTo>
                    <a:lnTo>
                      <a:pt x="1290" y="245"/>
                    </a:lnTo>
                    <a:lnTo>
                      <a:pt x="1294" y="245"/>
                    </a:lnTo>
                    <a:lnTo>
                      <a:pt x="1301" y="245"/>
                    </a:lnTo>
                    <a:lnTo>
                      <a:pt x="1342" y="250"/>
                    </a:lnTo>
                    <a:lnTo>
                      <a:pt x="1379" y="263"/>
                    </a:lnTo>
                    <a:lnTo>
                      <a:pt x="1414" y="281"/>
                    </a:lnTo>
                    <a:lnTo>
                      <a:pt x="1445" y="304"/>
                    </a:lnTo>
                    <a:lnTo>
                      <a:pt x="1452" y="311"/>
                    </a:lnTo>
                    <a:lnTo>
                      <a:pt x="1457" y="316"/>
                    </a:lnTo>
                    <a:lnTo>
                      <a:pt x="1479" y="340"/>
                    </a:lnTo>
                    <a:lnTo>
                      <a:pt x="1497" y="367"/>
                    </a:lnTo>
                    <a:lnTo>
                      <a:pt x="1496" y="367"/>
                    </a:lnTo>
                    <a:lnTo>
                      <a:pt x="1509" y="396"/>
                    </a:lnTo>
                    <a:lnTo>
                      <a:pt x="1519" y="425"/>
                    </a:lnTo>
                    <a:lnTo>
                      <a:pt x="1525" y="455"/>
                    </a:lnTo>
                    <a:lnTo>
                      <a:pt x="1527" y="487"/>
                    </a:lnTo>
                    <a:lnTo>
                      <a:pt x="1527" y="496"/>
                    </a:lnTo>
                    <a:lnTo>
                      <a:pt x="1571" y="511"/>
                    </a:lnTo>
                    <a:lnTo>
                      <a:pt x="1611" y="530"/>
                    </a:lnTo>
                    <a:lnTo>
                      <a:pt x="1648" y="554"/>
                    </a:lnTo>
                    <a:lnTo>
                      <a:pt x="1682" y="584"/>
                    </a:lnTo>
                    <a:lnTo>
                      <a:pt x="1711" y="618"/>
                    </a:lnTo>
                    <a:lnTo>
                      <a:pt x="1736" y="654"/>
                    </a:lnTo>
                    <a:lnTo>
                      <a:pt x="1756" y="694"/>
                    </a:lnTo>
                    <a:lnTo>
                      <a:pt x="1772" y="737"/>
                    </a:lnTo>
                    <a:lnTo>
                      <a:pt x="1781" y="782"/>
                    </a:lnTo>
                    <a:lnTo>
                      <a:pt x="1784" y="828"/>
                    </a:lnTo>
                    <a:lnTo>
                      <a:pt x="1781" y="874"/>
                    </a:lnTo>
                    <a:lnTo>
                      <a:pt x="1772" y="919"/>
                    </a:lnTo>
                    <a:lnTo>
                      <a:pt x="1757" y="962"/>
                    </a:lnTo>
                    <a:lnTo>
                      <a:pt x="1737" y="1002"/>
                    </a:lnTo>
                    <a:lnTo>
                      <a:pt x="1712" y="1038"/>
                    </a:lnTo>
                    <a:lnTo>
                      <a:pt x="1683" y="1072"/>
                    </a:lnTo>
                    <a:lnTo>
                      <a:pt x="1651" y="1100"/>
                    </a:lnTo>
                    <a:lnTo>
                      <a:pt x="1615" y="1125"/>
                    </a:lnTo>
                    <a:lnTo>
                      <a:pt x="1574" y="1145"/>
                    </a:lnTo>
                    <a:lnTo>
                      <a:pt x="1533" y="1159"/>
                    </a:lnTo>
                    <a:lnTo>
                      <a:pt x="1488" y="1168"/>
                    </a:lnTo>
                    <a:lnTo>
                      <a:pt x="1442" y="1172"/>
                    </a:lnTo>
                    <a:lnTo>
                      <a:pt x="1424" y="1172"/>
                    </a:lnTo>
                    <a:lnTo>
                      <a:pt x="360" y="1172"/>
                    </a:lnTo>
                    <a:lnTo>
                      <a:pt x="343" y="1172"/>
                    </a:lnTo>
                    <a:lnTo>
                      <a:pt x="295" y="1168"/>
                    </a:lnTo>
                    <a:lnTo>
                      <a:pt x="252" y="1159"/>
                    </a:lnTo>
                    <a:lnTo>
                      <a:pt x="209" y="1145"/>
                    </a:lnTo>
                    <a:lnTo>
                      <a:pt x="170" y="1125"/>
                    </a:lnTo>
                    <a:lnTo>
                      <a:pt x="133" y="1100"/>
                    </a:lnTo>
                    <a:lnTo>
                      <a:pt x="100" y="1072"/>
                    </a:lnTo>
                    <a:lnTo>
                      <a:pt x="71" y="1038"/>
                    </a:lnTo>
                    <a:lnTo>
                      <a:pt x="46" y="1002"/>
                    </a:lnTo>
                    <a:lnTo>
                      <a:pt x="27" y="962"/>
                    </a:lnTo>
                    <a:lnTo>
                      <a:pt x="12" y="919"/>
                    </a:lnTo>
                    <a:lnTo>
                      <a:pt x="3" y="874"/>
                    </a:lnTo>
                    <a:lnTo>
                      <a:pt x="0" y="828"/>
                    </a:lnTo>
                    <a:lnTo>
                      <a:pt x="2" y="783"/>
                    </a:lnTo>
                    <a:lnTo>
                      <a:pt x="11" y="739"/>
                    </a:lnTo>
                    <a:lnTo>
                      <a:pt x="26" y="698"/>
                    </a:lnTo>
                    <a:lnTo>
                      <a:pt x="45" y="658"/>
                    </a:lnTo>
                    <a:lnTo>
                      <a:pt x="69" y="622"/>
                    </a:lnTo>
                    <a:lnTo>
                      <a:pt x="97" y="589"/>
                    </a:lnTo>
                    <a:lnTo>
                      <a:pt x="129" y="560"/>
                    </a:lnTo>
                    <a:lnTo>
                      <a:pt x="164" y="535"/>
                    </a:lnTo>
                    <a:lnTo>
                      <a:pt x="202" y="515"/>
                    </a:lnTo>
                    <a:lnTo>
                      <a:pt x="243" y="499"/>
                    </a:lnTo>
                    <a:lnTo>
                      <a:pt x="286" y="489"/>
                    </a:lnTo>
                    <a:lnTo>
                      <a:pt x="285" y="461"/>
                    </a:lnTo>
                    <a:lnTo>
                      <a:pt x="289" y="407"/>
                    </a:lnTo>
                    <a:lnTo>
                      <a:pt x="298" y="355"/>
                    </a:lnTo>
                    <a:lnTo>
                      <a:pt x="312" y="305"/>
                    </a:lnTo>
                    <a:lnTo>
                      <a:pt x="333" y="258"/>
                    </a:lnTo>
                    <a:lnTo>
                      <a:pt x="357" y="214"/>
                    </a:lnTo>
                    <a:lnTo>
                      <a:pt x="386" y="173"/>
                    </a:lnTo>
                    <a:lnTo>
                      <a:pt x="420" y="135"/>
                    </a:lnTo>
                    <a:lnTo>
                      <a:pt x="458" y="102"/>
                    </a:lnTo>
                    <a:lnTo>
                      <a:pt x="499" y="71"/>
                    </a:lnTo>
                    <a:lnTo>
                      <a:pt x="544" y="46"/>
                    </a:lnTo>
                    <a:lnTo>
                      <a:pt x="591" y="26"/>
                    </a:lnTo>
                    <a:lnTo>
                      <a:pt x="640" y="11"/>
                    </a:lnTo>
                    <a:lnTo>
                      <a:pt x="692" y="2"/>
                    </a:lnTo>
                    <a:lnTo>
                      <a:pt x="746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" name="Freeform 29"/>
              <p:cNvSpPr>
                <a:spLocks noEditPoints="1"/>
              </p:cNvSpPr>
              <p:nvPr userDrawn="1"/>
            </p:nvSpPr>
            <p:spPr bwMode="auto">
              <a:xfrm>
                <a:off x="5187951" y="2438401"/>
                <a:ext cx="88900" cy="44450"/>
              </a:xfrm>
              <a:custGeom>
                <a:avLst/>
                <a:gdLst>
                  <a:gd name="T0" fmla="*/ 55 w 113"/>
                  <a:gd name="T1" fmla="*/ 0 h 57"/>
                  <a:gd name="T2" fmla="*/ 63 w 113"/>
                  <a:gd name="T3" fmla="*/ 0 h 57"/>
                  <a:gd name="T4" fmla="*/ 83 w 113"/>
                  <a:gd name="T5" fmla="*/ 50 h 57"/>
                  <a:gd name="T6" fmla="*/ 105 w 113"/>
                  <a:gd name="T7" fmla="*/ 0 h 57"/>
                  <a:gd name="T8" fmla="*/ 113 w 113"/>
                  <a:gd name="T9" fmla="*/ 0 h 57"/>
                  <a:gd name="T10" fmla="*/ 113 w 113"/>
                  <a:gd name="T11" fmla="*/ 57 h 57"/>
                  <a:gd name="T12" fmla="*/ 108 w 113"/>
                  <a:gd name="T13" fmla="*/ 57 h 57"/>
                  <a:gd name="T14" fmla="*/ 108 w 113"/>
                  <a:gd name="T15" fmla="*/ 5 h 57"/>
                  <a:gd name="T16" fmla="*/ 107 w 113"/>
                  <a:gd name="T17" fmla="*/ 5 h 57"/>
                  <a:gd name="T18" fmla="*/ 86 w 113"/>
                  <a:gd name="T19" fmla="*/ 57 h 57"/>
                  <a:gd name="T20" fmla="*/ 82 w 113"/>
                  <a:gd name="T21" fmla="*/ 57 h 57"/>
                  <a:gd name="T22" fmla="*/ 61 w 113"/>
                  <a:gd name="T23" fmla="*/ 5 h 57"/>
                  <a:gd name="T24" fmla="*/ 60 w 113"/>
                  <a:gd name="T25" fmla="*/ 5 h 57"/>
                  <a:gd name="T26" fmla="*/ 60 w 113"/>
                  <a:gd name="T27" fmla="*/ 57 h 57"/>
                  <a:gd name="T28" fmla="*/ 55 w 113"/>
                  <a:gd name="T29" fmla="*/ 57 h 57"/>
                  <a:gd name="T30" fmla="*/ 55 w 113"/>
                  <a:gd name="T31" fmla="*/ 0 h 57"/>
                  <a:gd name="T32" fmla="*/ 0 w 113"/>
                  <a:gd name="T33" fmla="*/ 0 h 57"/>
                  <a:gd name="T34" fmla="*/ 42 w 113"/>
                  <a:gd name="T35" fmla="*/ 0 h 57"/>
                  <a:gd name="T36" fmla="*/ 42 w 113"/>
                  <a:gd name="T37" fmla="*/ 5 h 57"/>
                  <a:gd name="T38" fmla="*/ 24 w 113"/>
                  <a:gd name="T39" fmla="*/ 5 h 57"/>
                  <a:gd name="T40" fmla="*/ 24 w 113"/>
                  <a:gd name="T41" fmla="*/ 57 h 57"/>
                  <a:gd name="T42" fmla="*/ 18 w 113"/>
                  <a:gd name="T43" fmla="*/ 57 h 57"/>
                  <a:gd name="T44" fmla="*/ 18 w 113"/>
                  <a:gd name="T45" fmla="*/ 5 h 57"/>
                  <a:gd name="T46" fmla="*/ 0 w 113"/>
                  <a:gd name="T47" fmla="*/ 5 h 57"/>
                  <a:gd name="T48" fmla="*/ 0 w 113"/>
                  <a:gd name="T49" fmla="*/ 0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13" h="57">
                    <a:moveTo>
                      <a:pt x="55" y="0"/>
                    </a:moveTo>
                    <a:lnTo>
                      <a:pt x="63" y="0"/>
                    </a:lnTo>
                    <a:lnTo>
                      <a:pt x="83" y="50"/>
                    </a:lnTo>
                    <a:lnTo>
                      <a:pt x="105" y="0"/>
                    </a:lnTo>
                    <a:lnTo>
                      <a:pt x="113" y="0"/>
                    </a:lnTo>
                    <a:lnTo>
                      <a:pt x="113" y="57"/>
                    </a:lnTo>
                    <a:lnTo>
                      <a:pt x="108" y="57"/>
                    </a:lnTo>
                    <a:lnTo>
                      <a:pt x="108" y="5"/>
                    </a:lnTo>
                    <a:lnTo>
                      <a:pt x="107" y="5"/>
                    </a:lnTo>
                    <a:lnTo>
                      <a:pt x="86" y="57"/>
                    </a:lnTo>
                    <a:lnTo>
                      <a:pt x="82" y="57"/>
                    </a:lnTo>
                    <a:lnTo>
                      <a:pt x="61" y="5"/>
                    </a:lnTo>
                    <a:lnTo>
                      <a:pt x="60" y="5"/>
                    </a:lnTo>
                    <a:lnTo>
                      <a:pt x="60" y="57"/>
                    </a:lnTo>
                    <a:lnTo>
                      <a:pt x="55" y="57"/>
                    </a:lnTo>
                    <a:lnTo>
                      <a:pt x="55" y="0"/>
                    </a:lnTo>
                    <a:close/>
                    <a:moveTo>
                      <a:pt x="0" y="0"/>
                    </a:moveTo>
                    <a:lnTo>
                      <a:pt x="42" y="0"/>
                    </a:lnTo>
                    <a:lnTo>
                      <a:pt x="42" y="5"/>
                    </a:lnTo>
                    <a:lnTo>
                      <a:pt x="24" y="5"/>
                    </a:lnTo>
                    <a:lnTo>
                      <a:pt x="24" y="57"/>
                    </a:lnTo>
                    <a:lnTo>
                      <a:pt x="18" y="57"/>
                    </a:lnTo>
                    <a:lnTo>
                      <a:pt x="18" y="5"/>
                    </a:lnTo>
                    <a:lnTo>
                      <a:pt x="0" y="5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35" name="TextBox 4"/>
          <p:cNvSpPr txBox="1"/>
          <p:nvPr userDrawn="1"/>
        </p:nvSpPr>
        <p:spPr>
          <a:xfrm>
            <a:off x="3310128" y="4941552"/>
            <a:ext cx="2514600" cy="169277"/>
          </a:xfrm>
          <a:prstGeom prst="rect">
            <a:avLst/>
          </a:prstGeom>
          <a:noFill/>
        </p:spPr>
        <p:txBody>
          <a:bodyPr wrap="square" anchor="b" anchorCtr="0">
            <a:spAutoFit/>
          </a:bodyPr>
          <a:lstStyle/>
          <a:p>
            <a:pPr marL="0" marR="0" lvl="0" indent="0" algn="ctr" defTabSz="27432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0" i="0" u="none" strike="noStrike" kern="300" cap="none" spc="50" normalizeH="0" baseline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Calibri" charset="0"/>
                <a:cs typeface="Arial" panose="020B0604020202020204" pitchFamily="34" charset="0"/>
              </a:rPr>
              <a:t>Copyright © SAS Institute Inc. All rights reserved.</a:t>
            </a:r>
          </a:p>
        </p:txBody>
      </p:sp>
    </p:spTree>
    <p:extLst/>
  </p:cSld>
  <p:clrMapOvr>
    <a:masterClrMapping/>
  </p:clrMapOvr>
  <p:transition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ya - Case Study Only - Blue">
    <p:bg>
      <p:bgPr>
        <a:gradFill>
          <a:gsLst>
            <a:gs pos="0">
              <a:srgbClr val="00517E"/>
            </a:gs>
            <a:gs pos="100000">
              <a:srgbClr val="04304B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/>
          <p:cNvSpPr/>
          <p:nvPr userDrawn="1"/>
        </p:nvSpPr>
        <p:spPr>
          <a:xfrm>
            <a:off x="6507280" y="37609"/>
            <a:ext cx="2636720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192024"/>
            <a:ext cx="6510269" cy="429768"/>
          </a:xfrm>
        </p:spPr>
        <p:txBody>
          <a:bodyPr lIns="182880" rIns="182880"/>
          <a:lstStyle>
            <a:lvl1pPr algn="ctr">
              <a:defRPr sz="2200" baseline="0">
                <a:latin typeface="+mj-lt"/>
              </a:defRPr>
            </a:lvl1pPr>
          </a:lstStyle>
          <a:p>
            <a:r>
              <a:rPr lang="en-US" dirty="0"/>
              <a:t>Customer Success - Click to Edit Title</a:t>
            </a:r>
          </a:p>
        </p:txBody>
      </p:sp>
      <p:sp>
        <p:nvSpPr>
          <p:cNvPr id="21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6510270" y="1018333"/>
            <a:ext cx="2633730" cy="369332"/>
          </a:xfrm>
        </p:spPr>
        <p:txBody>
          <a:bodyPr wrap="square" anchor="ctr">
            <a:spAutoFit/>
          </a:bodyPr>
          <a:lstStyle>
            <a:lvl1pPr marL="0" indent="0" algn="ctr" defTabSz="182880">
              <a:lnSpc>
                <a:spcPct val="100000"/>
              </a:lnSpc>
              <a:spcBef>
                <a:spcPts val="0"/>
              </a:spcBef>
              <a:buFont typeface="Arial" pitchFamily="34" charset="0"/>
              <a:buNone/>
              <a:defRPr sz="1800" b="0" cap="none" baseline="0">
                <a:solidFill>
                  <a:schemeClr val="bg1"/>
                </a:solidFill>
                <a:effectLst/>
                <a:latin typeface="+mj-lt"/>
              </a:defRPr>
            </a:lvl1pPr>
          </a:lstStyle>
          <a:p>
            <a:pPr lvl="0"/>
            <a:r>
              <a:rPr lang="en-US" dirty="0"/>
              <a:t>Click to Edit Industry</a:t>
            </a:r>
          </a:p>
        </p:txBody>
      </p:sp>
      <p:sp>
        <p:nvSpPr>
          <p:cNvPr id="5" name="Content Placeholder 3"/>
          <p:cNvSpPr>
            <a:spLocks noGrp="1"/>
          </p:cNvSpPr>
          <p:nvPr>
            <p:ph sz="quarter" idx="15" hasCustomPrompt="1"/>
          </p:nvPr>
        </p:nvSpPr>
        <p:spPr>
          <a:xfrm>
            <a:off x="0" y="643514"/>
            <a:ext cx="6510270" cy="4085003"/>
          </a:xfrm>
        </p:spPr>
        <p:txBody>
          <a:bodyPr wrap="square" lIns="365760" rIns="274320" anchor="t">
            <a:normAutofit/>
          </a:bodyPr>
          <a:lstStyle>
            <a:lvl1pPr>
              <a:defRPr sz="2000" baseline="0">
                <a:latin typeface="+mn-lt"/>
              </a:defRPr>
            </a:lvl1pPr>
            <a:lvl2pPr>
              <a:defRPr sz="1800" baseline="0">
                <a:latin typeface="+mn-lt"/>
              </a:defRPr>
            </a:lvl2pPr>
            <a:lvl3pPr>
              <a:defRPr sz="1600" baseline="0">
                <a:latin typeface="+mn-lt"/>
              </a:defRPr>
            </a:lvl3pPr>
            <a:lvl4pPr>
              <a:defRPr baseline="0">
                <a:latin typeface="+mj-lt"/>
              </a:defRPr>
            </a:lvl4pPr>
            <a:lvl5pPr>
              <a:defRPr baseline="0">
                <a:latin typeface="+mj-lt"/>
              </a:defRPr>
            </a:lvl5pPr>
          </a:lstStyle>
          <a:p>
            <a:pPr lvl="0"/>
            <a:r>
              <a:rPr lang="en-US" dirty="0"/>
              <a:t>Click to add text or click an icon to add other content types.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6602878" y="1575122"/>
            <a:ext cx="2448000" cy="2068474"/>
          </a:xfrm>
        </p:spPr>
        <p:txBody>
          <a:bodyPr wrap="square" anchor="t">
            <a:normAutofit/>
          </a:bodyPr>
          <a:lstStyle>
            <a:lvl1pPr marL="0" indent="-182880">
              <a:lnSpc>
                <a:spcPct val="85000"/>
              </a:lnSpc>
              <a:buFont typeface="Arial" pitchFamily="34" charset="0"/>
              <a:buNone/>
              <a:defRPr sz="1600" b="0" cap="none" baseline="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/>
            </a:lvl2pPr>
            <a:lvl3pPr marL="182880" indent="0">
              <a:buFontTx/>
              <a:buNone/>
              <a:defRPr/>
            </a:lvl3pPr>
            <a:lvl4pPr marL="365760" indent="0">
              <a:buFontTx/>
              <a:buNone/>
              <a:defRPr/>
            </a:lvl4pPr>
            <a:lvl5pPr marL="548640" indent="0">
              <a:buFontTx/>
              <a:buNone/>
              <a:defRPr/>
            </a:lvl5pPr>
          </a:lstStyle>
          <a:p>
            <a:pPr lvl="0"/>
            <a:r>
              <a:rPr lang="en-US" dirty="0"/>
              <a:t>“Add a customer win quote here regarding “Expected Results” and/or how the organization has been using SAS in the past.</a:t>
            </a:r>
          </a:p>
          <a:p>
            <a:pPr lvl="0"/>
            <a:r>
              <a:rPr lang="en-US" dirty="0"/>
              <a:t>If the name and title are unavailable, add the company name only.”</a:t>
            </a:r>
          </a:p>
        </p:txBody>
      </p:sp>
      <p:sp>
        <p:nvSpPr>
          <p:cNvPr id="4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6598393" y="3649609"/>
            <a:ext cx="2450592" cy="286232"/>
          </a:xfrm>
        </p:spPr>
        <p:txBody>
          <a:bodyPr anchor="b" anchorCtr="0">
            <a:normAutofit/>
          </a:bodyPr>
          <a:lstStyle>
            <a:lvl1pPr marL="0" indent="0" algn="l">
              <a:lnSpc>
                <a:spcPct val="85000"/>
              </a:lnSpc>
              <a:buNone/>
              <a:defRPr sz="1400" b="0">
                <a:solidFill>
                  <a:schemeClr val="bg1"/>
                </a:solidFill>
                <a:effectLst/>
                <a:latin typeface="+mn-lt"/>
              </a:defRPr>
            </a:lvl1pPr>
          </a:lstStyle>
          <a:p>
            <a:pPr lvl="0"/>
            <a:r>
              <a:rPr lang="en-US" dirty="0"/>
              <a:t>Spokesperson’s Name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6598393" y="3941854"/>
            <a:ext cx="2450592" cy="502920"/>
          </a:xfrm>
        </p:spPr>
        <p:txBody>
          <a:bodyPr wrap="square" anchor="t">
            <a:normAutofit/>
          </a:bodyPr>
          <a:lstStyle>
            <a:lvl1pPr marL="182880" indent="0" algn="l">
              <a:lnSpc>
                <a:spcPct val="85000"/>
              </a:lnSpc>
              <a:buNone/>
              <a:defRPr sz="1200">
                <a:solidFill>
                  <a:schemeClr val="bg1">
                    <a:lumMod val="85000"/>
                  </a:schemeClr>
                </a:solidFill>
                <a:effectLst/>
              </a:defRPr>
            </a:lvl1pPr>
          </a:lstStyle>
          <a:p>
            <a:pPr lvl="0"/>
            <a:r>
              <a:rPr lang="en-US" dirty="0"/>
              <a:t>Spokesperson’s Job Title</a:t>
            </a:r>
          </a:p>
        </p:txBody>
      </p:sp>
      <p:sp>
        <p:nvSpPr>
          <p:cNvPr id="3" name="Slide Number Placeholder 8"/>
          <p:cNvSpPr>
            <a:spLocks noGrp="1"/>
          </p:cNvSpPr>
          <p:nvPr>
            <p:ph type="sldNum" sz="quarter" idx="18"/>
          </p:nvPr>
        </p:nvSpPr>
        <p:spPr>
          <a:xfrm>
            <a:off x="0" y="4912668"/>
            <a:ext cx="914400" cy="230832"/>
          </a:xfrm>
        </p:spPr>
        <p:txBody>
          <a:bodyPr/>
          <a:lstStyle>
            <a:lvl1pPr algn="l">
              <a:defRPr/>
            </a:lvl1pPr>
          </a:lstStyle>
          <a:p>
            <a:fld id="{4976208B-6111-490B-8CEC-FFB249DB2100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23" name="Group 22"/>
          <p:cNvGrpSpPr/>
          <p:nvPr userDrawn="1"/>
        </p:nvGrpSpPr>
        <p:grpSpPr>
          <a:xfrm>
            <a:off x="8427835" y="4765184"/>
            <a:ext cx="526892" cy="220528"/>
            <a:chOff x="6145213" y="4384676"/>
            <a:chExt cx="1582738" cy="649287"/>
          </a:xfrm>
          <a:solidFill>
            <a:schemeClr val="bg1"/>
          </a:solidFill>
        </p:grpSpPr>
        <p:sp>
          <p:nvSpPr>
            <p:cNvPr id="24" name="Freeform 6"/>
            <p:cNvSpPr>
              <a:spLocks/>
            </p:cNvSpPr>
            <p:nvPr userDrawn="1"/>
          </p:nvSpPr>
          <p:spPr bwMode="auto">
            <a:xfrm>
              <a:off x="6640513" y="4454526"/>
              <a:ext cx="341313" cy="449263"/>
            </a:xfrm>
            <a:custGeom>
              <a:avLst/>
              <a:gdLst>
                <a:gd name="T0" fmla="*/ 485 w 859"/>
                <a:gd name="T1" fmla="*/ 5 h 1132"/>
                <a:gd name="T2" fmla="*/ 603 w 859"/>
                <a:gd name="T3" fmla="*/ 31 h 1132"/>
                <a:gd name="T4" fmla="*/ 699 w 859"/>
                <a:gd name="T5" fmla="*/ 82 h 1132"/>
                <a:gd name="T6" fmla="*/ 771 w 859"/>
                <a:gd name="T7" fmla="*/ 167 h 1132"/>
                <a:gd name="T8" fmla="*/ 810 w 859"/>
                <a:gd name="T9" fmla="*/ 290 h 1132"/>
                <a:gd name="T10" fmla="*/ 642 w 859"/>
                <a:gd name="T11" fmla="*/ 307 h 1132"/>
                <a:gd name="T12" fmla="*/ 606 w 859"/>
                <a:gd name="T13" fmla="*/ 231 h 1132"/>
                <a:gd name="T14" fmla="*/ 544 w 859"/>
                <a:gd name="T15" fmla="*/ 184 h 1132"/>
                <a:gd name="T16" fmla="*/ 467 w 859"/>
                <a:gd name="T17" fmla="*/ 162 h 1132"/>
                <a:gd name="T18" fmla="*/ 385 w 859"/>
                <a:gd name="T19" fmla="*/ 158 h 1132"/>
                <a:gd name="T20" fmla="*/ 304 w 859"/>
                <a:gd name="T21" fmla="*/ 172 h 1132"/>
                <a:gd name="T22" fmla="*/ 236 w 859"/>
                <a:gd name="T23" fmla="*/ 207 h 1132"/>
                <a:gd name="T24" fmla="*/ 200 w 859"/>
                <a:gd name="T25" fmla="*/ 268 h 1132"/>
                <a:gd name="T26" fmla="*/ 207 w 859"/>
                <a:gd name="T27" fmla="*/ 344 h 1132"/>
                <a:gd name="T28" fmla="*/ 256 w 859"/>
                <a:gd name="T29" fmla="*/ 397 h 1132"/>
                <a:gd name="T30" fmla="*/ 334 w 859"/>
                <a:gd name="T31" fmla="*/ 434 h 1132"/>
                <a:gd name="T32" fmla="*/ 428 w 859"/>
                <a:gd name="T33" fmla="*/ 460 h 1132"/>
                <a:gd name="T34" fmla="*/ 528 w 859"/>
                <a:gd name="T35" fmla="*/ 484 h 1132"/>
                <a:gd name="T36" fmla="*/ 634 w 859"/>
                <a:gd name="T37" fmla="*/ 513 h 1132"/>
                <a:gd name="T38" fmla="*/ 728 w 859"/>
                <a:gd name="T39" fmla="*/ 556 h 1132"/>
                <a:gd name="T40" fmla="*/ 804 w 859"/>
                <a:gd name="T41" fmla="*/ 620 h 1132"/>
                <a:gd name="T42" fmla="*/ 850 w 859"/>
                <a:gd name="T43" fmla="*/ 711 h 1132"/>
                <a:gd name="T44" fmla="*/ 857 w 859"/>
                <a:gd name="T45" fmla="*/ 838 h 1132"/>
                <a:gd name="T46" fmla="*/ 821 w 859"/>
                <a:gd name="T47" fmla="*/ 954 h 1132"/>
                <a:gd name="T48" fmla="*/ 750 w 859"/>
                <a:gd name="T49" fmla="*/ 1037 h 1132"/>
                <a:gd name="T50" fmla="*/ 655 w 859"/>
                <a:gd name="T51" fmla="*/ 1093 h 1132"/>
                <a:gd name="T52" fmla="*/ 545 w 859"/>
                <a:gd name="T53" fmla="*/ 1124 h 1132"/>
                <a:gd name="T54" fmla="*/ 428 w 859"/>
                <a:gd name="T55" fmla="*/ 1132 h 1132"/>
                <a:gd name="T56" fmla="*/ 297 w 859"/>
                <a:gd name="T57" fmla="*/ 1120 h 1132"/>
                <a:gd name="T58" fmla="*/ 182 w 859"/>
                <a:gd name="T59" fmla="*/ 1081 h 1132"/>
                <a:gd name="T60" fmla="*/ 89 w 859"/>
                <a:gd name="T61" fmla="*/ 1012 h 1132"/>
                <a:gd name="T62" fmla="*/ 26 w 859"/>
                <a:gd name="T63" fmla="*/ 908 h 1132"/>
                <a:gd name="T64" fmla="*/ 0 w 859"/>
                <a:gd name="T65" fmla="*/ 767 h 1132"/>
                <a:gd name="T66" fmla="*/ 178 w 859"/>
                <a:gd name="T67" fmla="*/ 838 h 1132"/>
                <a:gd name="T68" fmla="*/ 229 w 859"/>
                <a:gd name="T69" fmla="*/ 913 h 1132"/>
                <a:gd name="T70" fmla="*/ 308 w 859"/>
                <a:gd name="T71" fmla="*/ 957 h 1132"/>
                <a:gd name="T72" fmla="*/ 404 w 859"/>
                <a:gd name="T73" fmla="*/ 974 h 1132"/>
                <a:gd name="T74" fmla="*/ 488 w 859"/>
                <a:gd name="T75" fmla="*/ 974 h 1132"/>
                <a:gd name="T76" fmla="*/ 564 w 859"/>
                <a:gd name="T77" fmla="*/ 960 h 1132"/>
                <a:gd name="T78" fmla="*/ 630 w 859"/>
                <a:gd name="T79" fmla="*/ 927 h 1132"/>
                <a:gd name="T80" fmla="*/ 674 w 859"/>
                <a:gd name="T81" fmla="*/ 871 h 1132"/>
                <a:gd name="T82" fmla="*/ 681 w 859"/>
                <a:gd name="T83" fmla="*/ 787 h 1132"/>
                <a:gd name="T84" fmla="*/ 647 w 859"/>
                <a:gd name="T85" fmla="*/ 722 h 1132"/>
                <a:gd name="T86" fmla="*/ 580 w 859"/>
                <a:gd name="T87" fmla="*/ 677 h 1132"/>
                <a:gd name="T88" fmla="*/ 490 w 859"/>
                <a:gd name="T89" fmla="*/ 647 h 1132"/>
                <a:gd name="T90" fmla="*/ 387 w 859"/>
                <a:gd name="T91" fmla="*/ 622 h 1132"/>
                <a:gd name="T92" fmla="*/ 281 w 859"/>
                <a:gd name="T93" fmla="*/ 595 h 1132"/>
                <a:gd name="T94" fmla="*/ 183 w 859"/>
                <a:gd name="T95" fmla="*/ 558 h 1132"/>
                <a:gd name="T96" fmla="*/ 99 w 859"/>
                <a:gd name="T97" fmla="*/ 504 h 1132"/>
                <a:gd name="T98" fmla="*/ 42 w 859"/>
                <a:gd name="T99" fmla="*/ 423 h 1132"/>
                <a:gd name="T100" fmla="*/ 21 w 859"/>
                <a:gd name="T101" fmla="*/ 308 h 1132"/>
                <a:gd name="T102" fmla="*/ 43 w 859"/>
                <a:gd name="T103" fmla="*/ 193 h 1132"/>
                <a:gd name="T104" fmla="*/ 103 w 859"/>
                <a:gd name="T105" fmla="*/ 107 h 1132"/>
                <a:gd name="T106" fmla="*/ 190 w 859"/>
                <a:gd name="T107" fmla="*/ 46 h 1132"/>
                <a:gd name="T108" fmla="*/ 292 w 859"/>
                <a:gd name="T109" fmla="*/ 12 h 1132"/>
                <a:gd name="T110" fmla="*/ 399 w 859"/>
                <a:gd name="T111" fmla="*/ 0 h 1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859" h="1132">
                  <a:moveTo>
                    <a:pt x="399" y="0"/>
                  </a:moveTo>
                  <a:lnTo>
                    <a:pt x="443" y="2"/>
                  </a:lnTo>
                  <a:lnTo>
                    <a:pt x="485" y="5"/>
                  </a:lnTo>
                  <a:lnTo>
                    <a:pt x="527" y="11"/>
                  </a:lnTo>
                  <a:lnTo>
                    <a:pt x="566" y="20"/>
                  </a:lnTo>
                  <a:lnTo>
                    <a:pt x="603" y="31"/>
                  </a:lnTo>
                  <a:lnTo>
                    <a:pt x="637" y="44"/>
                  </a:lnTo>
                  <a:lnTo>
                    <a:pt x="670" y="62"/>
                  </a:lnTo>
                  <a:lnTo>
                    <a:pt x="699" y="82"/>
                  </a:lnTo>
                  <a:lnTo>
                    <a:pt x="726" y="107"/>
                  </a:lnTo>
                  <a:lnTo>
                    <a:pt x="750" y="134"/>
                  </a:lnTo>
                  <a:lnTo>
                    <a:pt x="771" y="167"/>
                  </a:lnTo>
                  <a:lnTo>
                    <a:pt x="787" y="203"/>
                  </a:lnTo>
                  <a:lnTo>
                    <a:pt x="800" y="244"/>
                  </a:lnTo>
                  <a:lnTo>
                    <a:pt x="810" y="290"/>
                  </a:lnTo>
                  <a:lnTo>
                    <a:pt x="815" y="339"/>
                  </a:lnTo>
                  <a:lnTo>
                    <a:pt x="648" y="339"/>
                  </a:lnTo>
                  <a:lnTo>
                    <a:pt x="642" y="307"/>
                  </a:lnTo>
                  <a:lnTo>
                    <a:pt x="634" y="278"/>
                  </a:lnTo>
                  <a:lnTo>
                    <a:pt x="621" y="254"/>
                  </a:lnTo>
                  <a:lnTo>
                    <a:pt x="606" y="231"/>
                  </a:lnTo>
                  <a:lnTo>
                    <a:pt x="587" y="213"/>
                  </a:lnTo>
                  <a:lnTo>
                    <a:pt x="567" y="197"/>
                  </a:lnTo>
                  <a:lnTo>
                    <a:pt x="544" y="184"/>
                  </a:lnTo>
                  <a:lnTo>
                    <a:pt x="519" y="174"/>
                  </a:lnTo>
                  <a:lnTo>
                    <a:pt x="494" y="167"/>
                  </a:lnTo>
                  <a:lnTo>
                    <a:pt x="467" y="162"/>
                  </a:lnTo>
                  <a:lnTo>
                    <a:pt x="440" y="158"/>
                  </a:lnTo>
                  <a:lnTo>
                    <a:pt x="412" y="157"/>
                  </a:lnTo>
                  <a:lnTo>
                    <a:pt x="385" y="158"/>
                  </a:lnTo>
                  <a:lnTo>
                    <a:pt x="358" y="161"/>
                  </a:lnTo>
                  <a:lnTo>
                    <a:pt x="330" y="166"/>
                  </a:lnTo>
                  <a:lnTo>
                    <a:pt x="304" y="172"/>
                  </a:lnTo>
                  <a:lnTo>
                    <a:pt x="279" y="180"/>
                  </a:lnTo>
                  <a:lnTo>
                    <a:pt x="257" y="192"/>
                  </a:lnTo>
                  <a:lnTo>
                    <a:pt x="236" y="207"/>
                  </a:lnTo>
                  <a:lnTo>
                    <a:pt x="221" y="224"/>
                  </a:lnTo>
                  <a:lnTo>
                    <a:pt x="208" y="244"/>
                  </a:lnTo>
                  <a:lnTo>
                    <a:pt x="200" y="268"/>
                  </a:lnTo>
                  <a:lnTo>
                    <a:pt x="198" y="296"/>
                  </a:lnTo>
                  <a:lnTo>
                    <a:pt x="200" y="321"/>
                  </a:lnTo>
                  <a:lnTo>
                    <a:pt x="207" y="344"/>
                  </a:lnTo>
                  <a:lnTo>
                    <a:pt x="219" y="365"/>
                  </a:lnTo>
                  <a:lnTo>
                    <a:pt x="236" y="382"/>
                  </a:lnTo>
                  <a:lnTo>
                    <a:pt x="256" y="397"/>
                  </a:lnTo>
                  <a:lnTo>
                    <a:pt x="279" y="411"/>
                  </a:lnTo>
                  <a:lnTo>
                    <a:pt x="304" y="423"/>
                  </a:lnTo>
                  <a:lnTo>
                    <a:pt x="334" y="434"/>
                  </a:lnTo>
                  <a:lnTo>
                    <a:pt x="363" y="443"/>
                  </a:lnTo>
                  <a:lnTo>
                    <a:pt x="395" y="452"/>
                  </a:lnTo>
                  <a:lnTo>
                    <a:pt x="428" y="460"/>
                  </a:lnTo>
                  <a:lnTo>
                    <a:pt x="461" y="467"/>
                  </a:lnTo>
                  <a:lnTo>
                    <a:pt x="495" y="476"/>
                  </a:lnTo>
                  <a:lnTo>
                    <a:pt x="528" y="484"/>
                  </a:lnTo>
                  <a:lnTo>
                    <a:pt x="564" y="493"/>
                  </a:lnTo>
                  <a:lnTo>
                    <a:pt x="600" y="502"/>
                  </a:lnTo>
                  <a:lnTo>
                    <a:pt x="634" y="513"/>
                  </a:lnTo>
                  <a:lnTo>
                    <a:pt x="666" y="527"/>
                  </a:lnTo>
                  <a:lnTo>
                    <a:pt x="698" y="540"/>
                  </a:lnTo>
                  <a:lnTo>
                    <a:pt x="728" y="556"/>
                  </a:lnTo>
                  <a:lnTo>
                    <a:pt x="756" y="575"/>
                  </a:lnTo>
                  <a:lnTo>
                    <a:pt x="782" y="595"/>
                  </a:lnTo>
                  <a:lnTo>
                    <a:pt x="804" y="620"/>
                  </a:lnTo>
                  <a:lnTo>
                    <a:pt x="823" y="646"/>
                  </a:lnTo>
                  <a:lnTo>
                    <a:pt x="838" y="676"/>
                  </a:lnTo>
                  <a:lnTo>
                    <a:pt x="850" y="711"/>
                  </a:lnTo>
                  <a:lnTo>
                    <a:pt x="857" y="750"/>
                  </a:lnTo>
                  <a:lnTo>
                    <a:pt x="859" y="792"/>
                  </a:lnTo>
                  <a:lnTo>
                    <a:pt x="857" y="838"/>
                  </a:lnTo>
                  <a:lnTo>
                    <a:pt x="849" y="880"/>
                  </a:lnTo>
                  <a:lnTo>
                    <a:pt x="838" y="919"/>
                  </a:lnTo>
                  <a:lnTo>
                    <a:pt x="821" y="954"/>
                  </a:lnTo>
                  <a:lnTo>
                    <a:pt x="801" y="985"/>
                  </a:lnTo>
                  <a:lnTo>
                    <a:pt x="777" y="1013"/>
                  </a:lnTo>
                  <a:lnTo>
                    <a:pt x="750" y="1037"/>
                  </a:lnTo>
                  <a:lnTo>
                    <a:pt x="721" y="1059"/>
                  </a:lnTo>
                  <a:lnTo>
                    <a:pt x="689" y="1077"/>
                  </a:lnTo>
                  <a:lnTo>
                    <a:pt x="655" y="1093"/>
                  </a:lnTo>
                  <a:lnTo>
                    <a:pt x="619" y="1106"/>
                  </a:lnTo>
                  <a:lnTo>
                    <a:pt x="583" y="1116"/>
                  </a:lnTo>
                  <a:lnTo>
                    <a:pt x="545" y="1124"/>
                  </a:lnTo>
                  <a:lnTo>
                    <a:pt x="506" y="1129"/>
                  </a:lnTo>
                  <a:lnTo>
                    <a:pt x="467" y="1132"/>
                  </a:lnTo>
                  <a:lnTo>
                    <a:pt x="428" y="1132"/>
                  </a:lnTo>
                  <a:lnTo>
                    <a:pt x="383" y="1131"/>
                  </a:lnTo>
                  <a:lnTo>
                    <a:pt x="340" y="1128"/>
                  </a:lnTo>
                  <a:lnTo>
                    <a:pt x="297" y="1120"/>
                  </a:lnTo>
                  <a:lnTo>
                    <a:pt x="257" y="1111"/>
                  </a:lnTo>
                  <a:lnTo>
                    <a:pt x="218" y="1097"/>
                  </a:lnTo>
                  <a:lnTo>
                    <a:pt x="182" y="1081"/>
                  </a:lnTo>
                  <a:lnTo>
                    <a:pt x="148" y="1061"/>
                  </a:lnTo>
                  <a:lnTo>
                    <a:pt x="117" y="1038"/>
                  </a:lnTo>
                  <a:lnTo>
                    <a:pt x="89" y="1012"/>
                  </a:lnTo>
                  <a:lnTo>
                    <a:pt x="65" y="980"/>
                  </a:lnTo>
                  <a:lnTo>
                    <a:pt x="43" y="947"/>
                  </a:lnTo>
                  <a:lnTo>
                    <a:pt x="26" y="908"/>
                  </a:lnTo>
                  <a:lnTo>
                    <a:pt x="13" y="865"/>
                  </a:lnTo>
                  <a:lnTo>
                    <a:pt x="4" y="819"/>
                  </a:lnTo>
                  <a:lnTo>
                    <a:pt x="0" y="767"/>
                  </a:lnTo>
                  <a:lnTo>
                    <a:pt x="166" y="767"/>
                  </a:lnTo>
                  <a:lnTo>
                    <a:pt x="170" y="804"/>
                  </a:lnTo>
                  <a:lnTo>
                    <a:pt x="178" y="838"/>
                  </a:lnTo>
                  <a:lnTo>
                    <a:pt x="191" y="867"/>
                  </a:lnTo>
                  <a:lnTo>
                    <a:pt x="208" y="891"/>
                  </a:lnTo>
                  <a:lnTo>
                    <a:pt x="229" y="913"/>
                  </a:lnTo>
                  <a:lnTo>
                    <a:pt x="253" y="931"/>
                  </a:lnTo>
                  <a:lnTo>
                    <a:pt x="279" y="945"/>
                  </a:lnTo>
                  <a:lnTo>
                    <a:pt x="308" y="957"/>
                  </a:lnTo>
                  <a:lnTo>
                    <a:pt x="338" y="966"/>
                  </a:lnTo>
                  <a:lnTo>
                    <a:pt x="371" y="972"/>
                  </a:lnTo>
                  <a:lnTo>
                    <a:pt x="404" y="974"/>
                  </a:lnTo>
                  <a:lnTo>
                    <a:pt x="438" y="976"/>
                  </a:lnTo>
                  <a:lnTo>
                    <a:pt x="462" y="976"/>
                  </a:lnTo>
                  <a:lnTo>
                    <a:pt x="488" y="974"/>
                  </a:lnTo>
                  <a:lnTo>
                    <a:pt x="513" y="971"/>
                  </a:lnTo>
                  <a:lnTo>
                    <a:pt x="539" y="966"/>
                  </a:lnTo>
                  <a:lnTo>
                    <a:pt x="564" y="960"/>
                  </a:lnTo>
                  <a:lnTo>
                    <a:pt x="589" y="951"/>
                  </a:lnTo>
                  <a:lnTo>
                    <a:pt x="610" y="941"/>
                  </a:lnTo>
                  <a:lnTo>
                    <a:pt x="630" y="927"/>
                  </a:lnTo>
                  <a:lnTo>
                    <a:pt x="648" y="912"/>
                  </a:lnTo>
                  <a:lnTo>
                    <a:pt x="663" y="892"/>
                  </a:lnTo>
                  <a:lnTo>
                    <a:pt x="674" y="871"/>
                  </a:lnTo>
                  <a:lnTo>
                    <a:pt x="681" y="844"/>
                  </a:lnTo>
                  <a:lnTo>
                    <a:pt x="683" y="815"/>
                  </a:lnTo>
                  <a:lnTo>
                    <a:pt x="681" y="787"/>
                  </a:lnTo>
                  <a:lnTo>
                    <a:pt x="674" y="762"/>
                  </a:lnTo>
                  <a:lnTo>
                    <a:pt x="661" y="740"/>
                  </a:lnTo>
                  <a:lnTo>
                    <a:pt x="647" y="722"/>
                  </a:lnTo>
                  <a:lnTo>
                    <a:pt x="627" y="705"/>
                  </a:lnTo>
                  <a:lnTo>
                    <a:pt x="606" y="691"/>
                  </a:lnTo>
                  <a:lnTo>
                    <a:pt x="580" y="677"/>
                  </a:lnTo>
                  <a:lnTo>
                    <a:pt x="552" y="667"/>
                  </a:lnTo>
                  <a:lnTo>
                    <a:pt x="522" y="656"/>
                  </a:lnTo>
                  <a:lnTo>
                    <a:pt x="490" y="647"/>
                  </a:lnTo>
                  <a:lnTo>
                    <a:pt x="457" y="639"/>
                  </a:lnTo>
                  <a:lnTo>
                    <a:pt x="422" y="630"/>
                  </a:lnTo>
                  <a:lnTo>
                    <a:pt x="387" y="622"/>
                  </a:lnTo>
                  <a:lnTo>
                    <a:pt x="352" y="613"/>
                  </a:lnTo>
                  <a:lnTo>
                    <a:pt x="317" y="605"/>
                  </a:lnTo>
                  <a:lnTo>
                    <a:pt x="281" y="595"/>
                  </a:lnTo>
                  <a:lnTo>
                    <a:pt x="247" y="585"/>
                  </a:lnTo>
                  <a:lnTo>
                    <a:pt x="215" y="572"/>
                  </a:lnTo>
                  <a:lnTo>
                    <a:pt x="183" y="558"/>
                  </a:lnTo>
                  <a:lnTo>
                    <a:pt x="153" y="542"/>
                  </a:lnTo>
                  <a:lnTo>
                    <a:pt x="125" y="524"/>
                  </a:lnTo>
                  <a:lnTo>
                    <a:pt x="99" y="504"/>
                  </a:lnTo>
                  <a:lnTo>
                    <a:pt x="77" y="480"/>
                  </a:lnTo>
                  <a:lnTo>
                    <a:pt x="58" y="453"/>
                  </a:lnTo>
                  <a:lnTo>
                    <a:pt x="42" y="423"/>
                  </a:lnTo>
                  <a:lnTo>
                    <a:pt x="31" y="389"/>
                  </a:lnTo>
                  <a:lnTo>
                    <a:pt x="24" y="350"/>
                  </a:lnTo>
                  <a:lnTo>
                    <a:pt x="21" y="308"/>
                  </a:lnTo>
                  <a:lnTo>
                    <a:pt x="24" y="267"/>
                  </a:lnTo>
                  <a:lnTo>
                    <a:pt x="31" y="228"/>
                  </a:lnTo>
                  <a:lnTo>
                    <a:pt x="43" y="193"/>
                  </a:lnTo>
                  <a:lnTo>
                    <a:pt x="60" y="161"/>
                  </a:lnTo>
                  <a:lnTo>
                    <a:pt x="80" y="132"/>
                  </a:lnTo>
                  <a:lnTo>
                    <a:pt x="103" y="107"/>
                  </a:lnTo>
                  <a:lnTo>
                    <a:pt x="130" y="84"/>
                  </a:lnTo>
                  <a:lnTo>
                    <a:pt x="159" y="63"/>
                  </a:lnTo>
                  <a:lnTo>
                    <a:pt x="190" y="46"/>
                  </a:lnTo>
                  <a:lnTo>
                    <a:pt x="223" y="32"/>
                  </a:lnTo>
                  <a:lnTo>
                    <a:pt x="257" y="21"/>
                  </a:lnTo>
                  <a:lnTo>
                    <a:pt x="292" y="12"/>
                  </a:lnTo>
                  <a:lnTo>
                    <a:pt x="327" y="6"/>
                  </a:lnTo>
                  <a:lnTo>
                    <a:pt x="364" y="2"/>
                  </a:lnTo>
                  <a:lnTo>
                    <a:pt x="39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7"/>
            <p:cNvSpPr>
              <a:spLocks noEditPoints="1"/>
            </p:cNvSpPr>
            <p:nvPr userDrawn="1"/>
          </p:nvSpPr>
          <p:spPr bwMode="auto">
            <a:xfrm>
              <a:off x="6994526" y="4454526"/>
              <a:ext cx="377825" cy="449263"/>
            </a:xfrm>
            <a:custGeom>
              <a:avLst/>
              <a:gdLst>
                <a:gd name="T0" fmla="*/ 629 w 951"/>
                <a:gd name="T1" fmla="*/ 576 h 1132"/>
                <a:gd name="T2" fmla="*/ 530 w 951"/>
                <a:gd name="T3" fmla="*/ 600 h 1132"/>
                <a:gd name="T4" fmla="*/ 417 w 951"/>
                <a:gd name="T5" fmla="*/ 616 h 1132"/>
                <a:gd name="T6" fmla="*/ 322 w 951"/>
                <a:gd name="T7" fmla="*/ 636 h 1132"/>
                <a:gd name="T8" fmla="*/ 247 w 951"/>
                <a:gd name="T9" fmla="*/ 670 h 1132"/>
                <a:gd name="T10" fmla="*/ 196 w 951"/>
                <a:gd name="T11" fmla="*/ 728 h 1132"/>
                <a:gd name="T12" fmla="*/ 176 w 951"/>
                <a:gd name="T13" fmla="*/ 817 h 1132"/>
                <a:gd name="T14" fmla="*/ 194 w 951"/>
                <a:gd name="T15" fmla="*/ 897 h 1132"/>
                <a:gd name="T16" fmla="*/ 245 w 951"/>
                <a:gd name="T17" fmla="*/ 947 h 1132"/>
                <a:gd name="T18" fmla="*/ 317 w 951"/>
                <a:gd name="T19" fmla="*/ 972 h 1132"/>
                <a:gd name="T20" fmla="*/ 417 w 951"/>
                <a:gd name="T21" fmla="*/ 974 h 1132"/>
                <a:gd name="T22" fmla="*/ 528 w 951"/>
                <a:gd name="T23" fmla="*/ 944 h 1132"/>
                <a:gd name="T24" fmla="*/ 609 w 951"/>
                <a:gd name="T25" fmla="*/ 890 h 1132"/>
                <a:gd name="T26" fmla="*/ 658 w 951"/>
                <a:gd name="T27" fmla="*/ 822 h 1132"/>
                <a:gd name="T28" fmla="*/ 679 w 951"/>
                <a:gd name="T29" fmla="*/ 753 h 1132"/>
                <a:gd name="T30" fmla="*/ 468 w 951"/>
                <a:gd name="T31" fmla="*/ 0 h 1132"/>
                <a:gd name="T32" fmla="*/ 570 w 951"/>
                <a:gd name="T33" fmla="*/ 6 h 1132"/>
                <a:gd name="T34" fmla="*/ 668 w 951"/>
                <a:gd name="T35" fmla="*/ 28 h 1132"/>
                <a:gd name="T36" fmla="*/ 752 w 951"/>
                <a:gd name="T37" fmla="*/ 72 h 1132"/>
                <a:gd name="T38" fmla="*/ 814 w 951"/>
                <a:gd name="T39" fmla="*/ 145 h 1132"/>
                <a:gd name="T40" fmla="*/ 845 w 951"/>
                <a:gd name="T41" fmla="*/ 253 h 1132"/>
                <a:gd name="T42" fmla="*/ 848 w 951"/>
                <a:gd name="T43" fmla="*/ 884 h 1132"/>
                <a:gd name="T44" fmla="*/ 854 w 951"/>
                <a:gd name="T45" fmla="*/ 947 h 1132"/>
                <a:gd name="T46" fmla="*/ 883 w 951"/>
                <a:gd name="T47" fmla="*/ 974 h 1132"/>
                <a:gd name="T48" fmla="*/ 932 w 951"/>
                <a:gd name="T49" fmla="*/ 972 h 1132"/>
                <a:gd name="T50" fmla="*/ 933 w 951"/>
                <a:gd name="T51" fmla="*/ 1114 h 1132"/>
                <a:gd name="T52" fmla="*/ 861 w 951"/>
                <a:gd name="T53" fmla="*/ 1131 h 1132"/>
                <a:gd name="T54" fmla="*/ 779 w 951"/>
                <a:gd name="T55" fmla="*/ 1125 h 1132"/>
                <a:gd name="T56" fmla="*/ 721 w 951"/>
                <a:gd name="T57" fmla="*/ 1083 h 1132"/>
                <a:gd name="T58" fmla="*/ 692 w 951"/>
                <a:gd name="T59" fmla="*/ 1002 h 1132"/>
                <a:gd name="T60" fmla="*/ 616 w 951"/>
                <a:gd name="T61" fmla="*/ 1041 h 1132"/>
                <a:gd name="T62" fmla="*/ 485 w 951"/>
                <a:gd name="T63" fmla="*/ 1111 h 1132"/>
                <a:gd name="T64" fmla="*/ 334 w 951"/>
                <a:gd name="T65" fmla="*/ 1132 h 1132"/>
                <a:gd name="T66" fmla="*/ 222 w 951"/>
                <a:gd name="T67" fmla="*/ 1120 h 1132"/>
                <a:gd name="T68" fmla="*/ 125 w 951"/>
                <a:gd name="T69" fmla="*/ 1082 h 1132"/>
                <a:gd name="T70" fmla="*/ 52 w 951"/>
                <a:gd name="T71" fmla="*/ 1013 h 1132"/>
                <a:gd name="T72" fmla="*/ 9 w 951"/>
                <a:gd name="T73" fmla="*/ 914 h 1132"/>
                <a:gd name="T74" fmla="*/ 1 w 951"/>
                <a:gd name="T75" fmla="*/ 784 h 1132"/>
                <a:gd name="T76" fmla="*/ 33 w 951"/>
                <a:gd name="T77" fmla="*/ 671 h 1132"/>
                <a:gd name="T78" fmla="*/ 94 w 951"/>
                <a:gd name="T79" fmla="*/ 594 h 1132"/>
                <a:gd name="T80" fmla="*/ 176 w 951"/>
                <a:gd name="T81" fmla="*/ 545 h 1132"/>
                <a:gd name="T82" fmla="*/ 273 w 951"/>
                <a:gd name="T83" fmla="*/ 512 h 1132"/>
                <a:gd name="T84" fmla="*/ 381 w 951"/>
                <a:gd name="T85" fmla="*/ 489 h 1132"/>
                <a:gd name="T86" fmla="*/ 491 w 951"/>
                <a:gd name="T87" fmla="*/ 472 h 1132"/>
                <a:gd name="T88" fmla="*/ 582 w 951"/>
                <a:gd name="T89" fmla="*/ 453 h 1132"/>
                <a:gd name="T90" fmla="*/ 647 w 951"/>
                <a:gd name="T91" fmla="*/ 422 h 1132"/>
                <a:gd name="T92" fmla="*/ 680 w 951"/>
                <a:gd name="T93" fmla="*/ 365 h 1132"/>
                <a:gd name="T94" fmla="*/ 675 w 951"/>
                <a:gd name="T95" fmla="*/ 276 h 1132"/>
                <a:gd name="T96" fmla="*/ 638 w 951"/>
                <a:gd name="T97" fmla="*/ 210 h 1132"/>
                <a:gd name="T98" fmla="*/ 578 w 951"/>
                <a:gd name="T99" fmla="*/ 175 h 1132"/>
                <a:gd name="T100" fmla="*/ 506 w 951"/>
                <a:gd name="T101" fmla="*/ 160 h 1132"/>
                <a:gd name="T102" fmla="*/ 423 w 951"/>
                <a:gd name="T103" fmla="*/ 158 h 1132"/>
                <a:gd name="T104" fmla="*/ 332 w 951"/>
                <a:gd name="T105" fmla="*/ 175 h 1132"/>
                <a:gd name="T106" fmla="*/ 261 w 951"/>
                <a:gd name="T107" fmla="*/ 218 h 1132"/>
                <a:gd name="T108" fmla="*/ 216 w 951"/>
                <a:gd name="T109" fmla="*/ 292 h 1132"/>
                <a:gd name="T110" fmla="*/ 39 w 951"/>
                <a:gd name="T111" fmla="*/ 362 h 1132"/>
                <a:gd name="T112" fmla="*/ 66 w 951"/>
                <a:gd name="T113" fmla="*/ 222 h 1132"/>
                <a:gd name="T114" fmla="*/ 129 w 951"/>
                <a:gd name="T115" fmla="*/ 120 h 1132"/>
                <a:gd name="T116" fmla="*/ 222 w 951"/>
                <a:gd name="T117" fmla="*/ 51 h 1132"/>
                <a:gd name="T118" fmla="*/ 338 w 951"/>
                <a:gd name="T119" fmla="*/ 12 h 1132"/>
                <a:gd name="T120" fmla="*/ 468 w 951"/>
                <a:gd name="T121" fmla="*/ 0 h 1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951" h="1132">
                  <a:moveTo>
                    <a:pt x="681" y="550"/>
                  </a:moveTo>
                  <a:lnTo>
                    <a:pt x="657" y="564"/>
                  </a:lnTo>
                  <a:lnTo>
                    <a:pt x="629" y="576"/>
                  </a:lnTo>
                  <a:lnTo>
                    <a:pt x="599" y="586"/>
                  </a:lnTo>
                  <a:lnTo>
                    <a:pt x="565" y="593"/>
                  </a:lnTo>
                  <a:lnTo>
                    <a:pt x="530" y="600"/>
                  </a:lnTo>
                  <a:lnTo>
                    <a:pt x="493" y="605"/>
                  </a:lnTo>
                  <a:lnTo>
                    <a:pt x="455" y="611"/>
                  </a:lnTo>
                  <a:lnTo>
                    <a:pt x="417" y="616"/>
                  </a:lnTo>
                  <a:lnTo>
                    <a:pt x="379" y="622"/>
                  </a:lnTo>
                  <a:lnTo>
                    <a:pt x="350" y="629"/>
                  </a:lnTo>
                  <a:lnTo>
                    <a:pt x="322" y="636"/>
                  </a:lnTo>
                  <a:lnTo>
                    <a:pt x="295" y="646"/>
                  </a:lnTo>
                  <a:lnTo>
                    <a:pt x="270" y="657"/>
                  </a:lnTo>
                  <a:lnTo>
                    <a:pt x="247" y="670"/>
                  </a:lnTo>
                  <a:lnTo>
                    <a:pt x="227" y="686"/>
                  </a:lnTo>
                  <a:lnTo>
                    <a:pt x="209" y="705"/>
                  </a:lnTo>
                  <a:lnTo>
                    <a:pt x="196" y="728"/>
                  </a:lnTo>
                  <a:lnTo>
                    <a:pt x="185" y="753"/>
                  </a:lnTo>
                  <a:lnTo>
                    <a:pt x="177" y="784"/>
                  </a:lnTo>
                  <a:lnTo>
                    <a:pt x="176" y="817"/>
                  </a:lnTo>
                  <a:lnTo>
                    <a:pt x="177" y="848"/>
                  </a:lnTo>
                  <a:lnTo>
                    <a:pt x="185" y="874"/>
                  </a:lnTo>
                  <a:lnTo>
                    <a:pt x="194" y="897"/>
                  </a:lnTo>
                  <a:lnTo>
                    <a:pt x="209" y="916"/>
                  </a:lnTo>
                  <a:lnTo>
                    <a:pt x="226" y="933"/>
                  </a:lnTo>
                  <a:lnTo>
                    <a:pt x="245" y="947"/>
                  </a:lnTo>
                  <a:lnTo>
                    <a:pt x="267" y="957"/>
                  </a:lnTo>
                  <a:lnTo>
                    <a:pt x="292" y="966"/>
                  </a:lnTo>
                  <a:lnTo>
                    <a:pt x="317" y="972"/>
                  </a:lnTo>
                  <a:lnTo>
                    <a:pt x="344" y="974"/>
                  </a:lnTo>
                  <a:lnTo>
                    <a:pt x="372" y="976"/>
                  </a:lnTo>
                  <a:lnTo>
                    <a:pt x="417" y="974"/>
                  </a:lnTo>
                  <a:lnTo>
                    <a:pt x="458" y="967"/>
                  </a:lnTo>
                  <a:lnTo>
                    <a:pt x="496" y="957"/>
                  </a:lnTo>
                  <a:lnTo>
                    <a:pt x="528" y="944"/>
                  </a:lnTo>
                  <a:lnTo>
                    <a:pt x="559" y="929"/>
                  </a:lnTo>
                  <a:lnTo>
                    <a:pt x="585" y="910"/>
                  </a:lnTo>
                  <a:lnTo>
                    <a:pt x="609" y="890"/>
                  </a:lnTo>
                  <a:lnTo>
                    <a:pt x="628" y="869"/>
                  </a:lnTo>
                  <a:lnTo>
                    <a:pt x="645" y="846"/>
                  </a:lnTo>
                  <a:lnTo>
                    <a:pt x="658" y="822"/>
                  </a:lnTo>
                  <a:lnTo>
                    <a:pt x="668" y="799"/>
                  </a:lnTo>
                  <a:lnTo>
                    <a:pt x="675" y="775"/>
                  </a:lnTo>
                  <a:lnTo>
                    <a:pt x="679" y="753"/>
                  </a:lnTo>
                  <a:lnTo>
                    <a:pt x="681" y="732"/>
                  </a:lnTo>
                  <a:lnTo>
                    <a:pt x="681" y="550"/>
                  </a:lnTo>
                  <a:close/>
                  <a:moveTo>
                    <a:pt x="468" y="0"/>
                  </a:moveTo>
                  <a:lnTo>
                    <a:pt x="502" y="2"/>
                  </a:lnTo>
                  <a:lnTo>
                    <a:pt x="536" y="3"/>
                  </a:lnTo>
                  <a:lnTo>
                    <a:pt x="570" y="6"/>
                  </a:lnTo>
                  <a:lnTo>
                    <a:pt x="604" y="11"/>
                  </a:lnTo>
                  <a:lnTo>
                    <a:pt x="636" y="18"/>
                  </a:lnTo>
                  <a:lnTo>
                    <a:pt x="668" y="28"/>
                  </a:lnTo>
                  <a:lnTo>
                    <a:pt x="697" y="40"/>
                  </a:lnTo>
                  <a:lnTo>
                    <a:pt x="725" y="55"/>
                  </a:lnTo>
                  <a:lnTo>
                    <a:pt x="752" y="72"/>
                  </a:lnTo>
                  <a:lnTo>
                    <a:pt x="775" y="93"/>
                  </a:lnTo>
                  <a:lnTo>
                    <a:pt x="796" y="117"/>
                  </a:lnTo>
                  <a:lnTo>
                    <a:pt x="814" y="145"/>
                  </a:lnTo>
                  <a:lnTo>
                    <a:pt x="828" y="177"/>
                  </a:lnTo>
                  <a:lnTo>
                    <a:pt x="838" y="213"/>
                  </a:lnTo>
                  <a:lnTo>
                    <a:pt x="845" y="253"/>
                  </a:lnTo>
                  <a:lnTo>
                    <a:pt x="848" y="298"/>
                  </a:lnTo>
                  <a:lnTo>
                    <a:pt x="848" y="855"/>
                  </a:lnTo>
                  <a:lnTo>
                    <a:pt x="848" y="884"/>
                  </a:lnTo>
                  <a:lnTo>
                    <a:pt x="848" y="909"/>
                  </a:lnTo>
                  <a:lnTo>
                    <a:pt x="850" y="930"/>
                  </a:lnTo>
                  <a:lnTo>
                    <a:pt x="854" y="947"/>
                  </a:lnTo>
                  <a:lnTo>
                    <a:pt x="860" y="960"/>
                  </a:lnTo>
                  <a:lnTo>
                    <a:pt x="870" y="968"/>
                  </a:lnTo>
                  <a:lnTo>
                    <a:pt x="883" y="974"/>
                  </a:lnTo>
                  <a:lnTo>
                    <a:pt x="900" y="976"/>
                  </a:lnTo>
                  <a:lnTo>
                    <a:pt x="915" y="976"/>
                  </a:lnTo>
                  <a:lnTo>
                    <a:pt x="932" y="972"/>
                  </a:lnTo>
                  <a:lnTo>
                    <a:pt x="951" y="966"/>
                  </a:lnTo>
                  <a:lnTo>
                    <a:pt x="951" y="1104"/>
                  </a:lnTo>
                  <a:lnTo>
                    <a:pt x="933" y="1114"/>
                  </a:lnTo>
                  <a:lnTo>
                    <a:pt x="911" y="1122"/>
                  </a:lnTo>
                  <a:lnTo>
                    <a:pt x="888" y="1128"/>
                  </a:lnTo>
                  <a:lnTo>
                    <a:pt x="861" y="1131"/>
                  </a:lnTo>
                  <a:lnTo>
                    <a:pt x="832" y="1132"/>
                  </a:lnTo>
                  <a:lnTo>
                    <a:pt x="804" y="1131"/>
                  </a:lnTo>
                  <a:lnTo>
                    <a:pt x="779" y="1125"/>
                  </a:lnTo>
                  <a:lnTo>
                    <a:pt x="757" y="1116"/>
                  </a:lnTo>
                  <a:lnTo>
                    <a:pt x="737" y="1101"/>
                  </a:lnTo>
                  <a:lnTo>
                    <a:pt x="721" y="1083"/>
                  </a:lnTo>
                  <a:lnTo>
                    <a:pt x="708" y="1061"/>
                  </a:lnTo>
                  <a:lnTo>
                    <a:pt x="698" y="1034"/>
                  </a:lnTo>
                  <a:lnTo>
                    <a:pt x="692" y="1002"/>
                  </a:lnTo>
                  <a:lnTo>
                    <a:pt x="691" y="966"/>
                  </a:lnTo>
                  <a:lnTo>
                    <a:pt x="655" y="1006"/>
                  </a:lnTo>
                  <a:lnTo>
                    <a:pt x="616" y="1041"/>
                  </a:lnTo>
                  <a:lnTo>
                    <a:pt x="575" y="1069"/>
                  </a:lnTo>
                  <a:lnTo>
                    <a:pt x="531" y="1093"/>
                  </a:lnTo>
                  <a:lnTo>
                    <a:pt x="485" y="1111"/>
                  </a:lnTo>
                  <a:lnTo>
                    <a:pt x="436" y="1123"/>
                  </a:lnTo>
                  <a:lnTo>
                    <a:pt x="386" y="1130"/>
                  </a:lnTo>
                  <a:lnTo>
                    <a:pt x="334" y="1132"/>
                  </a:lnTo>
                  <a:lnTo>
                    <a:pt x="295" y="1131"/>
                  </a:lnTo>
                  <a:lnTo>
                    <a:pt x="258" y="1128"/>
                  </a:lnTo>
                  <a:lnTo>
                    <a:pt x="222" y="1120"/>
                  </a:lnTo>
                  <a:lnTo>
                    <a:pt x="187" y="1111"/>
                  </a:lnTo>
                  <a:lnTo>
                    <a:pt x="155" y="1097"/>
                  </a:lnTo>
                  <a:lnTo>
                    <a:pt x="125" y="1082"/>
                  </a:lnTo>
                  <a:lnTo>
                    <a:pt x="98" y="1062"/>
                  </a:lnTo>
                  <a:lnTo>
                    <a:pt x="73" y="1040"/>
                  </a:lnTo>
                  <a:lnTo>
                    <a:pt x="52" y="1013"/>
                  </a:lnTo>
                  <a:lnTo>
                    <a:pt x="34" y="984"/>
                  </a:lnTo>
                  <a:lnTo>
                    <a:pt x="19" y="951"/>
                  </a:lnTo>
                  <a:lnTo>
                    <a:pt x="9" y="914"/>
                  </a:lnTo>
                  <a:lnTo>
                    <a:pt x="1" y="874"/>
                  </a:lnTo>
                  <a:lnTo>
                    <a:pt x="0" y="830"/>
                  </a:lnTo>
                  <a:lnTo>
                    <a:pt x="1" y="784"/>
                  </a:lnTo>
                  <a:lnTo>
                    <a:pt x="9" y="741"/>
                  </a:lnTo>
                  <a:lnTo>
                    <a:pt x="18" y="704"/>
                  </a:lnTo>
                  <a:lnTo>
                    <a:pt x="33" y="671"/>
                  </a:lnTo>
                  <a:lnTo>
                    <a:pt x="50" y="642"/>
                  </a:lnTo>
                  <a:lnTo>
                    <a:pt x="70" y="617"/>
                  </a:lnTo>
                  <a:lnTo>
                    <a:pt x="94" y="594"/>
                  </a:lnTo>
                  <a:lnTo>
                    <a:pt x="119" y="575"/>
                  </a:lnTo>
                  <a:lnTo>
                    <a:pt x="147" y="559"/>
                  </a:lnTo>
                  <a:lnTo>
                    <a:pt x="176" y="545"/>
                  </a:lnTo>
                  <a:lnTo>
                    <a:pt x="208" y="533"/>
                  </a:lnTo>
                  <a:lnTo>
                    <a:pt x="241" y="522"/>
                  </a:lnTo>
                  <a:lnTo>
                    <a:pt x="273" y="512"/>
                  </a:lnTo>
                  <a:lnTo>
                    <a:pt x="307" y="505"/>
                  </a:lnTo>
                  <a:lnTo>
                    <a:pt x="343" y="496"/>
                  </a:lnTo>
                  <a:lnTo>
                    <a:pt x="381" y="489"/>
                  </a:lnTo>
                  <a:lnTo>
                    <a:pt x="419" y="483"/>
                  </a:lnTo>
                  <a:lnTo>
                    <a:pt x="455" y="477"/>
                  </a:lnTo>
                  <a:lnTo>
                    <a:pt x="491" y="472"/>
                  </a:lnTo>
                  <a:lnTo>
                    <a:pt x="523" y="466"/>
                  </a:lnTo>
                  <a:lnTo>
                    <a:pt x="554" y="460"/>
                  </a:lnTo>
                  <a:lnTo>
                    <a:pt x="582" y="453"/>
                  </a:lnTo>
                  <a:lnTo>
                    <a:pt x="606" y="445"/>
                  </a:lnTo>
                  <a:lnTo>
                    <a:pt x="629" y="434"/>
                  </a:lnTo>
                  <a:lnTo>
                    <a:pt x="647" y="422"/>
                  </a:lnTo>
                  <a:lnTo>
                    <a:pt x="662" y="406"/>
                  </a:lnTo>
                  <a:lnTo>
                    <a:pt x="674" y="387"/>
                  </a:lnTo>
                  <a:lnTo>
                    <a:pt x="680" y="365"/>
                  </a:lnTo>
                  <a:lnTo>
                    <a:pt x="683" y="338"/>
                  </a:lnTo>
                  <a:lnTo>
                    <a:pt x="680" y="304"/>
                  </a:lnTo>
                  <a:lnTo>
                    <a:pt x="675" y="276"/>
                  </a:lnTo>
                  <a:lnTo>
                    <a:pt x="666" y="250"/>
                  </a:lnTo>
                  <a:lnTo>
                    <a:pt x="652" y="228"/>
                  </a:lnTo>
                  <a:lnTo>
                    <a:pt x="638" y="210"/>
                  </a:lnTo>
                  <a:lnTo>
                    <a:pt x="619" y="196"/>
                  </a:lnTo>
                  <a:lnTo>
                    <a:pt x="600" y="184"/>
                  </a:lnTo>
                  <a:lnTo>
                    <a:pt x="578" y="175"/>
                  </a:lnTo>
                  <a:lnTo>
                    <a:pt x="555" y="168"/>
                  </a:lnTo>
                  <a:lnTo>
                    <a:pt x="532" y="163"/>
                  </a:lnTo>
                  <a:lnTo>
                    <a:pt x="506" y="160"/>
                  </a:lnTo>
                  <a:lnTo>
                    <a:pt x="482" y="158"/>
                  </a:lnTo>
                  <a:lnTo>
                    <a:pt x="458" y="157"/>
                  </a:lnTo>
                  <a:lnTo>
                    <a:pt x="423" y="158"/>
                  </a:lnTo>
                  <a:lnTo>
                    <a:pt x="391" y="162"/>
                  </a:lnTo>
                  <a:lnTo>
                    <a:pt x="360" y="168"/>
                  </a:lnTo>
                  <a:lnTo>
                    <a:pt x="332" y="175"/>
                  </a:lnTo>
                  <a:lnTo>
                    <a:pt x="305" y="186"/>
                  </a:lnTo>
                  <a:lnTo>
                    <a:pt x="282" y="201"/>
                  </a:lnTo>
                  <a:lnTo>
                    <a:pt x="261" y="218"/>
                  </a:lnTo>
                  <a:lnTo>
                    <a:pt x="243" y="239"/>
                  </a:lnTo>
                  <a:lnTo>
                    <a:pt x="228" y="263"/>
                  </a:lnTo>
                  <a:lnTo>
                    <a:pt x="216" y="292"/>
                  </a:lnTo>
                  <a:lnTo>
                    <a:pt x="209" y="325"/>
                  </a:lnTo>
                  <a:lnTo>
                    <a:pt x="205" y="362"/>
                  </a:lnTo>
                  <a:lnTo>
                    <a:pt x="39" y="362"/>
                  </a:lnTo>
                  <a:lnTo>
                    <a:pt x="43" y="312"/>
                  </a:lnTo>
                  <a:lnTo>
                    <a:pt x="52" y="265"/>
                  </a:lnTo>
                  <a:lnTo>
                    <a:pt x="66" y="222"/>
                  </a:lnTo>
                  <a:lnTo>
                    <a:pt x="83" y="184"/>
                  </a:lnTo>
                  <a:lnTo>
                    <a:pt x="104" y="150"/>
                  </a:lnTo>
                  <a:lnTo>
                    <a:pt x="129" y="120"/>
                  </a:lnTo>
                  <a:lnTo>
                    <a:pt x="157" y="93"/>
                  </a:lnTo>
                  <a:lnTo>
                    <a:pt x="188" y="70"/>
                  </a:lnTo>
                  <a:lnTo>
                    <a:pt x="222" y="51"/>
                  </a:lnTo>
                  <a:lnTo>
                    <a:pt x="259" y="35"/>
                  </a:lnTo>
                  <a:lnTo>
                    <a:pt x="296" y="22"/>
                  </a:lnTo>
                  <a:lnTo>
                    <a:pt x="338" y="12"/>
                  </a:lnTo>
                  <a:lnTo>
                    <a:pt x="379" y="6"/>
                  </a:lnTo>
                  <a:lnTo>
                    <a:pt x="423" y="3"/>
                  </a:lnTo>
                  <a:lnTo>
                    <a:pt x="46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8"/>
            <p:cNvSpPr>
              <a:spLocks/>
            </p:cNvSpPr>
            <p:nvPr userDrawn="1"/>
          </p:nvSpPr>
          <p:spPr bwMode="auto">
            <a:xfrm>
              <a:off x="7367588" y="4454526"/>
              <a:ext cx="341313" cy="449263"/>
            </a:xfrm>
            <a:custGeom>
              <a:avLst/>
              <a:gdLst>
                <a:gd name="T0" fmla="*/ 486 w 860"/>
                <a:gd name="T1" fmla="*/ 5 h 1132"/>
                <a:gd name="T2" fmla="*/ 604 w 860"/>
                <a:gd name="T3" fmla="*/ 31 h 1132"/>
                <a:gd name="T4" fmla="*/ 701 w 860"/>
                <a:gd name="T5" fmla="*/ 82 h 1132"/>
                <a:gd name="T6" fmla="*/ 771 w 860"/>
                <a:gd name="T7" fmla="*/ 167 h 1132"/>
                <a:gd name="T8" fmla="*/ 810 w 860"/>
                <a:gd name="T9" fmla="*/ 290 h 1132"/>
                <a:gd name="T10" fmla="*/ 644 w 860"/>
                <a:gd name="T11" fmla="*/ 307 h 1132"/>
                <a:gd name="T12" fmla="*/ 606 w 860"/>
                <a:gd name="T13" fmla="*/ 231 h 1132"/>
                <a:gd name="T14" fmla="*/ 545 w 860"/>
                <a:gd name="T15" fmla="*/ 184 h 1132"/>
                <a:gd name="T16" fmla="*/ 467 w 860"/>
                <a:gd name="T17" fmla="*/ 162 h 1132"/>
                <a:gd name="T18" fmla="*/ 386 w 860"/>
                <a:gd name="T19" fmla="*/ 158 h 1132"/>
                <a:gd name="T20" fmla="*/ 305 w 860"/>
                <a:gd name="T21" fmla="*/ 172 h 1132"/>
                <a:gd name="T22" fmla="*/ 238 w 860"/>
                <a:gd name="T23" fmla="*/ 207 h 1132"/>
                <a:gd name="T24" fmla="*/ 200 w 860"/>
                <a:gd name="T25" fmla="*/ 268 h 1132"/>
                <a:gd name="T26" fmla="*/ 208 w 860"/>
                <a:gd name="T27" fmla="*/ 344 h 1132"/>
                <a:gd name="T28" fmla="*/ 256 w 860"/>
                <a:gd name="T29" fmla="*/ 397 h 1132"/>
                <a:gd name="T30" fmla="*/ 334 w 860"/>
                <a:gd name="T31" fmla="*/ 434 h 1132"/>
                <a:gd name="T32" fmla="*/ 429 w 860"/>
                <a:gd name="T33" fmla="*/ 460 h 1132"/>
                <a:gd name="T34" fmla="*/ 528 w 860"/>
                <a:gd name="T35" fmla="*/ 484 h 1132"/>
                <a:gd name="T36" fmla="*/ 634 w 860"/>
                <a:gd name="T37" fmla="*/ 513 h 1132"/>
                <a:gd name="T38" fmla="*/ 729 w 860"/>
                <a:gd name="T39" fmla="*/ 556 h 1132"/>
                <a:gd name="T40" fmla="*/ 804 w 860"/>
                <a:gd name="T41" fmla="*/ 620 h 1132"/>
                <a:gd name="T42" fmla="*/ 850 w 860"/>
                <a:gd name="T43" fmla="*/ 711 h 1132"/>
                <a:gd name="T44" fmla="*/ 857 w 860"/>
                <a:gd name="T45" fmla="*/ 838 h 1132"/>
                <a:gd name="T46" fmla="*/ 821 w 860"/>
                <a:gd name="T47" fmla="*/ 954 h 1132"/>
                <a:gd name="T48" fmla="*/ 750 w 860"/>
                <a:gd name="T49" fmla="*/ 1037 h 1132"/>
                <a:gd name="T50" fmla="*/ 656 w 860"/>
                <a:gd name="T51" fmla="*/ 1093 h 1132"/>
                <a:gd name="T52" fmla="*/ 545 w 860"/>
                <a:gd name="T53" fmla="*/ 1124 h 1132"/>
                <a:gd name="T54" fmla="*/ 429 w 860"/>
                <a:gd name="T55" fmla="*/ 1132 h 1132"/>
                <a:gd name="T56" fmla="*/ 299 w 860"/>
                <a:gd name="T57" fmla="*/ 1120 h 1132"/>
                <a:gd name="T58" fmla="*/ 182 w 860"/>
                <a:gd name="T59" fmla="*/ 1081 h 1132"/>
                <a:gd name="T60" fmla="*/ 90 w 860"/>
                <a:gd name="T61" fmla="*/ 1012 h 1132"/>
                <a:gd name="T62" fmla="*/ 27 w 860"/>
                <a:gd name="T63" fmla="*/ 908 h 1132"/>
                <a:gd name="T64" fmla="*/ 0 w 860"/>
                <a:gd name="T65" fmla="*/ 767 h 1132"/>
                <a:gd name="T66" fmla="*/ 180 w 860"/>
                <a:gd name="T67" fmla="*/ 838 h 1132"/>
                <a:gd name="T68" fmla="*/ 229 w 860"/>
                <a:gd name="T69" fmla="*/ 913 h 1132"/>
                <a:gd name="T70" fmla="*/ 308 w 860"/>
                <a:gd name="T71" fmla="*/ 957 h 1132"/>
                <a:gd name="T72" fmla="*/ 404 w 860"/>
                <a:gd name="T73" fmla="*/ 974 h 1132"/>
                <a:gd name="T74" fmla="*/ 488 w 860"/>
                <a:gd name="T75" fmla="*/ 974 h 1132"/>
                <a:gd name="T76" fmla="*/ 565 w 860"/>
                <a:gd name="T77" fmla="*/ 960 h 1132"/>
                <a:gd name="T78" fmla="*/ 631 w 860"/>
                <a:gd name="T79" fmla="*/ 927 h 1132"/>
                <a:gd name="T80" fmla="*/ 674 w 860"/>
                <a:gd name="T81" fmla="*/ 871 h 1132"/>
                <a:gd name="T82" fmla="*/ 681 w 860"/>
                <a:gd name="T83" fmla="*/ 787 h 1132"/>
                <a:gd name="T84" fmla="*/ 647 w 860"/>
                <a:gd name="T85" fmla="*/ 722 h 1132"/>
                <a:gd name="T86" fmla="*/ 580 w 860"/>
                <a:gd name="T87" fmla="*/ 677 h 1132"/>
                <a:gd name="T88" fmla="*/ 491 w 860"/>
                <a:gd name="T89" fmla="*/ 647 h 1132"/>
                <a:gd name="T90" fmla="*/ 389 w 860"/>
                <a:gd name="T91" fmla="*/ 622 h 1132"/>
                <a:gd name="T92" fmla="*/ 283 w 860"/>
                <a:gd name="T93" fmla="*/ 595 h 1132"/>
                <a:gd name="T94" fmla="*/ 183 w 860"/>
                <a:gd name="T95" fmla="*/ 558 h 1132"/>
                <a:gd name="T96" fmla="*/ 99 w 860"/>
                <a:gd name="T97" fmla="*/ 504 h 1132"/>
                <a:gd name="T98" fmla="*/ 42 w 860"/>
                <a:gd name="T99" fmla="*/ 423 h 1132"/>
                <a:gd name="T100" fmla="*/ 22 w 860"/>
                <a:gd name="T101" fmla="*/ 308 h 1132"/>
                <a:gd name="T102" fmla="*/ 44 w 860"/>
                <a:gd name="T103" fmla="*/ 193 h 1132"/>
                <a:gd name="T104" fmla="*/ 104 w 860"/>
                <a:gd name="T105" fmla="*/ 107 h 1132"/>
                <a:gd name="T106" fmla="*/ 191 w 860"/>
                <a:gd name="T107" fmla="*/ 46 h 1132"/>
                <a:gd name="T108" fmla="*/ 293 w 860"/>
                <a:gd name="T109" fmla="*/ 12 h 1132"/>
                <a:gd name="T110" fmla="*/ 399 w 860"/>
                <a:gd name="T111" fmla="*/ 0 h 1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860" h="1132">
                  <a:moveTo>
                    <a:pt x="399" y="0"/>
                  </a:moveTo>
                  <a:lnTo>
                    <a:pt x="443" y="2"/>
                  </a:lnTo>
                  <a:lnTo>
                    <a:pt x="486" y="5"/>
                  </a:lnTo>
                  <a:lnTo>
                    <a:pt x="527" y="11"/>
                  </a:lnTo>
                  <a:lnTo>
                    <a:pt x="566" y="20"/>
                  </a:lnTo>
                  <a:lnTo>
                    <a:pt x="604" y="31"/>
                  </a:lnTo>
                  <a:lnTo>
                    <a:pt x="639" y="44"/>
                  </a:lnTo>
                  <a:lnTo>
                    <a:pt x="670" y="62"/>
                  </a:lnTo>
                  <a:lnTo>
                    <a:pt x="701" y="82"/>
                  </a:lnTo>
                  <a:lnTo>
                    <a:pt x="727" y="107"/>
                  </a:lnTo>
                  <a:lnTo>
                    <a:pt x="750" y="134"/>
                  </a:lnTo>
                  <a:lnTo>
                    <a:pt x="771" y="167"/>
                  </a:lnTo>
                  <a:lnTo>
                    <a:pt x="788" y="203"/>
                  </a:lnTo>
                  <a:lnTo>
                    <a:pt x="800" y="244"/>
                  </a:lnTo>
                  <a:lnTo>
                    <a:pt x="810" y="290"/>
                  </a:lnTo>
                  <a:lnTo>
                    <a:pt x="815" y="339"/>
                  </a:lnTo>
                  <a:lnTo>
                    <a:pt x="648" y="339"/>
                  </a:lnTo>
                  <a:lnTo>
                    <a:pt x="644" y="307"/>
                  </a:lnTo>
                  <a:lnTo>
                    <a:pt x="634" y="278"/>
                  </a:lnTo>
                  <a:lnTo>
                    <a:pt x="622" y="254"/>
                  </a:lnTo>
                  <a:lnTo>
                    <a:pt x="606" y="231"/>
                  </a:lnTo>
                  <a:lnTo>
                    <a:pt x="588" y="213"/>
                  </a:lnTo>
                  <a:lnTo>
                    <a:pt x="567" y="197"/>
                  </a:lnTo>
                  <a:lnTo>
                    <a:pt x="545" y="184"/>
                  </a:lnTo>
                  <a:lnTo>
                    <a:pt x="520" y="174"/>
                  </a:lnTo>
                  <a:lnTo>
                    <a:pt x="494" y="167"/>
                  </a:lnTo>
                  <a:lnTo>
                    <a:pt x="467" y="162"/>
                  </a:lnTo>
                  <a:lnTo>
                    <a:pt x="441" y="158"/>
                  </a:lnTo>
                  <a:lnTo>
                    <a:pt x="413" y="157"/>
                  </a:lnTo>
                  <a:lnTo>
                    <a:pt x="386" y="158"/>
                  </a:lnTo>
                  <a:lnTo>
                    <a:pt x="358" y="161"/>
                  </a:lnTo>
                  <a:lnTo>
                    <a:pt x="330" y="166"/>
                  </a:lnTo>
                  <a:lnTo>
                    <a:pt x="305" y="172"/>
                  </a:lnTo>
                  <a:lnTo>
                    <a:pt x="279" y="180"/>
                  </a:lnTo>
                  <a:lnTo>
                    <a:pt x="257" y="192"/>
                  </a:lnTo>
                  <a:lnTo>
                    <a:pt x="238" y="207"/>
                  </a:lnTo>
                  <a:lnTo>
                    <a:pt x="221" y="224"/>
                  </a:lnTo>
                  <a:lnTo>
                    <a:pt x="209" y="244"/>
                  </a:lnTo>
                  <a:lnTo>
                    <a:pt x="200" y="268"/>
                  </a:lnTo>
                  <a:lnTo>
                    <a:pt x="198" y="296"/>
                  </a:lnTo>
                  <a:lnTo>
                    <a:pt x="200" y="321"/>
                  </a:lnTo>
                  <a:lnTo>
                    <a:pt x="208" y="344"/>
                  </a:lnTo>
                  <a:lnTo>
                    <a:pt x="220" y="365"/>
                  </a:lnTo>
                  <a:lnTo>
                    <a:pt x="237" y="382"/>
                  </a:lnTo>
                  <a:lnTo>
                    <a:pt x="256" y="397"/>
                  </a:lnTo>
                  <a:lnTo>
                    <a:pt x="279" y="411"/>
                  </a:lnTo>
                  <a:lnTo>
                    <a:pt x="305" y="423"/>
                  </a:lnTo>
                  <a:lnTo>
                    <a:pt x="334" y="434"/>
                  </a:lnTo>
                  <a:lnTo>
                    <a:pt x="364" y="443"/>
                  </a:lnTo>
                  <a:lnTo>
                    <a:pt x="396" y="452"/>
                  </a:lnTo>
                  <a:lnTo>
                    <a:pt x="429" y="460"/>
                  </a:lnTo>
                  <a:lnTo>
                    <a:pt x="461" y="467"/>
                  </a:lnTo>
                  <a:lnTo>
                    <a:pt x="495" y="476"/>
                  </a:lnTo>
                  <a:lnTo>
                    <a:pt x="528" y="484"/>
                  </a:lnTo>
                  <a:lnTo>
                    <a:pt x="565" y="493"/>
                  </a:lnTo>
                  <a:lnTo>
                    <a:pt x="600" y="502"/>
                  </a:lnTo>
                  <a:lnTo>
                    <a:pt x="634" y="513"/>
                  </a:lnTo>
                  <a:lnTo>
                    <a:pt x="667" y="527"/>
                  </a:lnTo>
                  <a:lnTo>
                    <a:pt x="699" y="540"/>
                  </a:lnTo>
                  <a:lnTo>
                    <a:pt x="729" y="556"/>
                  </a:lnTo>
                  <a:lnTo>
                    <a:pt x="757" y="575"/>
                  </a:lnTo>
                  <a:lnTo>
                    <a:pt x="782" y="595"/>
                  </a:lnTo>
                  <a:lnTo>
                    <a:pt x="804" y="620"/>
                  </a:lnTo>
                  <a:lnTo>
                    <a:pt x="823" y="646"/>
                  </a:lnTo>
                  <a:lnTo>
                    <a:pt x="839" y="676"/>
                  </a:lnTo>
                  <a:lnTo>
                    <a:pt x="850" y="711"/>
                  </a:lnTo>
                  <a:lnTo>
                    <a:pt x="857" y="750"/>
                  </a:lnTo>
                  <a:lnTo>
                    <a:pt x="860" y="792"/>
                  </a:lnTo>
                  <a:lnTo>
                    <a:pt x="857" y="838"/>
                  </a:lnTo>
                  <a:lnTo>
                    <a:pt x="850" y="880"/>
                  </a:lnTo>
                  <a:lnTo>
                    <a:pt x="838" y="919"/>
                  </a:lnTo>
                  <a:lnTo>
                    <a:pt x="821" y="954"/>
                  </a:lnTo>
                  <a:lnTo>
                    <a:pt x="801" y="985"/>
                  </a:lnTo>
                  <a:lnTo>
                    <a:pt x="777" y="1013"/>
                  </a:lnTo>
                  <a:lnTo>
                    <a:pt x="750" y="1037"/>
                  </a:lnTo>
                  <a:lnTo>
                    <a:pt x="721" y="1059"/>
                  </a:lnTo>
                  <a:lnTo>
                    <a:pt x="690" y="1077"/>
                  </a:lnTo>
                  <a:lnTo>
                    <a:pt x="656" y="1093"/>
                  </a:lnTo>
                  <a:lnTo>
                    <a:pt x="621" y="1106"/>
                  </a:lnTo>
                  <a:lnTo>
                    <a:pt x="583" y="1116"/>
                  </a:lnTo>
                  <a:lnTo>
                    <a:pt x="545" y="1124"/>
                  </a:lnTo>
                  <a:lnTo>
                    <a:pt x="506" y="1129"/>
                  </a:lnTo>
                  <a:lnTo>
                    <a:pt x="467" y="1132"/>
                  </a:lnTo>
                  <a:lnTo>
                    <a:pt x="429" y="1132"/>
                  </a:lnTo>
                  <a:lnTo>
                    <a:pt x="384" y="1131"/>
                  </a:lnTo>
                  <a:lnTo>
                    <a:pt x="340" y="1128"/>
                  </a:lnTo>
                  <a:lnTo>
                    <a:pt x="299" y="1120"/>
                  </a:lnTo>
                  <a:lnTo>
                    <a:pt x="257" y="1111"/>
                  </a:lnTo>
                  <a:lnTo>
                    <a:pt x="218" y="1097"/>
                  </a:lnTo>
                  <a:lnTo>
                    <a:pt x="182" y="1081"/>
                  </a:lnTo>
                  <a:lnTo>
                    <a:pt x="149" y="1061"/>
                  </a:lnTo>
                  <a:lnTo>
                    <a:pt x="118" y="1038"/>
                  </a:lnTo>
                  <a:lnTo>
                    <a:pt x="90" y="1012"/>
                  </a:lnTo>
                  <a:lnTo>
                    <a:pt x="65" y="980"/>
                  </a:lnTo>
                  <a:lnTo>
                    <a:pt x="44" y="947"/>
                  </a:lnTo>
                  <a:lnTo>
                    <a:pt x="27" y="908"/>
                  </a:lnTo>
                  <a:lnTo>
                    <a:pt x="13" y="865"/>
                  </a:lnTo>
                  <a:lnTo>
                    <a:pt x="5" y="819"/>
                  </a:lnTo>
                  <a:lnTo>
                    <a:pt x="0" y="767"/>
                  </a:lnTo>
                  <a:lnTo>
                    <a:pt x="166" y="767"/>
                  </a:lnTo>
                  <a:lnTo>
                    <a:pt x="171" y="804"/>
                  </a:lnTo>
                  <a:lnTo>
                    <a:pt x="180" y="838"/>
                  </a:lnTo>
                  <a:lnTo>
                    <a:pt x="192" y="867"/>
                  </a:lnTo>
                  <a:lnTo>
                    <a:pt x="209" y="891"/>
                  </a:lnTo>
                  <a:lnTo>
                    <a:pt x="229" y="913"/>
                  </a:lnTo>
                  <a:lnTo>
                    <a:pt x="254" y="931"/>
                  </a:lnTo>
                  <a:lnTo>
                    <a:pt x="279" y="945"/>
                  </a:lnTo>
                  <a:lnTo>
                    <a:pt x="308" y="957"/>
                  </a:lnTo>
                  <a:lnTo>
                    <a:pt x="339" y="966"/>
                  </a:lnTo>
                  <a:lnTo>
                    <a:pt x="372" y="972"/>
                  </a:lnTo>
                  <a:lnTo>
                    <a:pt x="404" y="974"/>
                  </a:lnTo>
                  <a:lnTo>
                    <a:pt x="438" y="976"/>
                  </a:lnTo>
                  <a:lnTo>
                    <a:pt x="463" y="976"/>
                  </a:lnTo>
                  <a:lnTo>
                    <a:pt x="488" y="974"/>
                  </a:lnTo>
                  <a:lnTo>
                    <a:pt x="515" y="971"/>
                  </a:lnTo>
                  <a:lnTo>
                    <a:pt x="540" y="966"/>
                  </a:lnTo>
                  <a:lnTo>
                    <a:pt x="565" y="960"/>
                  </a:lnTo>
                  <a:lnTo>
                    <a:pt x="589" y="951"/>
                  </a:lnTo>
                  <a:lnTo>
                    <a:pt x="611" y="941"/>
                  </a:lnTo>
                  <a:lnTo>
                    <a:pt x="631" y="927"/>
                  </a:lnTo>
                  <a:lnTo>
                    <a:pt x="648" y="912"/>
                  </a:lnTo>
                  <a:lnTo>
                    <a:pt x="663" y="892"/>
                  </a:lnTo>
                  <a:lnTo>
                    <a:pt x="674" y="871"/>
                  </a:lnTo>
                  <a:lnTo>
                    <a:pt x="681" y="844"/>
                  </a:lnTo>
                  <a:lnTo>
                    <a:pt x="684" y="815"/>
                  </a:lnTo>
                  <a:lnTo>
                    <a:pt x="681" y="787"/>
                  </a:lnTo>
                  <a:lnTo>
                    <a:pt x="674" y="762"/>
                  </a:lnTo>
                  <a:lnTo>
                    <a:pt x="662" y="740"/>
                  </a:lnTo>
                  <a:lnTo>
                    <a:pt x="647" y="722"/>
                  </a:lnTo>
                  <a:lnTo>
                    <a:pt x="628" y="705"/>
                  </a:lnTo>
                  <a:lnTo>
                    <a:pt x="606" y="691"/>
                  </a:lnTo>
                  <a:lnTo>
                    <a:pt x="580" y="677"/>
                  </a:lnTo>
                  <a:lnTo>
                    <a:pt x="552" y="667"/>
                  </a:lnTo>
                  <a:lnTo>
                    <a:pt x="523" y="656"/>
                  </a:lnTo>
                  <a:lnTo>
                    <a:pt x="491" y="647"/>
                  </a:lnTo>
                  <a:lnTo>
                    <a:pt x="458" y="639"/>
                  </a:lnTo>
                  <a:lnTo>
                    <a:pt x="424" y="630"/>
                  </a:lnTo>
                  <a:lnTo>
                    <a:pt x="389" y="622"/>
                  </a:lnTo>
                  <a:lnTo>
                    <a:pt x="352" y="613"/>
                  </a:lnTo>
                  <a:lnTo>
                    <a:pt x="317" y="605"/>
                  </a:lnTo>
                  <a:lnTo>
                    <a:pt x="283" y="595"/>
                  </a:lnTo>
                  <a:lnTo>
                    <a:pt x="248" y="585"/>
                  </a:lnTo>
                  <a:lnTo>
                    <a:pt x="215" y="572"/>
                  </a:lnTo>
                  <a:lnTo>
                    <a:pt x="183" y="558"/>
                  </a:lnTo>
                  <a:lnTo>
                    <a:pt x="153" y="542"/>
                  </a:lnTo>
                  <a:lnTo>
                    <a:pt x="125" y="524"/>
                  </a:lnTo>
                  <a:lnTo>
                    <a:pt x="99" y="504"/>
                  </a:lnTo>
                  <a:lnTo>
                    <a:pt x="78" y="480"/>
                  </a:lnTo>
                  <a:lnTo>
                    <a:pt x="58" y="453"/>
                  </a:lnTo>
                  <a:lnTo>
                    <a:pt x="42" y="423"/>
                  </a:lnTo>
                  <a:lnTo>
                    <a:pt x="31" y="389"/>
                  </a:lnTo>
                  <a:lnTo>
                    <a:pt x="24" y="350"/>
                  </a:lnTo>
                  <a:lnTo>
                    <a:pt x="22" y="308"/>
                  </a:lnTo>
                  <a:lnTo>
                    <a:pt x="24" y="267"/>
                  </a:lnTo>
                  <a:lnTo>
                    <a:pt x="31" y="228"/>
                  </a:lnTo>
                  <a:lnTo>
                    <a:pt x="44" y="193"/>
                  </a:lnTo>
                  <a:lnTo>
                    <a:pt x="61" y="161"/>
                  </a:lnTo>
                  <a:lnTo>
                    <a:pt x="80" y="132"/>
                  </a:lnTo>
                  <a:lnTo>
                    <a:pt x="104" y="107"/>
                  </a:lnTo>
                  <a:lnTo>
                    <a:pt x="130" y="84"/>
                  </a:lnTo>
                  <a:lnTo>
                    <a:pt x="159" y="63"/>
                  </a:lnTo>
                  <a:lnTo>
                    <a:pt x="191" y="46"/>
                  </a:lnTo>
                  <a:lnTo>
                    <a:pt x="223" y="32"/>
                  </a:lnTo>
                  <a:lnTo>
                    <a:pt x="257" y="21"/>
                  </a:lnTo>
                  <a:lnTo>
                    <a:pt x="293" y="12"/>
                  </a:lnTo>
                  <a:lnTo>
                    <a:pt x="328" y="6"/>
                  </a:lnTo>
                  <a:lnTo>
                    <a:pt x="364" y="2"/>
                  </a:lnTo>
                  <a:lnTo>
                    <a:pt x="39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9"/>
            <p:cNvSpPr>
              <a:spLocks/>
            </p:cNvSpPr>
            <p:nvPr userDrawn="1"/>
          </p:nvSpPr>
          <p:spPr bwMode="auto">
            <a:xfrm>
              <a:off x="6146801" y="4554538"/>
              <a:ext cx="434975" cy="479425"/>
            </a:xfrm>
            <a:custGeom>
              <a:avLst/>
              <a:gdLst>
                <a:gd name="T0" fmla="*/ 621 w 1095"/>
                <a:gd name="T1" fmla="*/ 1 h 1208"/>
                <a:gd name="T2" fmla="*/ 664 w 1095"/>
                <a:gd name="T3" fmla="*/ 18 h 1208"/>
                <a:gd name="T4" fmla="*/ 709 w 1095"/>
                <a:gd name="T5" fmla="*/ 67 h 1208"/>
                <a:gd name="T6" fmla="*/ 947 w 1095"/>
                <a:gd name="T7" fmla="*/ 353 h 1208"/>
                <a:gd name="T8" fmla="*/ 1027 w 1095"/>
                <a:gd name="T9" fmla="*/ 469 h 1208"/>
                <a:gd name="T10" fmla="*/ 1076 w 1095"/>
                <a:gd name="T11" fmla="*/ 580 h 1208"/>
                <a:gd name="T12" fmla="*/ 1095 w 1095"/>
                <a:gd name="T13" fmla="*/ 687 h 1208"/>
                <a:gd name="T14" fmla="*/ 1090 w 1095"/>
                <a:gd name="T15" fmla="*/ 786 h 1208"/>
                <a:gd name="T16" fmla="*/ 1064 w 1095"/>
                <a:gd name="T17" fmla="*/ 877 h 1208"/>
                <a:gd name="T18" fmla="*/ 1020 w 1095"/>
                <a:gd name="T19" fmla="*/ 959 h 1208"/>
                <a:gd name="T20" fmla="*/ 962 w 1095"/>
                <a:gd name="T21" fmla="*/ 1032 h 1208"/>
                <a:gd name="T22" fmla="*/ 892 w 1095"/>
                <a:gd name="T23" fmla="*/ 1093 h 1208"/>
                <a:gd name="T24" fmla="*/ 817 w 1095"/>
                <a:gd name="T25" fmla="*/ 1142 h 1208"/>
                <a:gd name="T26" fmla="*/ 738 w 1095"/>
                <a:gd name="T27" fmla="*/ 1177 h 1208"/>
                <a:gd name="T28" fmla="*/ 630 w 1095"/>
                <a:gd name="T29" fmla="*/ 1202 h 1208"/>
                <a:gd name="T30" fmla="*/ 498 w 1095"/>
                <a:gd name="T31" fmla="*/ 1207 h 1208"/>
                <a:gd name="T32" fmla="*/ 374 w 1095"/>
                <a:gd name="T33" fmla="*/ 1187 h 1208"/>
                <a:gd name="T34" fmla="*/ 261 w 1095"/>
                <a:gd name="T35" fmla="*/ 1144 h 1208"/>
                <a:gd name="T36" fmla="*/ 162 w 1095"/>
                <a:gd name="T37" fmla="*/ 1080 h 1208"/>
                <a:gd name="T38" fmla="*/ 82 w 1095"/>
                <a:gd name="T39" fmla="*/ 998 h 1208"/>
                <a:gd name="T40" fmla="*/ 22 w 1095"/>
                <a:gd name="T41" fmla="*/ 901 h 1208"/>
                <a:gd name="T42" fmla="*/ 25 w 1095"/>
                <a:gd name="T43" fmla="*/ 883 h 1208"/>
                <a:gd name="T44" fmla="*/ 90 w 1095"/>
                <a:gd name="T45" fmla="*/ 940 h 1208"/>
                <a:gd name="T46" fmla="*/ 170 w 1095"/>
                <a:gd name="T47" fmla="*/ 982 h 1208"/>
                <a:gd name="T48" fmla="*/ 258 w 1095"/>
                <a:gd name="T49" fmla="*/ 1009 h 1208"/>
                <a:gd name="T50" fmla="*/ 353 w 1095"/>
                <a:gd name="T51" fmla="*/ 1020 h 1208"/>
                <a:gd name="T52" fmla="*/ 447 w 1095"/>
                <a:gd name="T53" fmla="*/ 1015 h 1208"/>
                <a:gd name="T54" fmla="*/ 534 w 1095"/>
                <a:gd name="T55" fmla="*/ 994 h 1208"/>
                <a:gd name="T56" fmla="*/ 612 w 1095"/>
                <a:gd name="T57" fmla="*/ 958 h 1208"/>
                <a:gd name="T58" fmla="*/ 694 w 1095"/>
                <a:gd name="T59" fmla="*/ 894 h 1208"/>
                <a:gd name="T60" fmla="*/ 756 w 1095"/>
                <a:gd name="T61" fmla="*/ 821 h 1208"/>
                <a:gd name="T62" fmla="*/ 796 w 1095"/>
                <a:gd name="T63" fmla="*/ 738 h 1208"/>
                <a:gd name="T64" fmla="*/ 811 w 1095"/>
                <a:gd name="T65" fmla="*/ 652 h 1208"/>
                <a:gd name="T66" fmla="*/ 800 w 1095"/>
                <a:gd name="T67" fmla="*/ 563 h 1208"/>
                <a:gd name="T68" fmla="*/ 761 w 1095"/>
                <a:gd name="T69" fmla="*/ 478 h 1208"/>
                <a:gd name="T70" fmla="*/ 728 w 1095"/>
                <a:gd name="T71" fmla="*/ 433 h 1208"/>
                <a:gd name="T72" fmla="*/ 714 w 1095"/>
                <a:gd name="T73" fmla="*/ 415 h 1208"/>
                <a:gd name="T74" fmla="*/ 687 w 1095"/>
                <a:gd name="T75" fmla="*/ 382 h 1208"/>
                <a:gd name="T76" fmla="*/ 651 w 1095"/>
                <a:gd name="T77" fmla="*/ 340 h 1208"/>
                <a:gd name="T78" fmla="*/ 609 w 1095"/>
                <a:gd name="T79" fmla="*/ 291 h 1208"/>
                <a:gd name="T80" fmla="*/ 567 w 1095"/>
                <a:gd name="T81" fmla="*/ 239 h 1208"/>
                <a:gd name="T82" fmla="*/ 524 w 1095"/>
                <a:gd name="T83" fmla="*/ 188 h 1208"/>
                <a:gd name="T84" fmla="*/ 521 w 1095"/>
                <a:gd name="T85" fmla="*/ 184 h 1208"/>
                <a:gd name="T86" fmla="*/ 515 w 1095"/>
                <a:gd name="T87" fmla="*/ 177 h 1208"/>
                <a:gd name="T88" fmla="*/ 512 w 1095"/>
                <a:gd name="T89" fmla="*/ 175 h 1208"/>
                <a:gd name="T90" fmla="*/ 492 w 1095"/>
                <a:gd name="T91" fmla="*/ 131 h 1208"/>
                <a:gd name="T92" fmla="*/ 494 w 1095"/>
                <a:gd name="T93" fmla="*/ 87 h 1208"/>
                <a:gd name="T94" fmla="*/ 517 w 1095"/>
                <a:gd name="T95" fmla="*/ 44 h 1208"/>
                <a:gd name="T96" fmla="*/ 555 w 1095"/>
                <a:gd name="T97" fmla="*/ 13 h 1208"/>
                <a:gd name="T98" fmla="*/ 600 w 1095"/>
                <a:gd name="T99" fmla="*/ 0 h 1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95" h="1208">
                  <a:moveTo>
                    <a:pt x="600" y="0"/>
                  </a:moveTo>
                  <a:lnTo>
                    <a:pt x="621" y="1"/>
                  </a:lnTo>
                  <a:lnTo>
                    <a:pt x="643" y="7"/>
                  </a:lnTo>
                  <a:lnTo>
                    <a:pt x="664" y="18"/>
                  </a:lnTo>
                  <a:lnTo>
                    <a:pt x="682" y="35"/>
                  </a:lnTo>
                  <a:lnTo>
                    <a:pt x="709" y="67"/>
                  </a:lnTo>
                  <a:lnTo>
                    <a:pt x="694" y="50"/>
                  </a:lnTo>
                  <a:lnTo>
                    <a:pt x="947" y="353"/>
                  </a:lnTo>
                  <a:lnTo>
                    <a:pt x="991" y="411"/>
                  </a:lnTo>
                  <a:lnTo>
                    <a:pt x="1027" y="469"/>
                  </a:lnTo>
                  <a:lnTo>
                    <a:pt x="1055" y="525"/>
                  </a:lnTo>
                  <a:lnTo>
                    <a:pt x="1076" y="580"/>
                  </a:lnTo>
                  <a:lnTo>
                    <a:pt x="1088" y="633"/>
                  </a:lnTo>
                  <a:lnTo>
                    <a:pt x="1095" y="687"/>
                  </a:lnTo>
                  <a:lnTo>
                    <a:pt x="1095" y="737"/>
                  </a:lnTo>
                  <a:lnTo>
                    <a:pt x="1090" y="786"/>
                  </a:lnTo>
                  <a:lnTo>
                    <a:pt x="1079" y="833"/>
                  </a:lnTo>
                  <a:lnTo>
                    <a:pt x="1064" y="877"/>
                  </a:lnTo>
                  <a:lnTo>
                    <a:pt x="1044" y="920"/>
                  </a:lnTo>
                  <a:lnTo>
                    <a:pt x="1020" y="959"/>
                  </a:lnTo>
                  <a:lnTo>
                    <a:pt x="992" y="998"/>
                  </a:lnTo>
                  <a:lnTo>
                    <a:pt x="962" y="1032"/>
                  </a:lnTo>
                  <a:lnTo>
                    <a:pt x="929" y="1064"/>
                  </a:lnTo>
                  <a:lnTo>
                    <a:pt x="892" y="1093"/>
                  </a:lnTo>
                  <a:lnTo>
                    <a:pt x="856" y="1119"/>
                  </a:lnTo>
                  <a:lnTo>
                    <a:pt x="817" y="1142"/>
                  </a:lnTo>
                  <a:lnTo>
                    <a:pt x="778" y="1161"/>
                  </a:lnTo>
                  <a:lnTo>
                    <a:pt x="738" y="1177"/>
                  </a:lnTo>
                  <a:lnTo>
                    <a:pt x="698" y="1189"/>
                  </a:lnTo>
                  <a:lnTo>
                    <a:pt x="630" y="1202"/>
                  </a:lnTo>
                  <a:lnTo>
                    <a:pt x="563" y="1208"/>
                  </a:lnTo>
                  <a:lnTo>
                    <a:pt x="498" y="1207"/>
                  </a:lnTo>
                  <a:lnTo>
                    <a:pt x="434" y="1201"/>
                  </a:lnTo>
                  <a:lnTo>
                    <a:pt x="374" y="1187"/>
                  </a:lnTo>
                  <a:lnTo>
                    <a:pt x="315" y="1168"/>
                  </a:lnTo>
                  <a:lnTo>
                    <a:pt x="261" y="1144"/>
                  </a:lnTo>
                  <a:lnTo>
                    <a:pt x="210" y="1114"/>
                  </a:lnTo>
                  <a:lnTo>
                    <a:pt x="162" y="1080"/>
                  </a:lnTo>
                  <a:lnTo>
                    <a:pt x="120" y="1040"/>
                  </a:lnTo>
                  <a:lnTo>
                    <a:pt x="82" y="998"/>
                  </a:lnTo>
                  <a:lnTo>
                    <a:pt x="49" y="951"/>
                  </a:lnTo>
                  <a:lnTo>
                    <a:pt x="22" y="901"/>
                  </a:lnTo>
                  <a:lnTo>
                    <a:pt x="0" y="848"/>
                  </a:lnTo>
                  <a:lnTo>
                    <a:pt x="25" y="883"/>
                  </a:lnTo>
                  <a:lnTo>
                    <a:pt x="56" y="913"/>
                  </a:lnTo>
                  <a:lnTo>
                    <a:pt x="90" y="940"/>
                  </a:lnTo>
                  <a:lnTo>
                    <a:pt x="128" y="963"/>
                  </a:lnTo>
                  <a:lnTo>
                    <a:pt x="170" y="982"/>
                  </a:lnTo>
                  <a:lnTo>
                    <a:pt x="213" y="997"/>
                  </a:lnTo>
                  <a:lnTo>
                    <a:pt x="258" y="1009"/>
                  </a:lnTo>
                  <a:lnTo>
                    <a:pt x="306" y="1016"/>
                  </a:lnTo>
                  <a:lnTo>
                    <a:pt x="353" y="1020"/>
                  </a:lnTo>
                  <a:lnTo>
                    <a:pt x="399" y="1019"/>
                  </a:lnTo>
                  <a:lnTo>
                    <a:pt x="447" y="1015"/>
                  </a:lnTo>
                  <a:lnTo>
                    <a:pt x="492" y="1006"/>
                  </a:lnTo>
                  <a:lnTo>
                    <a:pt x="534" y="994"/>
                  </a:lnTo>
                  <a:lnTo>
                    <a:pt x="575" y="979"/>
                  </a:lnTo>
                  <a:lnTo>
                    <a:pt x="612" y="958"/>
                  </a:lnTo>
                  <a:lnTo>
                    <a:pt x="655" y="928"/>
                  </a:lnTo>
                  <a:lnTo>
                    <a:pt x="694" y="894"/>
                  </a:lnTo>
                  <a:lnTo>
                    <a:pt x="728" y="858"/>
                  </a:lnTo>
                  <a:lnTo>
                    <a:pt x="756" y="821"/>
                  </a:lnTo>
                  <a:lnTo>
                    <a:pt x="779" y="780"/>
                  </a:lnTo>
                  <a:lnTo>
                    <a:pt x="796" y="738"/>
                  </a:lnTo>
                  <a:lnTo>
                    <a:pt x="806" y="695"/>
                  </a:lnTo>
                  <a:lnTo>
                    <a:pt x="811" y="652"/>
                  </a:lnTo>
                  <a:lnTo>
                    <a:pt x="809" y="608"/>
                  </a:lnTo>
                  <a:lnTo>
                    <a:pt x="800" y="563"/>
                  </a:lnTo>
                  <a:lnTo>
                    <a:pt x="784" y="520"/>
                  </a:lnTo>
                  <a:lnTo>
                    <a:pt x="761" y="478"/>
                  </a:lnTo>
                  <a:lnTo>
                    <a:pt x="731" y="436"/>
                  </a:lnTo>
                  <a:lnTo>
                    <a:pt x="728" y="433"/>
                  </a:lnTo>
                  <a:lnTo>
                    <a:pt x="724" y="426"/>
                  </a:lnTo>
                  <a:lnTo>
                    <a:pt x="714" y="415"/>
                  </a:lnTo>
                  <a:lnTo>
                    <a:pt x="702" y="401"/>
                  </a:lnTo>
                  <a:lnTo>
                    <a:pt x="687" y="382"/>
                  </a:lnTo>
                  <a:lnTo>
                    <a:pt x="670" y="363"/>
                  </a:lnTo>
                  <a:lnTo>
                    <a:pt x="651" y="340"/>
                  </a:lnTo>
                  <a:lnTo>
                    <a:pt x="631" y="316"/>
                  </a:lnTo>
                  <a:lnTo>
                    <a:pt x="609" y="291"/>
                  </a:lnTo>
                  <a:lnTo>
                    <a:pt x="589" y="265"/>
                  </a:lnTo>
                  <a:lnTo>
                    <a:pt x="567" y="239"/>
                  </a:lnTo>
                  <a:lnTo>
                    <a:pt x="545" y="213"/>
                  </a:lnTo>
                  <a:lnTo>
                    <a:pt x="524" y="188"/>
                  </a:lnTo>
                  <a:lnTo>
                    <a:pt x="526" y="189"/>
                  </a:lnTo>
                  <a:lnTo>
                    <a:pt x="521" y="184"/>
                  </a:lnTo>
                  <a:lnTo>
                    <a:pt x="517" y="180"/>
                  </a:lnTo>
                  <a:lnTo>
                    <a:pt x="515" y="177"/>
                  </a:lnTo>
                  <a:lnTo>
                    <a:pt x="513" y="175"/>
                  </a:lnTo>
                  <a:lnTo>
                    <a:pt x="512" y="175"/>
                  </a:lnTo>
                  <a:lnTo>
                    <a:pt x="499" y="154"/>
                  </a:lnTo>
                  <a:lnTo>
                    <a:pt x="492" y="131"/>
                  </a:lnTo>
                  <a:lnTo>
                    <a:pt x="490" y="110"/>
                  </a:lnTo>
                  <a:lnTo>
                    <a:pt x="494" y="87"/>
                  </a:lnTo>
                  <a:lnTo>
                    <a:pt x="502" y="65"/>
                  </a:lnTo>
                  <a:lnTo>
                    <a:pt x="517" y="44"/>
                  </a:lnTo>
                  <a:lnTo>
                    <a:pt x="534" y="28"/>
                  </a:lnTo>
                  <a:lnTo>
                    <a:pt x="555" y="13"/>
                  </a:lnTo>
                  <a:lnTo>
                    <a:pt x="577" y="5"/>
                  </a:lnTo>
                  <a:lnTo>
                    <a:pt x="60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10"/>
            <p:cNvSpPr>
              <a:spLocks/>
            </p:cNvSpPr>
            <p:nvPr userDrawn="1"/>
          </p:nvSpPr>
          <p:spPr bwMode="auto">
            <a:xfrm>
              <a:off x="6145213" y="4384676"/>
              <a:ext cx="434975" cy="476250"/>
            </a:xfrm>
            <a:custGeom>
              <a:avLst/>
              <a:gdLst>
                <a:gd name="T0" fmla="*/ 599 w 1096"/>
                <a:gd name="T1" fmla="*/ 0 h 1202"/>
                <a:gd name="T2" fmla="*/ 723 w 1096"/>
                <a:gd name="T3" fmla="*/ 21 h 1202"/>
                <a:gd name="T4" fmla="*/ 834 w 1096"/>
                <a:gd name="T5" fmla="*/ 64 h 1202"/>
                <a:gd name="T6" fmla="*/ 933 w 1096"/>
                <a:gd name="T7" fmla="*/ 128 h 1202"/>
                <a:gd name="T8" fmla="*/ 1014 w 1096"/>
                <a:gd name="T9" fmla="*/ 210 h 1202"/>
                <a:gd name="T10" fmla="*/ 1075 w 1096"/>
                <a:gd name="T11" fmla="*/ 307 h 1202"/>
                <a:gd name="T12" fmla="*/ 1071 w 1096"/>
                <a:gd name="T13" fmla="*/ 325 h 1202"/>
                <a:gd name="T14" fmla="*/ 1007 w 1096"/>
                <a:gd name="T15" fmla="*/ 268 h 1202"/>
                <a:gd name="T16" fmla="*/ 927 w 1096"/>
                <a:gd name="T17" fmla="*/ 226 h 1202"/>
                <a:gd name="T18" fmla="*/ 838 w 1096"/>
                <a:gd name="T19" fmla="*/ 199 h 1202"/>
                <a:gd name="T20" fmla="*/ 743 w 1096"/>
                <a:gd name="T21" fmla="*/ 188 h 1202"/>
                <a:gd name="T22" fmla="*/ 650 w 1096"/>
                <a:gd name="T23" fmla="*/ 193 h 1202"/>
                <a:gd name="T24" fmla="*/ 561 w 1096"/>
                <a:gd name="T25" fmla="*/ 214 h 1202"/>
                <a:gd name="T26" fmla="*/ 483 w 1096"/>
                <a:gd name="T27" fmla="*/ 249 h 1202"/>
                <a:gd name="T28" fmla="*/ 401 w 1096"/>
                <a:gd name="T29" fmla="*/ 313 h 1202"/>
                <a:gd name="T30" fmla="*/ 339 w 1096"/>
                <a:gd name="T31" fmla="*/ 388 h 1202"/>
                <a:gd name="T32" fmla="*/ 300 w 1096"/>
                <a:gd name="T33" fmla="*/ 470 h 1202"/>
                <a:gd name="T34" fmla="*/ 285 w 1096"/>
                <a:gd name="T35" fmla="*/ 555 h 1202"/>
                <a:gd name="T36" fmla="*/ 296 w 1096"/>
                <a:gd name="T37" fmla="*/ 643 h 1202"/>
                <a:gd name="T38" fmla="*/ 335 w 1096"/>
                <a:gd name="T39" fmla="*/ 730 h 1202"/>
                <a:gd name="T40" fmla="*/ 367 w 1096"/>
                <a:gd name="T41" fmla="*/ 775 h 1202"/>
                <a:gd name="T42" fmla="*/ 383 w 1096"/>
                <a:gd name="T43" fmla="*/ 793 h 1202"/>
                <a:gd name="T44" fmla="*/ 411 w 1096"/>
                <a:gd name="T45" fmla="*/ 827 h 1202"/>
                <a:gd name="T46" fmla="*/ 447 w 1096"/>
                <a:gd name="T47" fmla="*/ 870 h 1202"/>
                <a:gd name="T48" fmla="*/ 489 w 1096"/>
                <a:gd name="T49" fmla="*/ 921 h 1202"/>
                <a:gd name="T50" fmla="*/ 534 w 1096"/>
                <a:gd name="T51" fmla="*/ 974 h 1202"/>
                <a:gd name="T52" fmla="*/ 523 w 1096"/>
                <a:gd name="T53" fmla="*/ 962 h 1202"/>
                <a:gd name="T54" fmla="*/ 551 w 1096"/>
                <a:gd name="T55" fmla="*/ 996 h 1202"/>
                <a:gd name="T56" fmla="*/ 571 w 1096"/>
                <a:gd name="T57" fmla="*/ 1020 h 1202"/>
                <a:gd name="T58" fmla="*/ 578 w 1096"/>
                <a:gd name="T59" fmla="*/ 1028 h 1202"/>
                <a:gd name="T60" fmla="*/ 599 w 1096"/>
                <a:gd name="T61" fmla="*/ 1071 h 1202"/>
                <a:gd name="T62" fmla="*/ 596 w 1096"/>
                <a:gd name="T63" fmla="*/ 1115 h 1202"/>
                <a:gd name="T64" fmla="*/ 574 w 1096"/>
                <a:gd name="T65" fmla="*/ 1158 h 1202"/>
                <a:gd name="T66" fmla="*/ 536 w 1096"/>
                <a:gd name="T67" fmla="*/ 1189 h 1202"/>
                <a:gd name="T68" fmla="*/ 491 w 1096"/>
                <a:gd name="T69" fmla="*/ 1202 h 1202"/>
                <a:gd name="T70" fmla="*/ 447 w 1096"/>
                <a:gd name="T71" fmla="*/ 1196 h 1202"/>
                <a:gd name="T72" fmla="*/ 409 w 1096"/>
                <a:gd name="T73" fmla="*/ 1168 h 1202"/>
                <a:gd name="T74" fmla="*/ 390 w 1096"/>
                <a:gd name="T75" fmla="*/ 1143 h 1202"/>
                <a:gd name="T76" fmla="*/ 104 w 1096"/>
                <a:gd name="T77" fmla="*/ 796 h 1202"/>
                <a:gd name="T78" fmla="*/ 41 w 1096"/>
                <a:gd name="T79" fmla="*/ 682 h 1202"/>
                <a:gd name="T80" fmla="*/ 7 w 1096"/>
                <a:gd name="T81" fmla="*/ 573 h 1202"/>
                <a:gd name="T82" fmla="*/ 0 w 1096"/>
                <a:gd name="T83" fmla="*/ 471 h 1202"/>
                <a:gd name="T84" fmla="*/ 17 w 1096"/>
                <a:gd name="T85" fmla="*/ 375 h 1202"/>
                <a:gd name="T86" fmla="*/ 52 w 1096"/>
                <a:gd name="T87" fmla="*/ 287 h 1202"/>
                <a:gd name="T88" fmla="*/ 103 w 1096"/>
                <a:gd name="T89" fmla="*/ 210 h 1202"/>
                <a:gd name="T90" fmla="*/ 168 w 1096"/>
                <a:gd name="T91" fmla="*/ 144 h 1202"/>
                <a:gd name="T92" fmla="*/ 240 w 1096"/>
                <a:gd name="T93" fmla="*/ 88 h 1202"/>
                <a:gd name="T94" fmla="*/ 318 w 1096"/>
                <a:gd name="T95" fmla="*/ 47 h 1202"/>
                <a:gd name="T96" fmla="*/ 398 w 1096"/>
                <a:gd name="T97" fmla="*/ 19 h 1202"/>
                <a:gd name="T98" fmla="*/ 533 w 1096"/>
                <a:gd name="T99" fmla="*/ 0 h 1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96" h="1202">
                  <a:moveTo>
                    <a:pt x="533" y="0"/>
                  </a:moveTo>
                  <a:lnTo>
                    <a:pt x="599" y="0"/>
                  </a:lnTo>
                  <a:lnTo>
                    <a:pt x="662" y="7"/>
                  </a:lnTo>
                  <a:lnTo>
                    <a:pt x="723" y="21"/>
                  </a:lnTo>
                  <a:lnTo>
                    <a:pt x="780" y="40"/>
                  </a:lnTo>
                  <a:lnTo>
                    <a:pt x="834" y="64"/>
                  </a:lnTo>
                  <a:lnTo>
                    <a:pt x="887" y="94"/>
                  </a:lnTo>
                  <a:lnTo>
                    <a:pt x="933" y="128"/>
                  </a:lnTo>
                  <a:lnTo>
                    <a:pt x="976" y="167"/>
                  </a:lnTo>
                  <a:lnTo>
                    <a:pt x="1014" y="210"/>
                  </a:lnTo>
                  <a:lnTo>
                    <a:pt x="1047" y="256"/>
                  </a:lnTo>
                  <a:lnTo>
                    <a:pt x="1075" y="307"/>
                  </a:lnTo>
                  <a:lnTo>
                    <a:pt x="1096" y="360"/>
                  </a:lnTo>
                  <a:lnTo>
                    <a:pt x="1071" y="325"/>
                  </a:lnTo>
                  <a:lnTo>
                    <a:pt x="1041" y="295"/>
                  </a:lnTo>
                  <a:lnTo>
                    <a:pt x="1007" y="268"/>
                  </a:lnTo>
                  <a:lnTo>
                    <a:pt x="968" y="245"/>
                  </a:lnTo>
                  <a:lnTo>
                    <a:pt x="927" y="226"/>
                  </a:lnTo>
                  <a:lnTo>
                    <a:pt x="883" y="210"/>
                  </a:lnTo>
                  <a:lnTo>
                    <a:pt x="838" y="199"/>
                  </a:lnTo>
                  <a:lnTo>
                    <a:pt x="791" y="192"/>
                  </a:lnTo>
                  <a:lnTo>
                    <a:pt x="743" y="188"/>
                  </a:lnTo>
                  <a:lnTo>
                    <a:pt x="696" y="188"/>
                  </a:lnTo>
                  <a:lnTo>
                    <a:pt x="650" y="193"/>
                  </a:lnTo>
                  <a:lnTo>
                    <a:pt x="605" y="202"/>
                  </a:lnTo>
                  <a:lnTo>
                    <a:pt x="561" y="214"/>
                  </a:lnTo>
                  <a:lnTo>
                    <a:pt x="521" y="229"/>
                  </a:lnTo>
                  <a:lnTo>
                    <a:pt x="483" y="249"/>
                  </a:lnTo>
                  <a:lnTo>
                    <a:pt x="440" y="280"/>
                  </a:lnTo>
                  <a:lnTo>
                    <a:pt x="401" y="313"/>
                  </a:lnTo>
                  <a:lnTo>
                    <a:pt x="368" y="349"/>
                  </a:lnTo>
                  <a:lnTo>
                    <a:pt x="339" y="388"/>
                  </a:lnTo>
                  <a:lnTo>
                    <a:pt x="317" y="427"/>
                  </a:lnTo>
                  <a:lnTo>
                    <a:pt x="300" y="470"/>
                  </a:lnTo>
                  <a:lnTo>
                    <a:pt x="289" y="512"/>
                  </a:lnTo>
                  <a:lnTo>
                    <a:pt x="285" y="555"/>
                  </a:lnTo>
                  <a:lnTo>
                    <a:pt x="287" y="600"/>
                  </a:lnTo>
                  <a:lnTo>
                    <a:pt x="296" y="643"/>
                  </a:lnTo>
                  <a:lnTo>
                    <a:pt x="312" y="687"/>
                  </a:lnTo>
                  <a:lnTo>
                    <a:pt x="335" y="730"/>
                  </a:lnTo>
                  <a:lnTo>
                    <a:pt x="366" y="773"/>
                  </a:lnTo>
                  <a:lnTo>
                    <a:pt x="367" y="775"/>
                  </a:lnTo>
                  <a:lnTo>
                    <a:pt x="373" y="782"/>
                  </a:lnTo>
                  <a:lnTo>
                    <a:pt x="383" y="793"/>
                  </a:lnTo>
                  <a:lnTo>
                    <a:pt x="396" y="809"/>
                  </a:lnTo>
                  <a:lnTo>
                    <a:pt x="411" y="827"/>
                  </a:lnTo>
                  <a:lnTo>
                    <a:pt x="429" y="847"/>
                  </a:lnTo>
                  <a:lnTo>
                    <a:pt x="447" y="870"/>
                  </a:lnTo>
                  <a:lnTo>
                    <a:pt x="468" y="896"/>
                  </a:lnTo>
                  <a:lnTo>
                    <a:pt x="489" y="921"/>
                  </a:lnTo>
                  <a:lnTo>
                    <a:pt x="511" y="948"/>
                  </a:lnTo>
                  <a:lnTo>
                    <a:pt x="534" y="974"/>
                  </a:lnTo>
                  <a:lnTo>
                    <a:pt x="556" y="999"/>
                  </a:lnTo>
                  <a:lnTo>
                    <a:pt x="523" y="962"/>
                  </a:lnTo>
                  <a:lnTo>
                    <a:pt x="538" y="980"/>
                  </a:lnTo>
                  <a:lnTo>
                    <a:pt x="551" y="996"/>
                  </a:lnTo>
                  <a:lnTo>
                    <a:pt x="562" y="1009"/>
                  </a:lnTo>
                  <a:lnTo>
                    <a:pt x="571" y="1020"/>
                  </a:lnTo>
                  <a:lnTo>
                    <a:pt x="577" y="1026"/>
                  </a:lnTo>
                  <a:lnTo>
                    <a:pt x="578" y="1028"/>
                  </a:lnTo>
                  <a:lnTo>
                    <a:pt x="591" y="1049"/>
                  </a:lnTo>
                  <a:lnTo>
                    <a:pt x="599" y="1071"/>
                  </a:lnTo>
                  <a:lnTo>
                    <a:pt x="600" y="1094"/>
                  </a:lnTo>
                  <a:lnTo>
                    <a:pt x="596" y="1115"/>
                  </a:lnTo>
                  <a:lnTo>
                    <a:pt x="588" y="1137"/>
                  </a:lnTo>
                  <a:lnTo>
                    <a:pt x="574" y="1158"/>
                  </a:lnTo>
                  <a:lnTo>
                    <a:pt x="556" y="1176"/>
                  </a:lnTo>
                  <a:lnTo>
                    <a:pt x="536" y="1189"/>
                  </a:lnTo>
                  <a:lnTo>
                    <a:pt x="514" y="1199"/>
                  </a:lnTo>
                  <a:lnTo>
                    <a:pt x="491" y="1202"/>
                  </a:lnTo>
                  <a:lnTo>
                    <a:pt x="469" y="1202"/>
                  </a:lnTo>
                  <a:lnTo>
                    <a:pt x="447" y="1196"/>
                  </a:lnTo>
                  <a:lnTo>
                    <a:pt x="428" y="1184"/>
                  </a:lnTo>
                  <a:lnTo>
                    <a:pt x="409" y="1168"/>
                  </a:lnTo>
                  <a:lnTo>
                    <a:pt x="352" y="1098"/>
                  </a:lnTo>
                  <a:lnTo>
                    <a:pt x="390" y="1143"/>
                  </a:lnTo>
                  <a:lnTo>
                    <a:pt x="149" y="855"/>
                  </a:lnTo>
                  <a:lnTo>
                    <a:pt x="104" y="796"/>
                  </a:lnTo>
                  <a:lnTo>
                    <a:pt x="69" y="739"/>
                  </a:lnTo>
                  <a:lnTo>
                    <a:pt x="41" y="682"/>
                  </a:lnTo>
                  <a:lnTo>
                    <a:pt x="21" y="628"/>
                  </a:lnTo>
                  <a:lnTo>
                    <a:pt x="7" y="573"/>
                  </a:lnTo>
                  <a:lnTo>
                    <a:pt x="1" y="522"/>
                  </a:lnTo>
                  <a:lnTo>
                    <a:pt x="0" y="471"/>
                  </a:lnTo>
                  <a:lnTo>
                    <a:pt x="6" y="421"/>
                  </a:lnTo>
                  <a:lnTo>
                    <a:pt x="17" y="375"/>
                  </a:lnTo>
                  <a:lnTo>
                    <a:pt x="33" y="331"/>
                  </a:lnTo>
                  <a:lnTo>
                    <a:pt x="52" y="287"/>
                  </a:lnTo>
                  <a:lnTo>
                    <a:pt x="77" y="248"/>
                  </a:lnTo>
                  <a:lnTo>
                    <a:pt x="103" y="210"/>
                  </a:lnTo>
                  <a:lnTo>
                    <a:pt x="135" y="175"/>
                  </a:lnTo>
                  <a:lnTo>
                    <a:pt x="168" y="144"/>
                  </a:lnTo>
                  <a:lnTo>
                    <a:pt x="203" y="115"/>
                  </a:lnTo>
                  <a:lnTo>
                    <a:pt x="240" y="88"/>
                  </a:lnTo>
                  <a:lnTo>
                    <a:pt x="279" y="65"/>
                  </a:lnTo>
                  <a:lnTo>
                    <a:pt x="318" y="47"/>
                  </a:lnTo>
                  <a:lnTo>
                    <a:pt x="358" y="31"/>
                  </a:lnTo>
                  <a:lnTo>
                    <a:pt x="398" y="19"/>
                  </a:lnTo>
                  <a:lnTo>
                    <a:pt x="466" y="6"/>
                  </a:lnTo>
                  <a:lnTo>
                    <a:pt x="53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11"/>
            <p:cNvSpPr>
              <a:spLocks noEditPoints="1"/>
            </p:cNvSpPr>
            <p:nvPr userDrawn="1"/>
          </p:nvSpPr>
          <p:spPr bwMode="auto">
            <a:xfrm>
              <a:off x="7675563" y="4867276"/>
              <a:ext cx="52388" cy="50800"/>
            </a:xfrm>
            <a:custGeom>
              <a:avLst/>
              <a:gdLst>
                <a:gd name="T0" fmla="*/ 51 w 130"/>
                <a:gd name="T1" fmla="*/ 60 h 128"/>
                <a:gd name="T2" fmla="*/ 70 w 130"/>
                <a:gd name="T3" fmla="*/ 60 h 128"/>
                <a:gd name="T4" fmla="*/ 77 w 130"/>
                <a:gd name="T5" fmla="*/ 59 h 128"/>
                <a:gd name="T6" fmla="*/ 82 w 130"/>
                <a:gd name="T7" fmla="*/ 55 h 128"/>
                <a:gd name="T8" fmla="*/ 83 w 130"/>
                <a:gd name="T9" fmla="*/ 48 h 128"/>
                <a:gd name="T10" fmla="*/ 82 w 130"/>
                <a:gd name="T11" fmla="*/ 42 h 128"/>
                <a:gd name="T12" fmla="*/ 77 w 130"/>
                <a:gd name="T13" fmla="*/ 38 h 128"/>
                <a:gd name="T14" fmla="*/ 71 w 130"/>
                <a:gd name="T15" fmla="*/ 37 h 128"/>
                <a:gd name="T16" fmla="*/ 51 w 130"/>
                <a:gd name="T17" fmla="*/ 37 h 128"/>
                <a:gd name="T18" fmla="*/ 68 w 130"/>
                <a:gd name="T19" fmla="*/ 28 h 128"/>
                <a:gd name="T20" fmla="*/ 89 w 130"/>
                <a:gd name="T21" fmla="*/ 32 h 128"/>
                <a:gd name="T22" fmla="*/ 95 w 130"/>
                <a:gd name="T23" fmla="*/ 48 h 128"/>
                <a:gd name="T24" fmla="*/ 90 w 130"/>
                <a:gd name="T25" fmla="*/ 63 h 128"/>
                <a:gd name="T26" fmla="*/ 76 w 130"/>
                <a:gd name="T27" fmla="*/ 69 h 128"/>
                <a:gd name="T28" fmla="*/ 84 w 130"/>
                <a:gd name="T29" fmla="*/ 101 h 128"/>
                <a:gd name="T30" fmla="*/ 51 w 130"/>
                <a:gd name="T31" fmla="*/ 69 h 128"/>
                <a:gd name="T32" fmla="*/ 40 w 130"/>
                <a:gd name="T33" fmla="*/ 101 h 128"/>
                <a:gd name="T34" fmla="*/ 66 w 130"/>
                <a:gd name="T35" fmla="*/ 11 h 128"/>
                <a:gd name="T36" fmla="*/ 34 w 130"/>
                <a:gd name="T37" fmla="*/ 20 h 128"/>
                <a:gd name="T38" fmla="*/ 16 w 130"/>
                <a:gd name="T39" fmla="*/ 47 h 128"/>
                <a:gd name="T40" fmla="*/ 16 w 130"/>
                <a:gd name="T41" fmla="*/ 82 h 128"/>
                <a:gd name="T42" fmla="*/ 34 w 130"/>
                <a:gd name="T43" fmla="*/ 107 h 128"/>
                <a:gd name="T44" fmla="*/ 66 w 130"/>
                <a:gd name="T45" fmla="*/ 117 h 128"/>
                <a:gd name="T46" fmla="*/ 96 w 130"/>
                <a:gd name="T47" fmla="*/ 107 h 128"/>
                <a:gd name="T48" fmla="*/ 115 w 130"/>
                <a:gd name="T49" fmla="*/ 82 h 128"/>
                <a:gd name="T50" fmla="*/ 115 w 130"/>
                <a:gd name="T51" fmla="*/ 47 h 128"/>
                <a:gd name="T52" fmla="*/ 96 w 130"/>
                <a:gd name="T53" fmla="*/ 20 h 128"/>
                <a:gd name="T54" fmla="*/ 66 w 130"/>
                <a:gd name="T55" fmla="*/ 11 h 128"/>
                <a:gd name="T56" fmla="*/ 85 w 130"/>
                <a:gd name="T57" fmla="*/ 3 h 128"/>
                <a:gd name="T58" fmla="*/ 118 w 130"/>
                <a:gd name="T59" fmla="*/ 25 h 128"/>
                <a:gd name="T60" fmla="*/ 130 w 130"/>
                <a:gd name="T61" fmla="*/ 64 h 128"/>
                <a:gd name="T62" fmla="*/ 118 w 130"/>
                <a:gd name="T63" fmla="*/ 102 h 128"/>
                <a:gd name="T64" fmla="*/ 85 w 130"/>
                <a:gd name="T65" fmla="*/ 125 h 128"/>
                <a:gd name="T66" fmla="*/ 45 w 130"/>
                <a:gd name="T67" fmla="*/ 125 h 128"/>
                <a:gd name="T68" fmla="*/ 13 w 130"/>
                <a:gd name="T69" fmla="*/ 102 h 128"/>
                <a:gd name="T70" fmla="*/ 0 w 130"/>
                <a:gd name="T71" fmla="*/ 64 h 128"/>
                <a:gd name="T72" fmla="*/ 13 w 130"/>
                <a:gd name="T73" fmla="*/ 25 h 128"/>
                <a:gd name="T74" fmla="*/ 45 w 130"/>
                <a:gd name="T75" fmla="*/ 3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0" h="128">
                  <a:moveTo>
                    <a:pt x="51" y="37"/>
                  </a:moveTo>
                  <a:lnTo>
                    <a:pt x="51" y="60"/>
                  </a:lnTo>
                  <a:lnTo>
                    <a:pt x="66" y="60"/>
                  </a:lnTo>
                  <a:lnTo>
                    <a:pt x="70" y="60"/>
                  </a:lnTo>
                  <a:lnTo>
                    <a:pt x="73" y="59"/>
                  </a:lnTo>
                  <a:lnTo>
                    <a:pt x="77" y="59"/>
                  </a:lnTo>
                  <a:lnTo>
                    <a:pt x="79" y="56"/>
                  </a:lnTo>
                  <a:lnTo>
                    <a:pt x="82" y="55"/>
                  </a:lnTo>
                  <a:lnTo>
                    <a:pt x="83" y="52"/>
                  </a:lnTo>
                  <a:lnTo>
                    <a:pt x="83" y="48"/>
                  </a:lnTo>
                  <a:lnTo>
                    <a:pt x="83" y="44"/>
                  </a:lnTo>
                  <a:lnTo>
                    <a:pt x="82" y="42"/>
                  </a:lnTo>
                  <a:lnTo>
                    <a:pt x="79" y="40"/>
                  </a:lnTo>
                  <a:lnTo>
                    <a:pt x="77" y="38"/>
                  </a:lnTo>
                  <a:lnTo>
                    <a:pt x="73" y="37"/>
                  </a:lnTo>
                  <a:lnTo>
                    <a:pt x="71" y="37"/>
                  </a:lnTo>
                  <a:lnTo>
                    <a:pt x="67" y="37"/>
                  </a:lnTo>
                  <a:lnTo>
                    <a:pt x="51" y="37"/>
                  </a:lnTo>
                  <a:close/>
                  <a:moveTo>
                    <a:pt x="40" y="28"/>
                  </a:moveTo>
                  <a:lnTo>
                    <a:pt x="68" y="28"/>
                  </a:lnTo>
                  <a:lnTo>
                    <a:pt x="81" y="29"/>
                  </a:lnTo>
                  <a:lnTo>
                    <a:pt x="89" y="32"/>
                  </a:lnTo>
                  <a:lnTo>
                    <a:pt x="94" y="38"/>
                  </a:lnTo>
                  <a:lnTo>
                    <a:pt x="95" y="48"/>
                  </a:lnTo>
                  <a:lnTo>
                    <a:pt x="94" y="56"/>
                  </a:lnTo>
                  <a:lnTo>
                    <a:pt x="90" y="63"/>
                  </a:lnTo>
                  <a:lnTo>
                    <a:pt x="83" y="66"/>
                  </a:lnTo>
                  <a:lnTo>
                    <a:pt x="76" y="69"/>
                  </a:lnTo>
                  <a:lnTo>
                    <a:pt x="98" y="101"/>
                  </a:lnTo>
                  <a:lnTo>
                    <a:pt x="84" y="101"/>
                  </a:lnTo>
                  <a:lnTo>
                    <a:pt x="65" y="69"/>
                  </a:lnTo>
                  <a:lnTo>
                    <a:pt x="51" y="69"/>
                  </a:lnTo>
                  <a:lnTo>
                    <a:pt x="51" y="101"/>
                  </a:lnTo>
                  <a:lnTo>
                    <a:pt x="40" y="101"/>
                  </a:lnTo>
                  <a:lnTo>
                    <a:pt x="40" y="28"/>
                  </a:lnTo>
                  <a:close/>
                  <a:moveTo>
                    <a:pt x="66" y="11"/>
                  </a:moveTo>
                  <a:lnTo>
                    <a:pt x="49" y="13"/>
                  </a:lnTo>
                  <a:lnTo>
                    <a:pt x="34" y="20"/>
                  </a:lnTo>
                  <a:lnTo>
                    <a:pt x="23" y="32"/>
                  </a:lnTo>
                  <a:lnTo>
                    <a:pt x="16" y="47"/>
                  </a:lnTo>
                  <a:lnTo>
                    <a:pt x="14" y="64"/>
                  </a:lnTo>
                  <a:lnTo>
                    <a:pt x="16" y="82"/>
                  </a:lnTo>
                  <a:lnTo>
                    <a:pt x="23" y="96"/>
                  </a:lnTo>
                  <a:lnTo>
                    <a:pt x="34" y="107"/>
                  </a:lnTo>
                  <a:lnTo>
                    <a:pt x="49" y="114"/>
                  </a:lnTo>
                  <a:lnTo>
                    <a:pt x="66" y="117"/>
                  </a:lnTo>
                  <a:lnTo>
                    <a:pt x="82" y="114"/>
                  </a:lnTo>
                  <a:lnTo>
                    <a:pt x="96" y="107"/>
                  </a:lnTo>
                  <a:lnTo>
                    <a:pt x="107" y="96"/>
                  </a:lnTo>
                  <a:lnTo>
                    <a:pt x="115" y="82"/>
                  </a:lnTo>
                  <a:lnTo>
                    <a:pt x="118" y="64"/>
                  </a:lnTo>
                  <a:lnTo>
                    <a:pt x="115" y="47"/>
                  </a:lnTo>
                  <a:lnTo>
                    <a:pt x="107" y="32"/>
                  </a:lnTo>
                  <a:lnTo>
                    <a:pt x="96" y="20"/>
                  </a:lnTo>
                  <a:lnTo>
                    <a:pt x="82" y="13"/>
                  </a:lnTo>
                  <a:lnTo>
                    <a:pt x="66" y="11"/>
                  </a:lnTo>
                  <a:close/>
                  <a:moveTo>
                    <a:pt x="66" y="0"/>
                  </a:moveTo>
                  <a:lnTo>
                    <a:pt x="85" y="3"/>
                  </a:lnTo>
                  <a:lnTo>
                    <a:pt x="104" y="12"/>
                  </a:lnTo>
                  <a:lnTo>
                    <a:pt x="118" y="25"/>
                  </a:lnTo>
                  <a:lnTo>
                    <a:pt x="127" y="43"/>
                  </a:lnTo>
                  <a:lnTo>
                    <a:pt x="130" y="64"/>
                  </a:lnTo>
                  <a:lnTo>
                    <a:pt x="127" y="84"/>
                  </a:lnTo>
                  <a:lnTo>
                    <a:pt x="118" y="102"/>
                  </a:lnTo>
                  <a:lnTo>
                    <a:pt x="104" y="116"/>
                  </a:lnTo>
                  <a:lnTo>
                    <a:pt x="85" y="125"/>
                  </a:lnTo>
                  <a:lnTo>
                    <a:pt x="66" y="128"/>
                  </a:lnTo>
                  <a:lnTo>
                    <a:pt x="45" y="125"/>
                  </a:lnTo>
                  <a:lnTo>
                    <a:pt x="27" y="116"/>
                  </a:lnTo>
                  <a:lnTo>
                    <a:pt x="13" y="102"/>
                  </a:lnTo>
                  <a:lnTo>
                    <a:pt x="4" y="84"/>
                  </a:lnTo>
                  <a:lnTo>
                    <a:pt x="0" y="64"/>
                  </a:lnTo>
                  <a:lnTo>
                    <a:pt x="4" y="43"/>
                  </a:lnTo>
                  <a:lnTo>
                    <a:pt x="13" y="25"/>
                  </a:lnTo>
                  <a:lnTo>
                    <a:pt x="27" y="12"/>
                  </a:lnTo>
                  <a:lnTo>
                    <a:pt x="45" y="3"/>
                  </a:lnTo>
                  <a:lnTo>
                    <a:pt x="6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12"/>
            <p:cNvSpPr>
              <a:spLocks noEditPoints="1"/>
            </p:cNvSpPr>
            <p:nvPr userDrawn="1"/>
          </p:nvSpPr>
          <p:spPr bwMode="auto">
            <a:xfrm>
              <a:off x="6591301" y="4867276"/>
              <a:ext cx="52388" cy="50800"/>
            </a:xfrm>
            <a:custGeom>
              <a:avLst/>
              <a:gdLst>
                <a:gd name="T0" fmla="*/ 51 w 130"/>
                <a:gd name="T1" fmla="*/ 60 h 128"/>
                <a:gd name="T2" fmla="*/ 69 w 130"/>
                <a:gd name="T3" fmla="*/ 60 h 128"/>
                <a:gd name="T4" fmla="*/ 75 w 130"/>
                <a:gd name="T5" fmla="*/ 59 h 128"/>
                <a:gd name="T6" fmla="*/ 81 w 130"/>
                <a:gd name="T7" fmla="*/ 55 h 128"/>
                <a:gd name="T8" fmla="*/ 82 w 130"/>
                <a:gd name="T9" fmla="*/ 48 h 128"/>
                <a:gd name="T10" fmla="*/ 81 w 130"/>
                <a:gd name="T11" fmla="*/ 42 h 128"/>
                <a:gd name="T12" fmla="*/ 76 w 130"/>
                <a:gd name="T13" fmla="*/ 38 h 128"/>
                <a:gd name="T14" fmla="*/ 70 w 130"/>
                <a:gd name="T15" fmla="*/ 37 h 128"/>
                <a:gd name="T16" fmla="*/ 51 w 130"/>
                <a:gd name="T17" fmla="*/ 37 h 128"/>
                <a:gd name="T18" fmla="*/ 68 w 130"/>
                <a:gd name="T19" fmla="*/ 28 h 128"/>
                <a:gd name="T20" fmla="*/ 88 w 130"/>
                <a:gd name="T21" fmla="*/ 32 h 128"/>
                <a:gd name="T22" fmla="*/ 94 w 130"/>
                <a:gd name="T23" fmla="*/ 48 h 128"/>
                <a:gd name="T24" fmla="*/ 88 w 130"/>
                <a:gd name="T25" fmla="*/ 63 h 128"/>
                <a:gd name="T26" fmla="*/ 75 w 130"/>
                <a:gd name="T27" fmla="*/ 69 h 128"/>
                <a:gd name="T28" fmla="*/ 83 w 130"/>
                <a:gd name="T29" fmla="*/ 101 h 128"/>
                <a:gd name="T30" fmla="*/ 51 w 130"/>
                <a:gd name="T31" fmla="*/ 69 h 128"/>
                <a:gd name="T32" fmla="*/ 40 w 130"/>
                <a:gd name="T33" fmla="*/ 101 h 128"/>
                <a:gd name="T34" fmla="*/ 64 w 130"/>
                <a:gd name="T35" fmla="*/ 11 h 128"/>
                <a:gd name="T36" fmla="*/ 34 w 130"/>
                <a:gd name="T37" fmla="*/ 20 h 128"/>
                <a:gd name="T38" fmla="*/ 14 w 130"/>
                <a:gd name="T39" fmla="*/ 47 h 128"/>
                <a:gd name="T40" fmla="*/ 14 w 130"/>
                <a:gd name="T41" fmla="*/ 82 h 128"/>
                <a:gd name="T42" fmla="*/ 34 w 130"/>
                <a:gd name="T43" fmla="*/ 107 h 128"/>
                <a:gd name="T44" fmla="*/ 64 w 130"/>
                <a:gd name="T45" fmla="*/ 117 h 128"/>
                <a:gd name="T46" fmla="*/ 96 w 130"/>
                <a:gd name="T47" fmla="*/ 107 h 128"/>
                <a:gd name="T48" fmla="*/ 114 w 130"/>
                <a:gd name="T49" fmla="*/ 82 h 128"/>
                <a:gd name="T50" fmla="*/ 114 w 130"/>
                <a:gd name="T51" fmla="*/ 47 h 128"/>
                <a:gd name="T52" fmla="*/ 96 w 130"/>
                <a:gd name="T53" fmla="*/ 20 h 128"/>
                <a:gd name="T54" fmla="*/ 64 w 130"/>
                <a:gd name="T55" fmla="*/ 11 h 128"/>
                <a:gd name="T56" fmla="*/ 85 w 130"/>
                <a:gd name="T57" fmla="*/ 3 h 128"/>
                <a:gd name="T58" fmla="*/ 117 w 130"/>
                <a:gd name="T59" fmla="*/ 25 h 128"/>
                <a:gd name="T60" fmla="*/ 130 w 130"/>
                <a:gd name="T61" fmla="*/ 64 h 128"/>
                <a:gd name="T62" fmla="*/ 117 w 130"/>
                <a:gd name="T63" fmla="*/ 102 h 128"/>
                <a:gd name="T64" fmla="*/ 85 w 130"/>
                <a:gd name="T65" fmla="*/ 125 h 128"/>
                <a:gd name="T66" fmla="*/ 45 w 130"/>
                <a:gd name="T67" fmla="*/ 125 h 128"/>
                <a:gd name="T68" fmla="*/ 12 w 130"/>
                <a:gd name="T69" fmla="*/ 102 h 128"/>
                <a:gd name="T70" fmla="*/ 0 w 130"/>
                <a:gd name="T71" fmla="*/ 64 h 128"/>
                <a:gd name="T72" fmla="*/ 12 w 130"/>
                <a:gd name="T73" fmla="*/ 25 h 128"/>
                <a:gd name="T74" fmla="*/ 45 w 130"/>
                <a:gd name="T75" fmla="*/ 3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0" h="128">
                  <a:moveTo>
                    <a:pt x="51" y="37"/>
                  </a:moveTo>
                  <a:lnTo>
                    <a:pt x="51" y="60"/>
                  </a:lnTo>
                  <a:lnTo>
                    <a:pt x="64" y="60"/>
                  </a:lnTo>
                  <a:lnTo>
                    <a:pt x="69" y="60"/>
                  </a:lnTo>
                  <a:lnTo>
                    <a:pt x="73" y="59"/>
                  </a:lnTo>
                  <a:lnTo>
                    <a:pt x="75" y="59"/>
                  </a:lnTo>
                  <a:lnTo>
                    <a:pt x="79" y="56"/>
                  </a:lnTo>
                  <a:lnTo>
                    <a:pt x="81" y="55"/>
                  </a:lnTo>
                  <a:lnTo>
                    <a:pt x="82" y="52"/>
                  </a:lnTo>
                  <a:lnTo>
                    <a:pt x="82" y="48"/>
                  </a:lnTo>
                  <a:lnTo>
                    <a:pt x="82" y="44"/>
                  </a:lnTo>
                  <a:lnTo>
                    <a:pt x="81" y="42"/>
                  </a:lnTo>
                  <a:lnTo>
                    <a:pt x="79" y="40"/>
                  </a:lnTo>
                  <a:lnTo>
                    <a:pt x="76" y="38"/>
                  </a:lnTo>
                  <a:lnTo>
                    <a:pt x="73" y="37"/>
                  </a:lnTo>
                  <a:lnTo>
                    <a:pt x="70" y="37"/>
                  </a:lnTo>
                  <a:lnTo>
                    <a:pt x="66" y="37"/>
                  </a:lnTo>
                  <a:lnTo>
                    <a:pt x="51" y="37"/>
                  </a:lnTo>
                  <a:close/>
                  <a:moveTo>
                    <a:pt x="40" y="28"/>
                  </a:moveTo>
                  <a:lnTo>
                    <a:pt x="68" y="28"/>
                  </a:lnTo>
                  <a:lnTo>
                    <a:pt x="80" y="29"/>
                  </a:lnTo>
                  <a:lnTo>
                    <a:pt x="88" y="32"/>
                  </a:lnTo>
                  <a:lnTo>
                    <a:pt x="93" y="38"/>
                  </a:lnTo>
                  <a:lnTo>
                    <a:pt x="94" y="48"/>
                  </a:lnTo>
                  <a:lnTo>
                    <a:pt x="93" y="56"/>
                  </a:lnTo>
                  <a:lnTo>
                    <a:pt x="88" y="63"/>
                  </a:lnTo>
                  <a:lnTo>
                    <a:pt x="82" y="66"/>
                  </a:lnTo>
                  <a:lnTo>
                    <a:pt x="75" y="69"/>
                  </a:lnTo>
                  <a:lnTo>
                    <a:pt x="96" y="101"/>
                  </a:lnTo>
                  <a:lnTo>
                    <a:pt x="83" y="101"/>
                  </a:lnTo>
                  <a:lnTo>
                    <a:pt x="64" y="69"/>
                  </a:lnTo>
                  <a:lnTo>
                    <a:pt x="51" y="69"/>
                  </a:lnTo>
                  <a:lnTo>
                    <a:pt x="51" y="101"/>
                  </a:lnTo>
                  <a:lnTo>
                    <a:pt x="40" y="101"/>
                  </a:lnTo>
                  <a:lnTo>
                    <a:pt x="40" y="28"/>
                  </a:lnTo>
                  <a:close/>
                  <a:moveTo>
                    <a:pt x="64" y="11"/>
                  </a:moveTo>
                  <a:lnTo>
                    <a:pt x="48" y="13"/>
                  </a:lnTo>
                  <a:lnTo>
                    <a:pt x="34" y="20"/>
                  </a:lnTo>
                  <a:lnTo>
                    <a:pt x="22" y="32"/>
                  </a:lnTo>
                  <a:lnTo>
                    <a:pt x="14" y="47"/>
                  </a:lnTo>
                  <a:lnTo>
                    <a:pt x="12" y="64"/>
                  </a:lnTo>
                  <a:lnTo>
                    <a:pt x="14" y="82"/>
                  </a:lnTo>
                  <a:lnTo>
                    <a:pt x="22" y="96"/>
                  </a:lnTo>
                  <a:lnTo>
                    <a:pt x="34" y="107"/>
                  </a:lnTo>
                  <a:lnTo>
                    <a:pt x="48" y="114"/>
                  </a:lnTo>
                  <a:lnTo>
                    <a:pt x="64" y="117"/>
                  </a:lnTo>
                  <a:lnTo>
                    <a:pt x="81" y="114"/>
                  </a:lnTo>
                  <a:lnTo>
                    <a:pt x="96" y="107"/>
                  </a:lnTo>
                  <a:lnTo>
                    <a:pt x="107" y="96"/>
                  </a:lnTo>
                  <a:lnTo>
                    <a:pt x="114" y="82"/>
                  </a:lnTo>
                  <a:lnTo>
                    <a:pt x="116" y="64"/>
                  </a:lnTo>
                  <a:lnTo>
                    <a:pt x="114" y="47"/>
                  </a:lnTo>
                  <a:lnTo>
                    <a:pt x="107" y="32"/>
                  </a:lnTo>
                  <a:lnTo>
                    <a:pt x="96" y="20"/>
                  </a:lnTo>
                  <a:lnTo>
                    <a:pt x="81" y="13"/>
                  </a:lnTo>
                  <a:lnTo>
                    <a:pt x="64" y="11"/>
                  </a:lnTo>
                  <a:close/>
                  <a:moveTo>
                    <a:pt x="64" y="0"/>
                  </a:moveTo>
                  <a:lnTo>
                    <a:pt x="85" y="3"/>
                  </a:lnTo>
                  <a:lnTo>
                    <a:pt x="103" y="12"/>
                  </a:lnTo>
                  <a:lnTo>
                    <a:pt x="117" y="25"/>
                  </a:lnTo>
                  <a:lnTo>
                    <a:pt x="126" y="43"/>
                  </a:lnTo>
                  <a:lnTo>
                    <a:pt x="130" y="64"/>
                  </a:lnTo>
                  <a:lnTo>
                    <a:pt x="126" y="84"/>
                  </a:lnTo>
                  <a:lnTo>
                    <a:pt x="117" y="102"/>
                  </a:lnTo>
                  <a:lnTo>
                    <a:pt x="103" y="116"/>
                  </a:lnTo>
                  <a:lnTo>
                    <a:pt x="85" y="125"/>
                  </a:lnTo>
                  <a:lnTo>
                    <a:pt x="64" y="128"/>
                  </a:lnTo>
                  <a:lnTo>
                    <a:pt x="45" y="125"/>
                  </a:lnTo>
                  <a:lnTo>
                    <a:pt x="26" y="116"/>
                  </a:lnTo>
                  <a:lnTo>
                    <a:pt x="12" y="102"/>
                  </a:lnTo>
                  <a:lnTo>
                    <a:pt x="2" y="84"/>
                  </a:lnTo>
                  <a:lnTo>
                    <a:pt x="0" y="64"/>
                  </a:lnTo>
                  <a:lnTo>
                    <a:pt x="2" y="43"/>
                  </a:lnTo>
                  <a:lnTo>
                    <a:pt x="12" y="25"/>
                  </a:lnTo>
                  <a:lnTo>
                    <a:pt x="26" y="12"/>
                  </a:lnTo>
                  <a:lnTo>
                    <a:pt x="45" y="3"/>
                  </a:lnTo>
                  <a:lnTo>
                    <a:pt x="6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8" name="Text Placeholder 7"/>
          <p:cNvSpPr>
            <a:spLocks noGrp="1"/>
          </p:cNvSpPr>
          <p:nvPr>
            <p:ph type="body" sz="quarter" idx="19" hasCustomPrompt="1"/>
          </p:nvPr>
        </p:nvSpPr>
        <p:spPr>
          <a:xfrm>
            <a:off x="6507280" y="4735984"/>
            <a:ext cx="1484986" cy="2921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2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Partner Name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20" hasCustomPrompt="1"/>
          </p:nvPr>
        </p:nvSpPr>
        <p:spPr>
          <a:xfrm>
            <a:off x="1" y="4728518"/>
            <a:ext cx="6510268" cy="184150"/>
          </a:xfrm>
        </p:spPr>
        <p:txBody>
          <a:bodyPr>
            <a:noAutofit/>
          </a:bodyPr>
          <a:lstStyle>
            <a:lvl1pPr marL="0" indent="0" algn="ctr">
              <a:buNone/>
              <a:defRPr sz="1200" baseline="0"/>
            </a:lvl1pPr>
            <a:lvl2pPr marL="182880" indent="0">
              <a:buNone/>
              <a:defRPr/>
            </a:lvl2pPr>
            <a:lvl3pPr marL="365760" indent="0">
              <a:buNone/>
              <a:defRPr/>
            </a:lvl3pPr>
            <a:lvl4pPr marL="548640" indent="0">
              <a:buNone/>
              <a:defRPr/>
            </a:lvl4pPr>
            <a:lvl5pPr marL="731520" indent="0">
              <a:buNone/>
              <a:defRPr/>
            </a:lvl5pPr>
          </a:lstStyle>
          <a:p>
            <a:pPr lvl="0"/>
            <a:r>
              <a:rPr lang="en-US" dirty="0"/>
              <a:t>Click to add URL to online story</a:t>
            </a:r>
          </a:p>
        </p:txBody>
      </p:sp>
      <p:grpSp>
        <p:nvGrpSpPr>
          <p:cNvPr id="19" name="Group 18"/>
          <p:cNvGrpSpPr>
            <a:grpSpLocks noChangeAspect="1"/>
          </p:cNvGrpSpPr>
          <p:nvPr userDrawn="1"/>
        </p:nvGrpSpPr>
        <p:grpSpPr>
          <a:xfrm>
            <a:off x="7966654" y="140452"/>
            <a:ext cx="914400" cy="636169"/>
            <a:chOff x="3100388" y="1555751"/>
            <a:chExt cx="2932113" cy="2039938"/>
          </a:xfrm>
          <a:solidFill>
            <a:schemeClr val="bg1"/>
          </a:solidFill>
        </p:grpSpPr>
        <p:grpSp>
          <p:nvGrpSpPr>
            <p:cNvPr id="20" name="Group 19"/>
            <p:cNvGrpSpPr/>
            <p:nvPr userDrawn="1"/>
          </p:nvGrpSpPr>
          <p:grpSpPr>
            <a:xfrm>
              <a:off x="3100388" y="2832101"/>
              <a:ext cx="2932113" cy="763588"/>
              <a:chOff x="3100388" y="2832101"/>
              <a:chExt cx="2932113" cy="763588"/>
            </a:xfrm>
            <a:grpFill/>
          </p:grpSpPr>
          <p:sp>
            <p:nvSpPr>
              <p:cNvPr id="33" name="Freeform 19"/>
              <p:cNvSpPr>
                <a:spLocks/>
              </p:cNvSpPr>
              <p:nvPr userDrawn="1"/>
            </p:nvSpPr>
            <p:spPr bwMode="auto">
              <a:xfrm>
                <a:off x="3100388" y="2832101"/>
                <a:ext cx="339725" cy="588963"/>
              </a:xfrm>
              <a:custGeom>
                <a:avLst/>
                <a:gdLst>
                  <a:gd name="T0" fmla="*/ 269 w 428"/>
                  <a:gd name="T1" fmla="*/ 2 h 741"/>
                  <a:gd name="T2" fmla="*/ 337 w 428"/>
                  <a:gd name="T3" fmla="*/ 21 h 741"/>
                  <a:gd name="T4" fmla="*/ 393 w 428"/>
                  <a:gd name="T5" fmla="*/ 57 h 741"/>
                  <a:gd name="T6" fmla="*/ 387 w 428"/>
                  <a:gd name="T7" fmla="*/ 105 h 741"/>
                  <a:gd name="T8" fmla="*/ 346 w 428"/>
                  <a:gd name="T9" fmla="*/ 66 h 741"/>
                  <a:gd name="T10" fmla="*/ 292 w 428"/>
                  <a:gd name="T11" fmla="*/ 42 h 741"/>
                  <a:gd name="T12" fmla="*/ 229 w 428"/>
                  <a:gd name="T13" fmla="*/ 33 h 741"/>
                  <a:gd name="T14" fmla="*/ 176 w 428"/>
                  <a:gd name="T15" fmla="*/ 38 h 741"/>
                  <a:gd name="T16" fmla="*/ 128 w 428"/>
                  <a:gd name="T17" fmla="*/ 57 h 741"/>
                  <a:gd name="T18" fmla="*/ 87 w 428"/>
                  <a:gd name="T19" fmla="*/ 88 h 741"/>
                  <a:gd name="T20" fmla="*/ 58 w 428"/>
                  <a:gd name="T21" fmla="*/ 131 h 741"/>
                  <a:gd name="T22" fmla="*/ 48 w 428"/>
                  <a:gd name="T23" fmla="*/ 186 h 741"/>
                  <a:gd name="T24" fmla="*/ 57 w 428"/>
                  <a:gd name="T25" fmla="*/ 238 h 741"/>
                  <a:gd name="T26" fmla="*/ 82 w 428"/>
                  <a:gd name="T27" fmla="*/ 278 h 741"/>
                  <a:gd name="T28" fmla="*/ 118 w 428"/>
                  <a:gd name="T29" fmla="*/ 307 h 741"/>
                  <a:gd name="T30" fmla="*/ 163 w 428"/>
                  <a:gd name="T31" fmla="*/ 330 h 741"/>
                  <a:gd name="T32" fmla="*/ 212 w 428"/>
                  <a:gd name="T33" fmla="*/ 349 h 741"/>
                  <a:gd name="T34" fmla="*/ 264 w 428"/>
                  <a:gd name="T35" fmla="*/ 368 h 741"/>
                  <a:gd name="T36" fmla="*/ 315 w 428"/>
                  <a:gd name="T37" fmla="*/ 389 h 741"/>
                  <a:gd name="T38" fmla="*/ 358 w 428"/>
                  <a:gd name="T39" fmla="*/ 413 h 741"/>
                  <a:gd name="T40" fmla="*/ 396 w 428"/>
                  <a:gd name="T41" fmla="*/ 446 h 741"/>
                  <a:gd name="T42" fmla="*/ 419 w 428"/>
                  <a:gd name="T43" fmla="*/ 491 h 741"/>
                  <a:gd name="T44" fmla="*/ 428 w 428"/>
                  <a:gd name="T45" fmla="*/ 549 h 741"/>
                  <a:gd name="T46" fmla="*/ 418 w 428"/>
                  <a:gd name="T47" fmla="*/ 612 h 741"/>
                  <a:gd name="T48" fmla="*/ 391 w 428"/>
                  <a:gd name="T49" fmla="*/ 662 h 741"/>
                  <a:gd name="T50" fmla="*/ 351 w 428"/>
                  <a:gd name="T51" fmla="*/ 701 h 741"/>
                  <a:gd name="T52" fmla="*/ 299 w 428"/>
                  <a:gd name="T53" fmla="*/ 727 h 741"/>
                  <a:gd name="T54" fmla="*/ 240 w 428"/>
                  <a:gd name="T55" fmla="*/ 740 h 741"/>
                  <a:gd name="T56" fmla="*/ 169 w 428"/>
                  <a:gd name="T57" fmla="*/ 739 h 741"/>
                  <a:gd name="T58" fmla="*/ 91 w 428"/>
                  <a:gd name="T59" fmla="*/ 719 h 741"/>
                  <a:gd name="T60" fmla="*/ 27 w 428"/>
                  <a:gd name="T61" fmla="*/ 678 h 741"/>
                  <a:gd name="T62" fmla="*/ 25 w 428"/>
                  <a:gd name="T63" fmla="*/ 626 h 741"/>
                  <a:gd name="T64" fmla="*/ 80 w 428"/>
                  <a:gd name="T65" fmla="*/ 670 h 741"/>
                  <a:gd name="T66" fmla="*/ 142 w 428"/>
                  <a:gd name="T67" fmla="*/ 698 h 741"/>
                  <a:gd name="T68" fmla="*/ 210 w 428"/>
                  <a:gd name="T69" fmla="*/ 707 h 741"/>
                  <a:gd name="T70" fmla="*/ 265 w 428"/>
                  <a:gd name="T71" fmla="*/ 701 h 741"/>
                  <a:gd name="T72" fmla="*/ 313 w 428"/>
                  <a:gd name="T73" fmla="*/ 681 h 741"/>
                  <a:gd name="T74" fmla="*/ 354 w 428"/>
                  <a:gd name="T75" fmla="*/ 650 h 741"/>
                  <a:gd name="T76" fmla="*/ 381 w 428"/>
                  <a:gd name="T77" fmla="*/ 606 h 741"/>
                  <a:gd name="T78" fmla="*/ 391 w 428"/>
                  <a:gd name="T79" fmla="*/ 551 h 741"/>
                  <a:gd name="T80" fmla="*/ 382 w 428"/>
                  <a:gd name="T81" fmla="*/ 499 h 741"/>
                  <a:gd name="T82" fmla="*/ 357 w 428"/>
                  <a:gd name="T83" fmla="*/ 460 h 741"/>
                  <a:gd name="T84" fmla="*/ 321 w 428"/>
                  <a:gd name="T85" fmla="*/ 430 h 741"/>
                  <a:gd name="T86" fmla="*/ 276 w 428"/>
                  <a:gd name="T87" fmla="*/ 408 h 741"/>
                  <a:gd name="T88" fmla="*/ 227 w 428"/>
                  <a:gd name="T89" fmla="*/ 389 h 741"/>
                  <a:gd name="T90" fmla="*/ 175 w 428"/>
                  <a:gd name="T91" fmla="*/ 371 h 741"/>
                  <a:gd name="T92" fmla="*/ 126 w 428"/>
                  <a:gd name="T93" fmla="*/ 349 h 741"/>
                  <a:gd name="T94" fmla="*/ 81 w 428"/>
                  <a:gd name="T95" fmla="*/ 324 h 741"/>
                  <a:gd name="T96" fmla="*/ 45 w 428"/>
                  <a:gd name="T97" fmla="*/ 291 h 741"/>
                  <a:gd name="T98" fmla="*/ 20 w 428"/>
                  <a:gd name="T99" fmla="*/ 245 h 741"/>
                  <a:gd name="T100" fmla="*/ 12 w 428"/>
                  <a:gd name="T101" fmla="*/ 187 h 741"/>
                  <a:gd name="T102" fmla="*/ 21 w 428"/>
                  <a:gd name="T103" fmla="*/ 125 h 741"/>
                  <a:gd name="T104" fmla="*/ 49 w 428"/>
                  <a:gd name="T105" fmla="*/ 76 h 741"/>
                  <a:gd name="T106" fmla="*/ 90 w 428"/>
                  <a:gd name="T107" fmla="*/ 39 h 741"/>
                  <a:gd name="T108" fmla="*/ 142 w 428"/>
                  <a:gd name="T109" fmla="*/ 14 h 741"/>
                  <a:gd name="T110" fmla="*/ 200 w 428"/>
                  <a:gd name="T111" fmla="*/ 1 h 7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428" h="741">
                    <a:moveTo>
                      <a:pt x="230" y="0"/>
                    </a:moveTo>
                    <a:lnTo>
                      <a:pt x="269" y="2"/>
                    </a:lnTo>
                    <a:lnTo>
                      <a:pt x="305" y="10"/>
                    </a:lnTo>
                    <a:lnTo>
                      <a:pt x="337" y="21"/>
                    </a:lnTo>
                    <a:lnTo>
                      <a:pt x="366" y="37"/>
                    </a:lnTo>
                    <a:lnTo>
                      <a:pt x="393" y="57"/>
                    </a:lnTo>
                    <a:lnTo>
                      <a:pt x="415" y="80"/>
                    </a:lnTo>
                    <a:lnTo>
                      <a:pt x="387" y="105"/>
                    </a:lnTo>
                    <a:lnTo>
                      <a:pt x="367" y="83"/>
                    </a:lnTo>
                    <a:lnTo>
                      <a:pt x="346" y="66"/>
                    </a:lnTo>
                    <a:lnTo>
                      <a:pt x="320" y="52"/>
                    </a:lnTo>
                    <a:lnTo>
                      <a:pt x="292" y="42"/>
                    </a:lnTo>
                    <a:lnTo>
                      <a:pt x="262" y="35"/>
                    </a:lnTo>
                    <a:lnTo>
                      <a:pt x="229" y="33"/>
                    </a:lnTo>
                    <a:lnTo>
                      <a:pt x="202" y="34"/>
                    </a:lnTo>
                    <a:lnTo>
                      <a:pt x="176" y="38"/>
                    </a:lnTo>
                    <a:lnTo>
                      <a:pt x="152" y="46"/>
                    </a:lnTo>
                    <a:lnTo>
                      <a:pt x="128" y="57"/>
                    </a:lnTo>
                    <a:lnTo>
                      <a:pt x="106" y="71"/>
                    </a:lnTo>
                    <a:lnTo>
                      <a:pt x="87" y="88"/>
                    </a:lnTo>
                    <a:lnTo>
                      <a:pt x="71" y="107"/>
                    </a:lnTo>
                    <a:lnTo>
                      <a:pt x="58" y="131"/>
                    </a:lnTo>
                    <a:lnTo>
                      <a:pt x="52" y="156"/>
                    </a:lnTo>
                    <a:lnTo>
                      <a:pt x="48" y="186"/>
                    </a:lnTo>
                    <a:lnTo>
                      <a:pt x="51" y="214"/>
                    </a:lnTo>
                    <a:lnTo>
                      <a:pt x="57" y="238"/>
                    </a:lnTo>
                    <a:lnTo>
                      <a:pt x="67" y="259"/>
                    </a:lnTo>
                    <a:lnTo>
                      <a:pt x="82" y="278"/>
                    </a:lnTo>
                    <a:lnTo>
                      <a:pt x="99" y="294"/>
                    </a:lnTo>
                    <a:lnTo>
                      <a:pt x="118" y="307"/>
                    </a:lnTo>
                    <a:lnTo>
                      <a:pt x="139" y="320"/>
                    </a:lnTo>
                    <a:lnTo>
                      <a:pt x="163" y="330"/>
                    </a:lnTo>
                    <a:lnTo>
                      <a:pt x="188" y="340"/>
                    </a:lnTo>
                    <a:lnTo>
                      <a:pt x="212" y="349"/>
                    </a:lnTo>
                    <a:lnTo>
                      <a:pt x="238" y="358"/>
                    </a:lnTo>
                    <a:lnTo>
                      <a:pt x="264" y="368"/>
                    </a:lnTo>
                    <a:lnTo>
                      <a:pt x="290" y="377"/>
                    </a:lnTo>
                    <a:lnTo>
                      <a:pt x="315" y="389"/>
                    </a:lnTo>
                    <a:lnTo>
                      <a:pt x="337" y="400"/>
                    </a:lnTo>
                    <a:lnTo>
                      <a:pt x="358" y="413"/>
                    </a:lnTo>
                    <a:lnTo>
                      <a:pt x="379" y="429"/>
                    </a:lnTo>
                    <a:lnTo>
                      <a:pt x="396" y="446"/>
                    </a:lnTo>
                    <a:lnTo>
                      <a:pt x="409" y="467"/>
                    </a:lnTo>
                    <a:lnTo>
                      <a:pt x="419" y="491"/>
                    </a:lnTo>
                    <a:lnTo>
                      <a:pt x="426" y="518"/>
                    </a:lnTo>
                    <a:lnTo>
                      <a:pt x="428" y="549"/>
                    </a:lnTo>
                    <a:lnTo>
                      <a:pt x="426" y="581"/>
                    </a:lnTo>
                    <a:lnTo>
                      <a:pt x="418" y="612"/>
                    </a:lnTo>
                    <a:lnTo>
                      <a:pt x="407" y="639"/>
                    </a:lnTo>
                    <a:lnTo>
                      <a:pt x="391" y="662"/>
                    </a:lnTo>
                    <a:lnTo>
                      <a:pt x="373" y="684"/>
                    </a:lnTo>
                    <a:lnTo>
                      <a:pt x="351" y="701"/>
                    </a:lnTo>
                    <a:lnTo>
                      <a:pt x="326" y="715"/>
                    </a:lnTo>
                    <a:lnTo>
                      <a:pt x="299" y="727"/>
                    </a:lnTo>
                    <a:lnTo>
                      <a:pt x="271" y="734"/>
                    </a:lnTo>
                    <a:lnTo>
                      <a:pt x="240" y="740"/>
                    </a:lnTo>
                    <a:lnTo>
                      <a:pt x="210" y="741"/>
                    </a:lnTo>
                    <a:lnTo>
                      <a:pt x="169" y="739"/>
                    </a:lnTo>
                    <a:lnTo>
                      <a:pt x="128" y="731"/>
                    </a:lnTo>
                    <a:lnTo>
                      <a:pt x="91" y="719"/>
                    </a:lnTo>
                    <a:lnTo>
                      <a:pt x="57" y="701"/>
                    </a:lnTo>
                    <a:lnTo>
                      <a:pt x="27" y="678"/>
                    </a:lnTo>
                    <a:lnTo>
                      <a:pt x="0" y="651"/>
                    </a:lnTo>
                    <a:lnTo>
                      <a:pt x="25" y="626"/>
                    </a:lnTo>
                    <a:lnTo>
                      <a:pt x="51" y="650"/>
                    </a:lnTo>
                    <a:lnTo>
                      <a:pt x="80" y="670"/>
                    </a:lnTo>
                    <a:lnTo>
                      <a:pt x="109" y="687"/>
                    </a:lnTo>
                    <a:lnTo>
                      <a:pt x="142" y="698"/>
                    </a:lnTo>
                    <a:lnTo>
                      <a:pt x="175" y="705"/>
                    </a:lnTo>
                    <a:lnTo>
                      <a:pt x="210" y="707"/>
                    </a:lnTo>
                    <a:lnTo>
                      <a:pt x="238" y="706"/>
                    </a:lnTo>
                    <a:lnTo>
                      <a:pt x="265" y="701"/>
                    </a:lnTo>
                    <a:lnTo>
                      <a:pt x="290" y="693"/>
                    </a:lnTo>
                    <a:lnTo>
                      <a:pt x="313" y="681"/>
                    </a:lnTo>
                    <a:lnTo>
                      <a:pt x="335" y="667"/>
                    </a:lnTo>
                    <a:lnTo>
                      <a:pt x="354" y="650"/>
                    </a:lnTo>
                    <a:lnTo>
                      <a:pt x="370" y="630"/>
                    </a:lnTo>
                    <a:lnTo>
                      <a:pt x="381" y="606"/>
                    </a:lnTo>
                    <a:lnTo>
                      <a:pt x="388" y="580"/>
                    </a:lnTo>
                    <a:lnTo>
                      <a:pt x="391" y="551"/>
                    </a:lnTo>
                    <a:lnTo>
                      <a:pt x="389" y="523"/>
                    </a:lnTo>
                    <a:lnTo>
                      <a:pt x="382" y="499"/>
                    </a:lnTo>
                    <a:lnTo>
                      <a:pt x="372" y="478"/>
                    </a:lnTo>
                    <a:lnTo>
                      <a:pt x="357" y="460"/>
                    </a:lnTo>
                    <a:lnTo>
                      <a:pt x="340" y="444"/>
                    </a:lnTo>
                    <a:lnTo>
                      <a:pt x="321" y="430"/>
                    </a:lnTo>
                    <a:lnTo>
                      <a:pt x="300" y="419"/>
                    </a:lnTo>
                    <a:lnTo>
                      <a:pt x="276" y="408"/>
                    </a:lnTo>
                    <a:lnTo>
                      <a:pt x="253" y="398"/>
                    </a:lnTo>
                    <a:lnTo>
                      <a:pt x="227" y="389"/>
                    </a:lnTo>
                    <a:lnTo>
                      <a:pt x="201" y="380"/>
                    </a:lnTo>
                    <a:lnTo>
                      <a:pt x="175" y="371"/>
                    </a:lnTo>
                    <a:lnTo>
                      <a:pt x="151" y="360"/>
                    </a:lnTo>
                    <a:lnTo>
                      <a:pt x="126" y="349"/>
                    </a:lnTo>
                    <a:lnTo>
                      <a:pt x="102" y="338"/>
                    </a:lnTo>
                    <a:lnTo>
                      <a:pt x="81" y="324"/>
                    </a:lnTo>
                    <a:lnTo>
                      <a:pt x="62" y="309"/>
                    </a:lnTo>
                    <a:lnTo>
                      <a:pt x="45" y="291"/>
                    </a:lnTo>
                    <a:lnTo>
                      <a:pt x="31" y="269"/>
                    </a:lnTo>
                    <a:lnTo>
                      <a:pt x="20" y="245"/>
                    </a:lnTo>
                    <a:lnTo>
                      <a:pt x="15" y="218"/>
                    </a:lnTo>
                    <a:lnTo>
                      <a:pt x="12" y="187"/>
                    </a:lnTo>
                    <a:lnTo>
                      <a:pt x="15" y="154"/>
                    </a:lnTo>
                    <a:lnTo>
                      <a:pt x="21" y="125"/>
                    </a:lnTo>
                    <a:lnTo>
                      <a:pt x="34" y="99"/>
                    </a:lnTo>
                    <a:lnTo>
                      <a:pt x="49" y="76"/>
                    </a:lnTo>
                    <a:lnTo>
                      <a:pt x="69" y="56"/>
                    </a:lnTo>
                    <a:lnTo>
                      <a:pt x="90" y="39"/>
                    </a:lnTo>
                    <a:lnTo>
                      <a:pt x="115" y="25"/>
                    </a:lnTo>
                    <a:lnTo>
                      <a:pt x="142" y="14"/>
                    </a:lnTo>
                    <a:lnTo>
                      <a:pt x="170" y="7"/>
                    </a:lnTo>
                    <a:lnTo>
                      <a:pt x="200" y="1"/>
                    </a:lnTo>
                    <a:lnTo>
                      <a:pt x="23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" name="Freeform 20"/>
              <p:cNvSpPr>
                <a:spLocks noEditPoints="1"/>
              </p:cNvSpPr>
              <p:nvPr userDrawn="1"/>
            </p:nvSpPr>
            <p:spPr bwMode="auto">
              <a:xfrm>
                <a:off x="3492501" y="2847976"/>
                <a:ext cx="506413" cy="557213"/>
              </a:xfrm>
              <a:custGeom>
                <a:avLst/>
                <a:gdLst>
                  <a:gd name="T0" fmla="*/ 323 w 640"/>
                  <a:gd name="T1" fmla="*/ 34 h 703"/>
                  <a:gd name="T2" fmla="*/ 137 w 640"/>
                  <a:gd name="T3" fmla="*/ 474 h 703"/>
                  <a:gd name="T4" fmla="*/ 505 w 640"/>
                  <a:gd name="T5" fmla="*/ 474 h 703"/>
                  <a:gd name="T6" fmla="*/ 323 w 640"/>
                  <a:gd name="T7" fmla="*/ 34 h 703"/>
                  <a:gd name="T8" fmla="*/ 304 w 640"/>
                  <a:gd name="T9" fmla="*/ 0 h 703"/>
                  <a:gd name="T10" fmla="*/ 344 w 640"/>
                  <a:gd name="T11" fmla="*/ 0 h 703"/>
                  <a:gd name="T12" fmla="*/ 640 w 640"/>
                  <a:gd name="T13" fmla="*/ 703 h 703"/>
                  <a:gd name="T14" fmla="*/ 599 w 640"/>
                  <a:gd name="T15" fmla="*/ 703 h 703"/>
                  <a:gd name="T16" fmla="*/ 518 w 640"/>
                  <a:gd name="T17" fmla="*/ 507 h 703"/>
                  <a:gd name="T18" fmla="*/ 124 w 640"/>
                  <a:gd name="T19" fmla="*/ 507 h 703"/>
                  <a:gd name="T20" fmla="*/ 41 w 640"/>
                  <a:gd name="T21" fmla="*/ 703 h 703"/>
                  <a:gd name="T22" fmla="*/ 0 w 640"/>
                  <a:gd name="T23" fmla="*/ 703 h 703"/>
                  <a:gd name="T24" fmla="*/ 304 w 640"/>
                  <a:gd name="T25" fmla="*/ 0 h 7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40" h="703">
                    <a:moveTo>
                      <a:pt x="323" y="34"/>
                    </a:moveTo>
                    <a:lnTo>
                      <a:pt x="137" y="474"/>
                    </a:lnTo>
                    <a:lnTo>
                      <a:pt x="505" y="474"/>
                    </a:lnTo>
                    <a:lnTo>
                      <a:pt x="323" y="34"/>
                    </a:lnTo>
                    <a:close/>
                    <a:moveTo>
                      <a:pt x="304" y="0"/>
                    </a:moveTo>
                    <a:lnTo>
                      <a:pt x="344" y="0"/>
                    </a:lnTo>
                    <a:lnTo>
                      <a:pt x="640" y="703"/>
                    </a:lnTo>
                    <a:lnTo>
                      <a:pt x="599" y="703"/>
                    </a:lnTo>
                    <a:lnTo>
                      <a:pt x="518" y="507"/>
                    </a:lnTo>
                    <a:lnTo>
                      <a:pt x="124" y="507"/>
                    </a:lnTo>
                    <a:lnTo>
                      <a:pt x="41" y="703"/>
                    </a:lnTo>
                    <a:lnTo>
                      <a:pt x="0" y="703"/>
                    </a:lnTo>
                    <a:lnTo>
                      <a:pt x="304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" name="Freeform 21"/>
              <p:cNvSpPr>
                <a:spLocks/>
              </p:cNvSpPr>
              <p:nvPr userDrawn="1"/>
            </p:nvSpPr>
            <p:spPr bwMode="auto">
              <a:xfrm>
                <a:off x="4048126" y="2832101"/>
                <a:ext cx="339725" cy="588963"/>
              </a:xfrm>
              <a:custGeom>
                <a:avLst/>
                <a:gdLst>
                  <a:gd name="T0" fmla="*/ 269 w 429"/>
                  <a:gd name="T1" fmla="*/ 2 h 741"/>
                  <a:gd name="T2" fmla="*/ 338 w 429"/>
                  <a:gd name="T3" fmla="*/ 21 h 741"/>
                  <a:gd name="T4" fmla="*/ 394 w 429"/>
                  <a:gd name="T5" fmla="*/ 57 h 741"/>
                  <a:gd name="T6" fmla="*/ 387 w 429"/>
                  <a:gd name="T7" fmla="*/ 105 h 741"/>
                  <a:gd name="T8" fmla="*/ 347 w 429"/>
                  <a:gd name="T9" fmla="*/ 66 h 741"/>
                  <a:gd name="T10" fmla="*/ 293 w 429"/>
                  <a:gd name="T11" fmla="*/ 42 h 741"/>
                  <a:gd name="T12" fmla="*/ 230 w 429"/>
                  <a:gd name="T13" fmla="*/ 33 h 741"/>
                  <a:gd name="T14" fmla="*/ 177 w 429"/>
                  <a:gd name="T15" fmla="*/ 38 h 741"/>
                  <a:gd name="T16" fmla="*/ 129 w 429"/>
                  <a:gd name="T17" fmla="*/ 57 h 741"/>
                  <a:gd name="T18" fmla="*/ 87 w 429"/>
                  <a:gd name="T19" fmla="*/ 88 h 741"/>
                  <a:gd name="T20" fmla="*/ 60 w 429"/>
                  <a:gd name="T21" fmla="*/ 131 h 741"/>
                  <a:gd name="T22" fmla="*/ 49 w 429"/>
                  <a:gd name="T23" fmla="*/ 186 h 741"/>
                  <a:gd name="T24" fmla="*/ 58 w 429"/>
                  <a:gd name="T25" fmla="*/ 238 h 741"/>
                  <a:gd name="T26" fmla="*/ 82 w 429"/>
                  <a:gd name="T27" fmla="*/ 278 h 741"/>
                  <a:gd name="T28" fmla="*/ 118 w 429"/>
                  <a:gd name="T29" fmla="*/ 307 h 741"/>
                  <a:gd name="T30" fmla="*/ 163 w 429"/>
                  <a:gd name="T31" fmla="*/ 330 h 741"/>
                  <a:gd name="T32" fmla="*/ 213 w 429"/>
                  <a:gd name="T33" fmla="*/ 349 h 741"/>
                  <a:gd name="T34" fmla="*/ 264 w 429"/>
                  <a:gd name="T35" fmla="*/ 368 h 741"/>
                  <a:gd name="T36" fmla="*/ 315 w 429"/>
                  <a:gd name="T37" fmla="*/ 389 h 741"/>
                  <a:gd name="T38" fmla="*/ 359 w 429"/>
                  <a:gd name="T39" fmla="*/ 413 h 741"/>
                  <a:gd name="T40" fmla="*/ 396 w 429"/>
                  <a:gd name="T41" fmla="*/ 446 h 741"/>
                  <a:gd name="T42" fmla="*/ 420 w 429"/>
                  <a:gd name="T43" fmla="*/ 491 h 741"/>
                  <a:gd name="T44" fmla="*/ 429 w 429"/>
                  <a:gd name="T45" fmla="*/ 549 h 741"/>
                  <a:gd name="T46" fmla="*/ 418 w 429"/>
                  <a:gd name="T47" fmla="*/ 612 h 741"/>
                  <a:gd name="T48" fmla="*/ 391 w 429"/>
                  <a:gd name="T49" fmla="*/ 662 h 741"/>
                  <a:gd name="T50" fmla="*/ 351 w 429"/>
                  <a:gd name="T51" fmla="*/ 701 h 741"/>
                  <a:gd name="T52" fmla="*/ 299 w 429"/>
                  <a:gd name="T53" fmla="*/ 727 h 741"/>
                  <a:gd name="T54" fmla="*/ 241 w 429"/>
                  <a:gd name="T55" fmla="*/ 740 h 741"/>
                  <a:gd name="T56" fmla="*/ 169 w 429"/>
                  <a:gd name="T57" fmla="*/ 739 h 741"/>
                  <a:gd name="T58" fmla="*/ 91 w 429"/>
                  <a:gd name="T59" fmla="*/ 719 h 741"/>
                  <a:gd name="T60" fmla="*/ 27 w 429"/>
                  <a:gd name="T61" fmla="*/ 678 h 741"/>
                  <a:gd name="T62" fmla="*/ 25 w 429"/>
                  <a:gd name="T63" fmla="*/ 626 h 741"/>
                  <a:gd name="T64" fmla="*/ 80 w 429"/>
                  <a:gd name="T65" fmla="*/ 670 h 741"/>
                  <a:gd name="T66" fmla="*/ 142 w 429"/>
                  <a:gd name="T67" fmla="*/ 698 h 741"/>
                  <a:gd name="T68" fmla="*/ 211 w 429"/>
                  <a:gd name="T69" fmla="*/ 707 h 741"/>
                  <a:gd name="T70" fmla="*/ 266 w 429"/>
                  <a:gd name="T71" fmla="*/ 701 h 741"/>
                  <a:gd name="T72" fmla="*/ 314 w 429"/>
                  <a:gd name="T73" fmla="*/ 681 h 741"/>
                  <a:gd name="T74" fmla="*/ 354 w 429"/>
                  <a:gd name="T75" fmla="*/ 650 h 741"/>
                  <a:gd name="T76" fmla="*/ 381 w 429"/>
                  <a:gd name="T77" fmla="*/ 606 h 741"/>
                  <a:gd name="T78" fmla="*/ 391 w 429"/>
                  <a:gd name="T79" fmla="*/ 551 h 741"/>
                  <a:gd name="T80" fmla="*/ 382 w 429"/>
                  <a:gd name="T81" fmla="*/ 499 h 741"/>
                  <a:gd name="T82" fmla="*/ 358 w 429"/>
                  <a:gd name="T83" fmla="*/ 460 h 741"/>
                  <a:gd name="T84" fmla="*/ 322 w 429"/>
                  <a:gd name="T85" fmla="*/ 430 h 741"/>
                  <a:gd name="T86" fmla="*/ 277 w 429"/>
                  <a:gd name="T87" fmla="*/ 408 h 741"/>
                  <a:gd name="T88" fmla="*/ 227 w 429"/>
                  <a:gd name="T89" fmla="*/ 389 h 741"/>
                  <a:gd name="T90" fmla="*/ 176 w 429"/>
                  <a:gd name="T91" fmla="*/ 371 h 741"/>
                  <a:gd name="T92" fmla="*/ 126 w 429"/>
                  <a:gd name="T93" fmla="*/ 349 h 741"/>
                  <a:gd name="T94" fmla="*/ 81 w 429"/>
                  <a:gd name="T95" fmla="*/ 324 h 741"/>
                  <a:gd name="T96" fmla="*/ 45 w 429"/>
                  <a:gd name="T97" fmla="*/ 291 h 741"/>
                  <a:gd name="T98" fmla="*/ 21 w 429"/>
                  <a:gd name="T99" fmla="*/ 245 h 741"/>
                  <a:gd name="T100" fmla="*/ 13 w 429"/>
                  <a:gd name="T101" fmla="*/ 187 h 741"/>
                  <a:gd name="T102" fmla="*/ 22 w 429"/>
                  <a:gd name="T103" fmla="*/ 125 h 741"/>
                  <a:gd name="T104" fmla="*/ 50 w 429"/>
                  <a:gd name="T105" fmla="*/ 76 h 741"/>
                  <a:gd name="T106" fmla="*/ 90 w 429"/>
                  <a:gd name="T107" fmla="*/ 39 h 741"/>
                  <a:gd name="T108" fmla="*/ 142 w 429"/>
                  <a:gd name="T109" fmla="*/ 14 h 741"/>
                  <a:gd name="T110" fmla="*/ 200 w 429"/>
                  <a:gd name="T111" fmla="*/ 1 h 7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429" h="741">
                    <a:moveTo>
                      <a:pt x="231" y="0"/>
                    </a:moveTo>
                    <a:lnTo>
                      <a:pt x="269" y="2"/>
                    </a:lnTo>
                    <a:lnTo>
                      <a:pt x="305" y="10"/>
                    </a:lnTo>
                    <a:lnTo>
                      <a:pt x="338" y="21"/>
                    </a:lnTo>
                    <a:lnTo>
                      <a:pt x="367" y="37"/>
                    </a:lnTo>
                    <a:lnTo>
                      <a:pt x="394" y="57"/>
                    </a:lnTo>
                    <a:lnTo>
                      <a:pt x="415" y="80"/>
                    </a:lnTo>
                    <a:lnTo>
                      <a:pt x="387" y="105"/>
                    </a:lnTo>
                    <a:lnTo>
                      <a:pt x="368" y="83"/>
                    </a:lnTo>
                    <a:lnTo>
                      <a:pt x="347" y="66"/>
                    </a:lnTo>
                    <a:lnTo>
                      <a:pt x="321" y="52"/>
                    </a:lnTo>
                    <a:lnTo>
                      <a:pt x="293" y="42"/>
                    </a:lnTo>
                    <a:lnTo>
                      <a:pt x="262" y="35"/>
                    </a:lnTo>
                    <a:lnTo>
                      <a:pt x="230" y="33"/>
                    </a:lnTo>
                    <a:lnTo>
                      <a:pt x="203" y="34"/>
                    </a:lnTo>
                    <a:lnTo>
                      <a:pt x="177" y="38"/>
                    </a:lnTo>
                    <a:lnTo>
                      <a:pt x="152" y="46"/>
                    </a:lnTo>
                    <a:lnTo>
                      <a:pt x="129" y="57"/>
                    </a:lnTo>
                    <a:lnTo>
                      <a:pt x="106" y="71"/>
                    </a:lnTo>
                    <a:lnTo>
                      <a:pt x="87" y="88"/>
                    </a:lnTo>
                    <a:lnTo>
                      <a:pt x="71" y="107"/>
                    </a:lnTo>
                    <a:lnTo>
                      <a:pt x="60" y="131"/>
                    </a:lnTo>
                    <a:lnTo>
                      <a:pt x="52" y="156"/>
                    </a:lnTo>
                    <a:lnTo>
                      <a:pt x="49" y="186"/>
                    </a:lnTo>
                    <a:lnTo>
                      <a:pt x="51" y="214"/>
                    </a:lnTo>
                    <a:lnTo>
                      <a:pt x="58" y="238"/>
                    </a:lnTo>
                    <a:lnTo>
                      <a:pt x="68" y="259"/>
                    </a:lnTo>
                    <a:lnTo>
                      <a:pt x="82" y="278"/>
                    </a:lnTo>
                    <a:lnTo>
                      <a:pt x="99" y="294"/>
                    </a:lnTo>
                    <a:lnTo>
                      <a:pt x="118" y="307"/>
                    </a:lnTo>
                    <a:lnTo>
                      <a:pt x="140" y="320"/>
                    </a:lnTo>
                    <a:lnTo>
                      <a:pt x="163" y="330"/>
                    </a:lnTo>
                    <a:lnTo>
                      <a:pt x="188" y="340"/>
                    </a:lnTo>
                    <a:lnTo>
                      <a:pt x="213" y="349"/>
                    </a:lnTo>
                    <a:lnTo>
                      <a:pt x="239" y="358"/>
                    </a:lnTo>
                    <a:lnTo>
                      <a:pt x="264" y="368"/>
                    </a:lnTo>
                    <a:lnTo>
                      <a:pt x="290" y="377"/>
                    </a:lnTo>
                    <a:lnTo>
                      <a:pt x="315" y="389"/>
                    </a:lnTo>
                    <a:lnTo>
                      <a:pt x="338" y="400"/>
                    </a:lnTo>
                    <a:lnTo>
                      <a:pt x="359" y="413"/>
                    </a:lnTo>
                    <a:lnTo>
                      <a:pt x="379" y="429"/>
                    </a:lnTo>
                    <a:lnTo>
                      <a:pt x="396" y="446"/>
                    </a:lnTo>
                    <a:lnTo>
                      <a:pt x="409" y="467"/>
                    </a:lnTo>
                    <a:lnTo>
                      <a:pt x="420" y="491"/>
                    </a:lnTo>
                    <a:lnTo>
                      <a:pt x="426" y="518"/>
                    </a:lnTo>
                    <a:lnTo>
                      <a:pt x="429" y="549"/>
                    </a:lnTo>
                    <a:lnTo>
                      <a:pt x="426" y="581"/>
                    </a:lnTo>
                    <a:lnTo>
                      <a:pt x="418" y="612"/>
                    </a:lnTo>
                    <a:lnTo>
                      <a:pt x="407" y="639"/>
                    </a:lnTo>
                    <a:lnTo>
                      <a:pt x="391" y="662"/>
                    </a:lnTo>
                    <a:lnTo>
                      <a:pt x="373" y="684"/>
                    </a:lnTo>
                    <a:lnTo>
                      <a:pt x="351" y="701"/>
                    </a:lnTo>
                    <a:lnTo>
                      <a:pt x="326" y="715"/>
                    </a:lnTo>
                    <a:lnTo>
                      <a:pt x="299" y="727"/>
                    </a:lnTo>
                    <a:lnTo>
                      <a:pt x="271" y="734"/>
                    </a:lnTo>
                    <a:lnTo>
                      <a:pt x="241" y="740"/>
                    </a:lnTo>
                    <a:lnTo>
                      <a:pt x="211" y="741"/>
                    </a:lnTo>
                    <a:lnTo>
                      <a:pt x="169" y="739"/>
                    </a:lnTo>
                    <a:lnTo>
                      <a:pt x="129" y="731"/>
                    </a:lnTo>
                    <a:lnTo>
                      <a:pt x="91" y="719"/>
                    </a:lnTo>
                    <a:lnTo>
                      <a:pt x="58" y="701"/>
                    </a:lnTo>
                    <a:lnTo>
                      <a:pt x="27" y="678"/>
                    </a:lnTo>
                    <a:lnTo>
                      <a:pt x="0" y="651"/>
                    </a:lnTo>
                    <a:lnTo>
                      <a:pt x="25" y="626"/>
                    </a:lnTo>
                    <a:lnTo>
                      <a:pt x="51" y="650"/>
                    </a:lnTo>
                    <a:lnTo>
                      <a:pt x="80" y="670"/>
                    </a:lnTo>
                    <a:lnTo>
                      <a:pt x="109" y="687"/>
                    </a:lnTo>
                    <a:lnTo>
                      <a:pt x="142" y="698"/>
                    </a:lnTo>
                    <a:lnTo>
                      <a:pt x="176" y="705"/>
                    </a:lnTo>
                    <a:lnTo>
                      <a:pt x="211" y="707"/>
                    </a:lnTo>
                    <a:lnTo>
                      <a:pt x="239" y="706"/>
                    </a:lnTo>
                    <a:lnTo>
                      <a:pt x="266" y="701"/>
                    </a:lnTo>
                    <a:lnTo>
                      <a:pt x="290" y="693"/>
                    </a:lnTo>
                    <a:lnTo>
                      <a:pt x="314" y="681"/>
                    </a:lnTo>
                    <a:lnTo>
                      <a:pt x="335" y="667"/>
                    </a:lnTo>
                    <a:lnTo>
                      <a:pt x="354" y="650"/>
                    </a:lnTo>
                    <a:lnTo>
                      <a:pt x="370" y="630"/>
                    </a:lnTo>
                    <a:lnTo>
                      <a:pt x="381" y="606"/>
                    </a:lnTo>
                    <a:lnTo>
                      <a:pt x="388" y="580"/>
                    </a:lnTo>
                    <a:lnTo>
                      <a:pt x="391" y="551"/>
                    </a:lnTo>
                    <a:lnTo>
                      <a:pt x="389" y="523"/>
                    </a:lnTo>
                    <a:lnTo>
                      <a:pt x="382" y="499"/>
                    </a:lnTo>
                    <a:lnTo>
                      <a:pt x="372" y="478"/>
                    </a:lnTo>
                    <a:lnTo>
                      <a:pt x="358" y="460"/>
                    </a:lnTo>
                    <a:lnTo>
                      <a:pt x="341" y="444"/>
                    </a:lnTo>
                    <a:lnTo>
                      <a:pt x="322" y="430"/>
                    </a:lnTo>
                    <a:lnTo>
                      <a:pt x="300" y="419"/>
                    </a:lnTo>
                    <a:lnTo>
                      <a:pt x="277" y="408"/>
                    </a:lnTo>
                    <a:lnTo>
                      <a:pt x="253" y="398"/>
                    </a:lnTo>
                    <a:lnTo>
                      <a:pt x="227" y="389"/>
                    </a:lnTo>
                    <a:lnTo>
                      <a:pt x="202" y="380"/>
                    </a:lnTo>
                    <a:lnTo>
                      <a:pt x="176" y="371"/>
                    </a:lnTo>
                    <a:lnTo>
                      <a:pt x="151" y="360"/>
                    </a:lnTo>
                    <a:lnTo>
                      <a:pt x="126" y="349"/>
                    </a:lnTo>
                    <a:lnTo>
                      <a:pt x="103" y="338"/>
                    </a:lnTo>
                    <a:lnTo>
                      <a:pt x="81" y="324"/>
                    </a:lnTo>
                    <a:lnTo>
                      <a:pt x="62" y="309"/>
                    </a:lnTo>
                    <a:lnTo>
                      <a:pt x="45" y="291"/>
                    </a:lnTo>
                    <a:lnTo>
                      <a:pt x="32" y="269"/>
                    </a:lnTo>
                    <a:lnTo>
                      <a:pt x="21" y="245"/>
                    </a:lnTo>
                    <a:lnTo>
                      <a:pt x="15" y="218"/>
                    </a:lnTo>
                    <a:lnTo>
                      <a:pt x="13" y="187"/>
                    </a:lnTo>
                    <a:lnTo>
                      <a:pt x="15" y="154"/>
                    </a:lnTo>
                    <a:lnTo>
                      <a:pt x="22" y="125"/>
                    </a:lnTo>
                    <a:lnTo>
                      <a:pt x="34" y="99"/>
                    </a:lnTo>
                    <a:lnTo>
                      <a:pt x="50" y="76"/>
                    </a:lnTo>
                    <a:lnTo>
                      <a:pt x="69" y="56"/>
                    </a:lnTo>
                    <a:lnTo>
                      <a:pt x="90" y="39"/>
                    </a:lnTo>
                    <a:lnTo>
                      <a:pt x="115" y="25"/>
                    </a:lnTo>
                    <a:lnTo>
                      <a:pt x="142" y="14"/>
                    </a:lnTo>
                    <a:lnTo>
                      <a:pt x="170" y="7"/>
                    </a:lnTo>
                    <a:lnTo>
                      <a:pt x="200" y="1"/>
                    </a:lnTo>
                    <a:lnTo>
                      <a:pt x="231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" name="Freeform 22"/>
              <p:cNvSpPr>
                <a:spLocks noEditPoints="1"/>
              </p:cNvSpPr>
              <p:nvPr userDrawn="1"/>
            </p:nvSpPr>
            <p:spPr bwMode="auto">
              <a:xfrm>
                <a:off x="4421188" y="2836863"/>
                <a:ext cx="66675" cy="65088"/>
              </a:xfrm>
              <a:custGeom>
                <a:avLst/>
                <a:gdLst>
                  <a:gd name="T0" fmla="*/ 33 w 84"/>
                  <a:gd name="T1" fmla="*/ 41 h 84"/>
                  <a:gd name="T2" fmla="*/ 44 w 84"/>
                  <a:gd name="T3" fmla="*/ 41 h 84"/>
                  <a:gd name="T4" fmla="*/ 50 w 84"/>
                  <a:gd name="T5" fmla="*/ 39 h 84"/>
                  <a:gd name="T6" fmla="*/ 53 w 84"/>
                  <a:gd name="T7" fmla="*/ 35 h 84"/>
                  <a:gd name="T8" fmla="*/ 53 w 84"/>
                  <a:gd name="T9" fmla="*/ 29 h 84"/>
                  <a:gd name="T10" fmla="*/ 51 w 84"/>
                  <a:gd name="T11" fmla="*/ 25 h 84"/>
                  <a:gd name="T12" fmla="*/ 45 w 84"/>
                  <a:gd name="T13" fmla="*/ 23 h 84"/>
                  <a:gd name="T14" fmla="*/ 33 w 84"/>
                  <a:gd name="T15" fmla="*/ 23 h 84"/>
                  <a:gd name="T16" fmla="*/ 43 w 84"/>
                  <a:gd name="T17" fmla="*/ 19 h 84"/>
                  <a:gd name="T18" fmla="*/ 52 w 84"/>
                  <a:gd name="T19" fmla="*/ 20 h 84"/>
                  <a:gd name="T20" fmla="*/ 57 w 84"/>
                  <a:gd name="T21" fmla="*/ 24 h 84"/>
                  <a:gd name="T22" fmla="*/ 59 w 84"/>
                  <a:gd name="T23" fmla="*/ 32 h 84"/>
                  <a:gd name="T24" fmla="*/ 56 w 84"/>
                  <a:gd name="T25" fmla="*/ 40 h 84"/>
                  <a:gd name="T26" fmla="*/ 51 w 84"/>
                  <a:gd name="T27" fmla="*/ 44 h 84"/>
                  <a:gd name="T28" fmla="*/ 61 w 84"/>
                  <a:gd name="T29" fmla="*/ 66 h 84"/>
                  <a:gd name="T30" fmla="*/ 42 w 84"/>
                  <a:gd name="T31" fmla="*/ 46 h 84"/>
                  <a:gd name="T32" fmla="*/ 33 w 84"/>
                  <a:gd name="T33" fmla="*/ 66 h 84"/>
                  <a:gd name="T34" fmla="*/ 27 w 84"/>
                  <a:gd name="T35" fmla="*/ 19 h 84"/>
                  <a:gd name="T36" fmla="*/ 27 w 84"/>
                  <a:gd name="T37" fmla="*/ 8 h 84"/>
                  <a:gd name="T38" fmla="*/ 8 w 84"/>
                  <a:gd name="T39" fmla="*/ 28 h 84"/>
                  <a:gd name="T40" fmla="*/ 8 w 84"/>
                  <a:gd name="T41" fmla="*/ 57 h 84"/>
                  <a:gd name="T42" fmla="*/ 27 w 84"/>
                  <a:gd name="T43" fmla="*/ 77 h 84"/>
                  <a:gd name="T44" fmla="*/ 56 w 84"/>
                  <a:gd name="T45" fmla="*/ 77 h 84"/>
                  <a:gd name="T46" fmla="*/ 77 w 84"/>
                  <a:gd name="T47" fmla="*/ 57 h 84"/>
                  <a:gd name="T48" fmla="*/ 77 w 84"/>
                  <a:gd name="T49" fmla="*/ 28 h 84"/>
                  <a:gd name="T50" fmla="*/ 56 w 84"/>
                  <a:gd name="T51" fmla="*/ 8 h 84"/>
                  <a:gd name="T52" fmla="*/ 42 w 84"/>
                  <a:gd name="T53" fmla="*/ 0 h 84"/>
                  <a:gd name="T54" fmla="*/ 72 w 84"/>
                  <a:gd name="T55" fmla="*/ 13 h 84"/>
                  <a:gd name="T56" fmla="*/ 84 w 84"/>
                  <a:gd name="T57" fmla="*/ 42 h 84"/>
                  <a:gd name="T58" fmla="*/ 72 w 84"/>
                  <a:gd name="T59" fmla="*/ 73 h 84"/>
                  <a:gd name="T60" fmla="*/ 42 w 84"/>
                  <a:gd name="T61" fmla="*/ 84 h 84"/>
                  <a:gd name="T62" fmla="*/ 17 w 84"/>
                  <a:gd name="T63" fmla="*/ 76 h 84"/>
                  <a:gd name="T64" fmla="*/ 2 w 84"/>
                  <a:gd name="T65" fmla="*/ 56 h 84"/>
                  <a:gd name="T66" fmla="*/ 3 w 84"/>
                  <a:gd name="T67" fmla="*/ 26 h 84"/>
                  <a:gd name="T68" fmla="*/ 26 w 84"/>
                  <a:gd name="T69" fmla="*/ 4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4" h="84">
                    <a:moveTo>
                      <a:pt x="33" y="23"/>
                    </a:moveTo>
                    <a:lnTo>
                      <a:pt x="33" y="41"/>
                    </a:lnTo>
                    <a:lnTo>
                      <a:pt x="41" y="41"/>
                    </a:lnTo>
                    <a:lnTo>
                      <a:pt x="44" y="41"/>
                    </a:lnTo>
                    <a:lnTo>
                      <a:pt x="47" y="40"/>
                    </a:lnTo>
                    <a:lnTo>
                      <a:pt x="50" y="39"/>
                    </a:lnTo>
                    <a:lnTo>
                      <a:pt x="52" y="38"/>
                    </a:lnTo>
                    <a:lnTo>
                      <a:pt x="53" y="35"/>
                    </a:lnTo>
                    <a:lnTo>
                      <a:pt x="54" y="32"/>
                    </a:lnTo>
                    <a:lnTo>
                      <a:pt x="53" y="29"/>
                    </a:lnTo>
                    <a:lnTo>
                      <a:pt x="52" y="26"/>
                    </a:lnTo>
                    <a:lnTo>
                      <a:pt x="51" y="25"/>
                    </a:lnTo>
                    <a:lnTo>
                      <a:pt x="48" y="24"/>
                    </a:lnTo>
                    <a:lnTo>
                      <a:pt x="45" y="23"/>
                    </a:lnTo>
                    <a:lnTo>
                      <a:pt x="43" y="23"/>
                    </a:lnTo>
                    <a:lnTo>
                      <a:pt x="33" y="23"/>
                    </a:lnTo>
                    <a:close/>
                    <a:moveTo>
                      <a:pt x="27" y="19"/>
                    </a:moveTo>
                    <a:lnTo>
                      <a:pt x="43" y="19"/>
                    </a:lnTo>
                    <a:lnTo>
                      <a:pt x="47" y="20"/>
                    </a:lnTo>
                    <a:lnTo>
                      <a:pt x="52" y="20"/>
                    </a:lnTo>
                    <a:lnTo>
                      <a:pt x="54" y="22"/>
                    </a:lnTo>
                    <a:lnTo>
                      <a:pt x="57" y="24"/>
                    </a:lnTo>
                    <a:lnTo>
                      <a:pt x="59" y="28"/>
                    </a:lnTo>
                    <a:lnTo>
                      <a:pt x="59" y="32"/>
                    </a:lnTo>
                    <a:lnTo>
                      <a:pt x="59" y="37"/>
                    </a:lnTo>
                    <a:lnTo>
                      <a:pt x="56" y="40"/>
                    </a:lnTo>
                    <a:lnTo>
                      <a:pt x="54" y="42"/>
                    </a:lnTo>
                    <a:lnTo>
                      <a:pt x="51" y="44"/>
                    </a:lnTo>
                    <a:lnTo>
                      <a:pt x="47" y="44"/>
                    </a:lnTo>
                    <a:lnTo>
                      <a:pt x="61" y="66"/>
                    </a:lnTo>
                    <a:lnTo>
                      <a:pt x="54" y="66"/>
                    </a:lnTo>
                    <a:lnTo>
                      <a:pt x="42" y="46"/>
                    </a:lnTo>
                    <a:lnTo>
                      <a:pt x="33" y="46"/>
                    </a:lnTo>
                    <a:lnTo>
                      <a:pt x="33" y="66"/>
                    </a:lnTo>
                    <a:lnTo>
                      <a:pt x="27" y="66"/>
                    </a:lnTo>
                    <a:lnTo>
                      <a:pt x="27" y="19"/>
                    </a:lnTo>
                    <a:close/>
                    <a:moveTo>
                      <a:pt x="42" y="5"/>
                    </a:moveTo>
                    <a:lnTo>
                      <a:pt x="27" y="8"/>
                    </a:lnTo>
                    <a:lnTo>
                      <a:pt x="16" y="16"/>
                    </a:lnTo>
                    <a:lnTo>
                      <a:pt x="8" y="28"/>
                    </a:lnTo>
                    <a:lnTo>
                      <a:pt x="5" y="42"/>
                    </a:lnTo>
                    <a:lnTo>
                      <a:pt x="8" y="57"/>
                    </a:lnTo>
                    <a:lnTo>
                      <a:pt x="16" y="69"/>
                    </a:lnTo>
                    <a:lnTo>
                      <a:pt x="27" y="77"/>
                    </a:lnTo>
                    <a:lnTo>
                      <a:pt x="42" y="80"/>
                    </a:lnTo>
                    <a:lnTo>
                      <a:pt x="56" y="77"/>
                    </a:lnTo>
                    <a:lnTo>
                      <a:pt x="69" y="69"/>
                    </a:lnTo>
                    <a:lnTo>
                      <a:pt x="77" y="57"/>
                    </a:lnTo>
                    <a:lnTo>
                      <a:pt x="80" y="42"/>
                    </a:lnTo>
                    <a:lnTo>
                      <a:pt x="77" y="28"/>
                    </a:lnTo>
                    <a:lnTo>
                      <a:pt x="69" y="16"/>
                    </a:lnTo>
                    <a:lnTo>
                      <a:pt x="56" y="8"/>
                    </a:lnTo>
                    <a:lnTo>
                      <a:pt x="42" y="5"/>
                    </a:lnTo>
                    <a:close/>
                    <a:moveTo>
                      <a:pt x="42" y="0"/>
                    </a:moveTo>
                    <a:lnTo>
                      <a:pt x="59" y="4"/>
                    </a:lnTo>
                    <a:lnTo>
                      <a:pt x="72" y="13"/>
                    </a:lnTo>
                    <a:lnTo>
                      <a:pt x="81" y="26"/>
                    </a:lnTo>
                    <a:lnTo>
                      <a:pt x="84" y="42"/>
                    </a:lnTo>
                    <a:lnTo>
                      <a:pt x="81" y="59"/>
                    </a:lnTo>
                    <a:lnTo>
                      <a:pt x="72" y="73"/>
                    </a:lnTo>
                    <a:lnTo>
                      <a:pt x="59" y="82"/>
                    </a:lnTo>
                    <a:lnTo>
                      <a:pt x="42" y="84"/>
                    </a:lnTo>
                    <a:lnTo>
                      <a:pt x="29" y="83"/>
                    </a:lnTo>
                    <a:lnTo>
                      <a:pt x="17" y="76"/>
                    </a:lnTo>
                    <a:lnTo>
                      <a:pt x="8" y="67"/>
                    </a:lnTo>
                    <a:lnTo>
                      <a:pt x="2" y="56"/>
                    </a:lnTo>
                    <a:lnTo>
                      <a:pt x="0" y="42"/>
                    </a:lnTo>
                    <a:lnTo>
                      <a:pt x="3" y="26"/>
                    </a:lnTo>
                    <a:lnTo>
                      <a:pt x="12" y="13"/>
                    </a:lnTo>
                    <a:lnTo>
                      <a:pt x="26" y="4"/>
                    </a:lnTo>
                    <a:lnTo>
                      <a:pt x="42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" name="Freeform 23"/>
              <p:cNvSpPr>
                <a:spLocks/>
              </p:cNvSpPr>
              <p:nvPr userDrawn="1"/>
            </p:nvSpPr>
            <p:spPr bwMode="auto">
              <a:xfrm>
                <a:off x="4649788" y="2847976"/>
                <a:ext cx="460375" cy="557213"/>
              </a:xfrm>
              <a:custGeom>
                <a:avLst/>
                <a:gdLst>
                  <a:gd name="T0" fmla="*/ 0 w 580"/>
                  <a:gd name="T1" fmla="*/ 0 h 703"/>
                  <a:gd name="T2" fmla="*/ 40 w 580"/>
                  <a:gd name="T3" fmla="*/ 0 h 703"/>
                  <a:gd name="T4" fmla="*/ 288 w 580"/>
                  <a:gd name="T5" fmla="*/ 660 h 703"/>
                  <a:gd name="T6" fmla="*/ 290 w 580"/>
                  <a:gd name="T7" fmla="*/ 660 h 703"/>
                  <a:gd name="T8" fmla="*/ 540 w 580"/>
                  <a:gd name="T9" fmla="*/ 0 h 703"/>
                  <a:gd name="T10" fmla="*/ 580 w 580"/>
                  <a:gd name="T11" fmla="*/ 0 h 703"/>
                  <a:gd name="T12" fmla="*/ 312 w 580"/>
                  <a:gd name="T13" fmla="*/ 703 h 703"/>
                  <a:gd name="T14" fmla="*/ 265 w 580"/>
                  <a:gd name="T15" fmla="*/ 703 h 703"/>
                  <a:gd name="T16" fmla="*/ 0 w 580"/>
                  <a:gd name="T17" fmla="*/ 0 h 7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80" h="703">
                    <a:moveTo>
                      <a:pt x="0" y="0"/>
                    </a:moveTo>
                    <a:lnTo>
                      <a:pt x="40" y="0"/>
                    </a:lnTo>
                    <a:lnTo>
                      <a:pt x="288" y="660"/>
                    </a:lnTo>
                    <a:lnTo>
                      <a:pt x="290" y="660"/>
                    </a:lnTo>
                    <a:lnTo>
                      <a:pt x="540" y="0"/>
                    </a:lnTo>
                    <a:lnTo>
                      <a:pt x="580" y="0"/>
                    </a:lnTo>
                    <a:lnTo>
                      <a:pt x="312" y="703"/>
                    </a:lnTo>
                    <a:lnTo>
                      <a:pt x="265" y="703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" name="Freeform 24"/>
              <p:cNvSpPr>
                <a:spLocks noEditPoints="1"/>
              </p:cNvSpPr>
              <p:nvPr userDrawn="1"/>
            </p:nvSpPr>
            <p:spPr bwMode="auto">
              <a:xfrm>
                <a:off x="5157788" y="2862263"/>
                <a:ext cx="47625" cy="542925"/>
              </a:xfrm>
              <a:custGeom>
                <a:avLst/>
                <a:gdLst>
                  <a:gd name="T0" fmla="*/ 14 w 61"/>
                  <a:gd name="T1" fmla="*/ 225 h 684"/>
                  <a:gd name="T2" fmla="*/ 48 w 61"/>
                  <a:gd name="T3" fmla="*/ 225 h 684"/>
                  <a:gd name="T4" fmla="*/ 48 w 61"/>
                  <a:gd name="T5" fmla="*/ 684 h 684"/>
                  <a:gd name="T6" fmla="*/ 14 w 61"/>
                  <a:gd name="T7" fmla="*/ 684 h 684"/>
                  <a:gd name="T8" fmla="*/ 14 w 61"/>
                  <a:gd name="T9" fmla="*/ 225 h 684"/>
                  <a:gd name="T10" fmla="*/ 30 w 61"/>
                  <a:gd name="T11" fmla="*/ 0 h 684"/>
                  <a:gd name="T12" fmla="*/ 42 w 61"/>
                  <a:gd name="T13" fmla="*/ 4 h 684"/>
                  <a:gd name="T14" fmla="*/ 52 w 61"/>
                  <a:gd name="T15" fmla="*/ 10 h 684"/>
                  <a:gd name="T16" fmla="*/ 59 w 61"/>
                  <a:gd name="T17" fmla="*/ 20 h 684"/>
                  <a:gd name="T18" fmla="*/ 61 w 61"/>
                  <a:gd name="T19" fmla="*/ 33 h 684"/>
                  <a:gd name="T20" fmla="*/ 59 w 61"/>
                  <a:gd name="T21" fmla="*/ 46 h 684"/>
                  <a:gd name="T22" fmla="*/ 52 w 61"/>
                  <a:gd name="T23" fmla="*/ 56 h 684"/>
                  <a:gd name="T24" fmla="*/ 42 w 61"/>
                  <a:gd name="T25" fmla="*/ 63 h 684"/>
                  <a:gd name="T26" fmla="*/ 30 w 61"/>
                  <a:gd name="T27" fmla="*/ 66 h 684"/>
                  <a:gd name="T28" fmla="*/ 19 w 61"/>
                  <a:gd name="T29" fmla="*/ 63 h 684"/>
                  <a:gd name="T30" fmla="*/ 9 w 61"/>
                  <a:gd name="T31" fmla="*/ 56 h 684"/>
                  <a:gd name="T32" fmla="*/ 2 w 61"/>
                  <a:gd name="T33" fmla="*/ 46 h 684"/>
                  <a:gd name="T34" fmla="*/ 0 w 61"/>
                  <a:gd name="T35" fmla="*/ 33 h 684"/>
                  <a:gd name="T36" fmla="*/ 2 w 61"/>
                  <a:gd name="T37" fmla="*/ 20 h 684"/>
                  <a:gd name="T38" fmla="*/ 9 w 61"/>
                  <a:gd name="T39" fmla="*/ 10 h 684"/>
                  <a:gd name="T40" fmla="*/ 19 w 61"/>
                  <a:gd name="T41" fmla="*/ 4 h 684"/>
                  <a:gd name="T42" fmla="*/ 30 w 61"/>
                  <a:gd name="T43" fmla="*/ 0 h 6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61" h="684">
                    <a:moveTo>
                      <a:pt x="14" y="225"/>
                    </a:moveTo>
                    <a:lnTo>
                      <a:pt x="48" y="225"/>
                    </a:lnTo>
                    <a:lnTo>
                      <a:pt x="48" y="684"/>
                    </a:lnTo>
                    <a:lnTo>
                      <a:pt x="14" y="684"/>
                    </a:lnTo>
                    <a:lnTo>
                      <a:pt x="14" y="225"/>
                    </a:lnTo>
                    <a:close/>
                    <a:moveTo>
                      <a:pt x="30" y="0"/>
                    </a:moveTo>
                    <a:lnTo>
                      <a:pt x="42" y="4"/>
                    </a:lnTo>
                    <a:lnTo>
                      <a:pt x="52" y="10"/>
                    </a:lnTo>
                    <a:lnTo>
                      <a:pt x="59" y="20"/>
                    </a:lnTo>
                    <a:lnTo>
                      <a:pt x="61" y="33"/>
                    </a:lnTo>
                    <a:lnTo>
                      <a:pt x="59" y="46"/>
                    </a:lnTo>
                    <a:lnTo>
                      <a:pt x="52" y="56"/>
                    </a:lnTo>
                    <a:lnTo>
                      <a:pt x="42" y="63"/>
                    </a:lnTo>
                    <a:lnTo>
                      <a:pt x="30" y="66"/>
                    </a:lnTo>
                    <a:lnTo>
                      <a:pt x="19" y="63"/>
                    </a:lnTo>
                    <a:lnTo>
                      <a:pt x="9" y="56"/>
                    </a:lnTo>
                    <a:lnTo>
                      <a:pt x="2" y="46"/>
                    </a:lnTo>
                    <a:lnTo>
                      <a:pt x="0" y="33"/>
                    </a:lnTo>
                    <a:lnTo>
                      <a:pt x="2" y="20"/>
                    </a:lnTo>
                    <a:lnTo>
                      <a:pt x="9" y="10"/>
                    </a:lnTo>
                    <a:lnTo>
                      <a:pt x="19" y="4"/>
                    </a:lnTo>
                    <a:lnTo>
                      <a:pt x="3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" name="Freeform 25"/>
              <p:cNvSpPr>
                <a:spLocks/>
              </p:cNvSpPr>
              <p:nvPr userDrawn="1"/>
            </p:nvSpPr>
            <p:spPr bwMode="auto">
              <a:xfrm>
                <a:off x="5289551" y="3041651"/>
                <a:ext cx="317500" cy="554038"/>
              </a:xfrm>
              <a:custGeom>
                <a:avLst/>
                <a:gdLst>
                  <a:gd name="T0" fmla="*/ 0 w 400"/>
                  <a:gd name="T1" fmla="*/ 0 h 699"/>
                  <a:gd name="T2" fmla="*/ 39 w 400"/>
                  <a:gd name="T3" fmla="*/ 0 h 699"/>
                  <a:gd name="T4" fmla="*/ 204 w 400"/>
                  <a:gd name="T5" fmla="*/ 429 h 699"/>
                  <a:gd name="T6" fmla="*/ 360 w 400"/>
                  <a:gd name="T7" fmla="*/ 0 h 699"/>
                  <a:gd name="T8" fmla="*/ 400 w 400"/>
                  <a:gd name="T9" fmla="*/ 0 h 699"/>
                  <a:gd name="T10" fmla="*/ 171 w 400"/>
                  <a:gd name="T11" fmla="*/ 601 h 699"/>
                  <a:gd name="T12" fmla="*/ 160 w 400"/>
                  <a:gd name="T13" fmla="*/ 626 h 699"/>
                  <a:gd name="T14" fmla="*/ 148 w 400"/>
                  <a:gd name="T15" fmla="*/ 647 h 699"/>
                  <a:gd name="T16" fmla="*/ 133 w 400"/>
                  <a:gd name="T17" fmla="*/ 665 h 699"/>
                  <a:gd name="T18" fmla="*/ 118 w 400"/>
                  <a:gd name="T19" fmla="*/ 680 h 699"/>
                  <a:gd name="T20" fmla="*/ 97 w 400"/>
                  <a:gd name="T21" fmla="*/ 690 h 699"/>
                  <a:gd name="T22" fmla="*/ 76 w 400"/>
                  <a:gd name="T23" fmla="*/ 697 h 699"/>
                  <a:gd name="T24" fmla="*/ 50 w 400"/>
                  <a:gd name="T25" fmla="*/ 699 h 699"/>
                  <a:gd name="T26" fmla="*/ 34 w 400"/>
                  <a:gd name="T27" fmla="*/ 698 h 699"/>
                  <a:gd name="T28" fmla="*/ 19 w 400"/>
                  <a:gd name="T29" fmla="*/ 697 h 699"/>
                  <a:gd name="T30" fmla="*/ 4 w 400"/>
                  <a:gd name="T31" fmla="*/ 693 h 699"/>
                  <a:gd name="T32" fmla="*/ 10 w 400"/>
                  <a:gd name="T33" fmla="*/ 661 h 699"/>
                  <a:gd name="T34" fmla="*/ 29 w 400"/>
                  <a:gd name="T35" fmla="*/ 665 h 699"/>
                  <a:gd name="T36" fmla="*/ 50 w 400"/>
                  <a:gd name="T37" fmla="*/ 667 h 699"/>
                  <a:gd name="T38" fmla="*/ 71 w 400"/>
                  <a:gd name="T39" fmla="*/ 665 h 699"/>
                  <a:gd name="T40" fmla="*/ 88 w 400"/>
                  <a:gd name="T41" fmla="*/ 658 h 699"/>
                  <a:gd name="T42" fmla="*/ 104 w 400"/>
                  <a:gd name="T43" fmla="*/ 647 h 699"/>
                  <a:gd name="T44" fmla="*/ 116 w 400"/>
                  <a:gd name="T45" fmla="*/ 634 h 699"/>
                  <a:gd name="T46" fmla="*/ 126 w 400"/>
                  <a:gd name="T47" fmla="*/ 618 h 699"/>
                  <a:gd name="T48" fmla="*/ 135 w 400"/>
                  <a:gd name="T49" fmla="*/ 600 h 699"/>
                  <a:gd name="T50" fmla="*/ 143 w 400"/>
                  <a:gd name="T51" fmla="*/ 581 h 699"/>
                  <a:gd name="T52" fmla="*/ 185 w 400"/>
                  <a:gd name="T53" fmla="*/ 468 h 699"/>
                  <a:gd name="T54" fmla="*/ 0 w 400"/>
                  <a:gd name="T55" fmla="*/ 0 h 6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400" h="699">
                    <a:moveTo>
                      <a:pt x="0" y="0"/>
                    </a:moveTo>
                    <a:lnTo>
                      <a:pt x="39" y="0"/>
                    </a:lnTo>
                    <a:lnTo>
                      <a:pt x="204" y="429"/>
                    </a:lnTo>
                    <a:lnTo>
                      <a:pt x="360" y="0"/>
                    </a:lnTo>
                    <a:lnTo>
                      <a:pt x="400" y="0"/>
                    </a:lnTo>
                    <a:lnTo>
                      <a:pt x="171" y="601"/>
                    </a:lnTo>
                    <a:lnTo>
                      <a:pt x="160" y="626"/>
                    </a:lnTo>
                    <a:lnTo>
                      <a:pt x="148" y="647"/>
                    </a:lnTo>
                    <a:lnTo>
                      <a:pt x="133" y="665"/>
                    </a:lnTo>
                    <a:lnTo>
                      <a:pt x="118" y="680"/>
                    </a:lnTo>
                    <a:lnTo>
                      <a:pt x="97" y="690"/>
                    </a:lnTo>
                    <a:lnTo>
                      <a:pt x="76" y="697"/>
                    </a:lnTo>
                    <a:lnTo>
                      <a:pt x="50" y="699"/>
                    </a:lnTo>
                    <a:lnTo>
                      <a:pt x="34" y="698"/>
                    </a:lnTo>
                    <a:lnTo>
                      <a:pt x="19" y="697"/>
                    </a:lnTo>
                    <a:lnTo>
                      <a:pt x="4" y="693"/>
                    </a:lnTo>
                    <a:lnTo>
                      <a:pt x="10" y="661"/>
                    </a:lnTo>
                    <a:lnTo>
                      <a:pt x="29" y="665"/>
                    </a:lnTo>
                    <a:lnTo>
                      <a:pt x="50" y="667"/>
                    </a:lnTo>
                    <a:lnTo>
                      <a:pt x="71" y="665"/>
                    </a:lnTo>
                    <a:lnTo>
                      <a:pt x="88" y="658"/>
                    </a:lnTo>
                    <a:lnTo>
                      <a:pt x="104" y="647"/>
                    </a:lnTo>
                    <a:lnTo>
                      <a:pt x="116" y="634"/>
                    </a:lnTo>
                    <a:lnTo>
                      <a:pt x="126" y="618"/>
                    </a:lnTo>
                    <a:lnTo>
                      <a:pt x="135" y="600"/>
                    </a:lnTo>
                    <a:lnTo>
                      <a:pt x="143" y="581"/>
                    </a:lnTo>
                    <a:lnTo>
                      <a:pt x="185" y="468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" name="Freeform 26"/>
              <p:cNvSpPr>
                <a:spLocks noEditPoints="1"/>
              </p:cNvSpPr>
              <p:nvPr userDrawn="1"/>
            </p:nvSpPr>
            <p:spPr bwMode="auto">
              <a:xfrm>
                <a:off x="5649913" y="3028951"/>
                <a:ext cx="293688" cy="387350"/>
              </a:xfrm>
              <a:custGeom>
                <a:avLst/>
                <a:gdLst>
                  <a:gd name="T0" fmla="*/ 248 w 370"/>
                  <a:gd name="T1" fmla="*/ 230 h 487"/>
                  <a:gd name="T2" fmla="*/ 197 w 370"/>
                  <a:gd name="T3" fmla="*/ 232 h 487"/>
                  <a:gd name="T4" fmla="*/ 149 w 370"/>
                  <a:gd name="T5" fmla="*/ 240 h 487"/>
                  <a:gd name="T6" fmla="*/ 105 w 370"/>
                  <a:gd name="T7" fmla="*/ 254 h 487"/>
                  <a:gd name="T8" fmla="*/ 69 w 370"/>
                  <a:gd name="T9" fmla="*/ 276 h 487"/>
                  <a:gd name="T10" fmla="*/ 44 w 370"/>
                  <a:gd name="T11" fmla="*/ 309 h 487"/>
                  <a:gd name="T12" fmla="*/ 35 w 370"/>
                  <a:gd name="T13" fmla="*/ 351 h 487"/>
                  <a:gd name="T14" fmla="*/ 45 w 370"/>
                  <a:gd name="T15" fmla="*/ 396 h 487"/>
                  <a:gd name="T16" fmla="*/ 69 w 370"/>
                  <a:gd name="T17" fmla="*/ 428 h 487"/>
                  <a:gd name="T18" fmla="*/ 104 w 370"/>
                  <a:gd name="T19" fmla="*/ 447 h 487"/>
                  <a:gd name="T20" fmla="*/ 142 w 370"/>
                  <a:gd name="T21" fmla="*/ 456 h 487"/>
                  <a:gd name="T22" fmla="*/ 191 w 370"/>
                  <a:gd name="T23" fmla="*/ 454 h 487"/>
                  <a:gd name="T24" fmla="*/ 243 w 370"/>
                  <a:gd name="T25" fmla="*/ 436 h 487"/>
                  <a:gd name="T26" fmla="*/ 281 w 370"/>
                  <a:gd name="T27" fmla="*/ 404 h 487"/>
                  <a:gd name="T28" fmla="*/ 307 w 370"/>
                  <a:gd name="T29" fmla="*/ 360 h 487"/>
                  <a:gd name="T30" fmla="*/ 323 w 370"/>
                  <a:gd name="T31" fmla="*/ 310 h 487"/>
                  <a:gd name="T32" fmla="*/ 327 w 370"/>
                  <a:gd name="T33" fmla="*/ 256 h 487"/>
                  <a:gd name="T34" fmla="*/ 271 w 370"/>
                  <a:gd name="T35" fmla="*/ 229 h 487"/>
                  <a:gd name="T36" fmla="*/ 219 w 370"/>
                  <a:gd name="T37" fmla="*/ 2 h 487"/>
                  <a:gd name="T38" fmla="*/ 272 w 370"/>
                  <a:gd name="T39" fmla="*/ 14 h 487"/>
                  <a:gd name="T40" fmla="*/ 314 w 370"/>
                  <a:gd name="T41" fmla="*/ 42 h 487"/>
                  <a:gd name="T42" fmla="*/ 344 w 370"/>
                  <a:gd name="T43" fmla="*/ 82 h 487"/>
                  <a:gd name="T44" fmla="*/ 360 w 370"/>
                  <a:gd name="T45" fmla="*/ 136 h 487"/>
                  <a:gd name="T46" fmla="*/ 362 w 370"/>
                  <a:gd name="T47" fmla="*/ 371 h 487"/>
                  <a:gd name="T48" fmla="*/ 364 w 370"/>
                  <a:gd name="T49" fmla="*/ 426 h 487"/>
                  <a:gd name="T50" fmla="*/ 370 w 370"/>
                  <a:gd name="T51" fmla="*/ 473 h 487"/>
                  <a:gd name="T52" fmla="*/ 334 w 370"/>
                  <a:gd name="T53" fmla="*/ 456 h 487"/>
                  <a:gd name="T54" fmla="*/ 331 w 370"/>
                  <a:gd name="T55" fmla="*/ 413 h 487"/>
                  <a:gd name="T56" fmla="*/ 330 w 370"/>
                  <a:gd name="T57" fmla="*/ 375 h 487"/>
                  <a:gd name="T58" fmla="*/ 313 w 370"/>
                  <a:gd name="T59" fmla="*/ 402 h 487"/>
                  <a:gd name="T60" fmla="*/ 278 w 370"/>
                  <a:gd name="T61" fmla="*/ 444 h 487"/>
                  <a:gd name="T62" fmla="*/ 233 w 370"/>
                  <a:gd name="T63" fmla="*/ 472 h 487"/>
                  <a:gd name="T64" fmla="*/ 181 w 370"/>
                  <a:gd name="T65" fmla="*/ 484 h 487"/>
                  <a:gd name="T66" fmla="*/ 133 w 370"/>
                  <a:gd name="T67" fmla="*/ 485 h 487"/>
                  <a:gd name="T68" fmla="*/ 89 w 370"/>
                  <a:gd name="T69" fmla="*/ 475 h 487"/>
                  <a:gd name="T70" fmla="*/ 50 w 370"/>
                  <a:gd name="T71" fmla="*/ 455 h 487"/>
                  <a:gd name="T72" fmla="*/ 19 w 370"/>
                  <a:gd name="T73" fmla="*/ 422 h 487"/>
                  <a:gd name="T74" fmla="*/ 3 w 370"/>
                  <a:gd name="T75" fmla="*/ 378 h 487"/>
                  <a:gd name="T76" fmla="*/ 3 w 370"/>
                  <a:gd name="T77" fmla="*/ 325 h 487"/>
                  <a:gd name="T78" fmla="*/ 18 w 370"/>
                  <a:gd name="T79" fmla="*/ 281 h 487"/>
                  <a:gd name="T80" fmla="*/ 49 w 370"/>
                  <a:gd name="T81" fmla="*/ 249 h 487"/>
                  <a:gd name="T82" fmla="*/ 88 w 370"/>
                  <a:gd name="T83" fmla="*/ 226 h 487"/>
                  <a:gd name="T84" fmla="*/ 135 w 370"/>
                  <a:gd name="T85" fmla="*/ 212 h 487"/>
                  <a:gd name="T86" fmla="*/ 186 w 370"/>
                  <a:gd name="T87" fmla="*/ 204 h 487"/>
                  <a:gd name="T88" fmla="*/ 236 w 370"/>
                  <a:gd name="T89" fmla="*/ 200 h 487"/>
                  <a:gd name="T90" fmla="*/ 327 w 370"/>
                  <a:gd name="T91" fmla="*/ 200 h 487"/>
                  <a:gd name="T92" fmla="*/ 325 w 370"/>
                  <a:gd name="T93" fmla="*/ 141 h 487"/>
                  <a:gd name="T94" fmla="*/ 309 w 370"/>
                  <a:gd name="T95" fmla="*/ 92 h 487"/>
                  <a:gd name="T96" fmla="*/ 280 w 370"/>
                  <a:gd name="T97" fmla="*/ 57 h 487"/>
                  <a:gd name="T98" fmla="*/ 240 w 370"/>
                  <a:gd name="T99" fmla="*/ 38 h 487"/>
                  <a:gd name="T100" fmla="*/ 187 w 370"/>
                  <a:gd name="T101" fmla="*/ 31 h 487"/>
                  <a:gd name="T102" fmla="*/ 125 w 370"/>
                  <a:gd name="T103" fmla="*/ 42 h 487"/>
                  <a:gd name="T104" fmla="*/ 71 w 370"/>
                  <a:gd name="T105" fmla="*/ 67 h 487"/>
                  <a:gd name="T106" fmla="*/ 28 w 370"/>
                  <a:gd name="T107" fmla="*/ 60 h 487"/>
                  <a:gd name="T108" fmla="*/ 86 w 370"/>
                  <a:gd name="T109" fmla="*/ 23 h 487"/>
                  <a:gd name="T110" fmla="*/ 153 w 370"/>
                  <a:gd name="T111" fmla="*/ 3 h 4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370" h="487">
                    <a:moveTo>
                      <a:pt x="271" y="229"/>
                    </a:moveTo>
                    <a:lnTo>
                      <a:pt x="248" y="230"/>
                    </a:lnTo>
                    <a:lnTo>
                      <a:pt x="223" y="231"/>
                    </a:lnTo>
                    <a:lnTo>
                      <a:pt x="197" y="232"/>
                    </a:lnTo>
                    <a:lnTo>
                      <a:pt x="172" y="235"/>
                    </a:lnTo>
                    <a:lnTo>
                      <a:pt x="149" y="240"/>
                    </a:lnTo>
                    <a:lnTo>
                      <a:pt x="126" y="247"/>
                    </a:lnTo>
                    <a:lnTo>
                      <a:pt x="105" y="254"/>
                    </a:lnTo>
                    <a:lnTo>
                      <a:pt x="86" y="263"/>
                    </a:lnTo>
                    <a:lnTo>
                      <a:pt x="69" y="276"/>
                    </a:lnTo>
                    <a:lnTo>
                      <a:pt x="54" y="291"/>
                    </a:lnTo>
                    <a:lnTo>
                      <a:pt x="44" y="309"/>
                    </a:lnTo>
                    <a:lnTo>
                      <a:pt x="37" y="328"/>
                    </a:lnTo>
                    <a:lnTo>
                      <a:pt x="35" y="351"/>
                    </a:lnTo>
                    <a:lnTo>
                      <a:pt x="39" y="375"/>
                    </a:lnTo>
                    <a:lnTo>
                      <a:pt x="45" y="396"/>
                    </a:lnTo>
                    <a:lnTo>
                      <a:pt x="55" y="413"/>
                    </a:lnTo>
                    <a:lnTo>
                      <a:pt x="69" y="428"/>
                    </a:lnTo>
                    <a:lnTo>
                      <a:pt x="86" y="438"/>
                    </a:lnTo>
                    <a:lnTo>
                      <a:pt x="104" y="447"/>
                    </a:lnTo>
                    <a:lnTo>
                      <a:pt x="123" y="453"/>
                    </a:lnTo>
                    <a:lnTo>
                      <a:pt x="142" y="456"/>
                    </a:lnTo>
                    <a:lnTo>
                      <a:pt x="161" y="456"/>
                    </a:lnTo>
                    <a:lnTo>
                      <a:pt x="191" y="454"/>
                    </a:lnTo>
                    <a:lnTo>
                      <a:pt x="219" y="447"/>
                    </a:lnTo>
                    <a:lnTo>
                      <a:pt x="243" y="436"/>
                    </a:lnTo>
                    <a:lnTo>
                      <a:pt x="264" y="421"/>
                    </a:lnTo>
                    <a:lnTo>
                      <a:pt x="281" y="404"/>
                    </a:lnTo>
                    <a:lnTo>
                      <a:pt x="296" y="383"/>
                    </a:lnTo>
                    <a:lnTo>
                      <a:pt x="307" y="360"/>
                    </a:lnTo>
                    <a:lnTo>
                      <a:pt x="316" y="336"/>
                    </a:lnTo>
                    <a:lnTo>
                      <a:pt x="323" y="310"/>
                    </a:lnTo>
                    <a:lnTo>
                      <a:pt x="326" y="283"/>
                    </a:lnTo>
                    <a:lnTo>
                      <a:pt x="327" y="256"/>
                    </a:lnTo>
                    <a:lnTo>
                      <a:pt x="327" y="229"/>
                    </a:lnTo>
                    <a:lnTo>
                      <a:pt x="271" y="229"/>
                    </a:lnTo>
                    <a:close/>
                    <a:moveTo>
                      <a:pt x="189" y="0"/>
                    </a:moveTo>
                    <a:lnTo>
                      <a:pt x="219" y="2"/>
                    </a:lnTo>
                    <a:lnTo>
                      <a:pt x="246" y="7"/>
                    </a:lnTo>
                    <a:lnTo>
                      <a:pt x="272" y="14"/>
                    </a:lnTo>
                    <a:lnTo>
                      <a:pt x="295" y="27"/>
                    </a:lnTo>
                    <a:lnTo>
                      <a:pt x="314" y="42"/>
                    </a:lnTo>
                    <a:lnTo>
                      <a:pt x="331" y="60"/>
                    </a:lnTo>
                    <a:lnTo>
                      <a:pt x="344" y="82"/>
                    </a:lnTo>
                    <a:lnTo>
                      <a:pt x="353" y="107"/>
                    </a:lnTo>
                    <a:lnTo>
                      <a:pt x="360" y="136"/>
                    </a:lnTo>
                    <a:lnTo>
                      <a:pt x="362" y="169"/>
                    </a:lnTo>
                    <a:lnTo>
                      <a:pt x="362" y="371"/>
                    </a:lnTo>
                    <a:lnTo>
                      <a:pt x="362" y="398"/>
                    </a:lnTo>
                    <a:lnTo>
                      <a:pt x="364" y="426"/>
                    </a:lnTo>
                    <a:lnTo>
                      <a:pt x="367" y="452"/>
                    </a:lnTo>
                    <a:lnTo>
                      <a:pt x="370" y="473"/>
                    </a:lnTo>
                    <a:lnTo>
                      <a:pt x="336" y="473"/>
                    </a:lnTo>
                    <a:lnTo>
                      <a:pt x="334" y="456"/>
                    </a:lnTo>
                    <a:lnTo>
                      <a:pt x="332" y="436"/>
                    </a:lnTo>
                    <a:lnTo>
                      <a:pt x="331" y="413"/>
                    </a:lnTo>
                    <a:lnTo>
                      <a:pt x="330" y="393"/>
                    </a:lnTo>
                    <a:lnTo>
                      <a:pt x="330" y="375"/>
                    </a:lnTo>
                    <a:lnTo>
                      <a:pt x="326" y="375"/>
                    </a:lnTo>
                    <a:lnTo>
                      <a:pt x="313" y="402"/>
                    </a:lnTo>
                    <a:lnTo>
                      <a:pt x="297" y="425"/>
                    </a:lnTo>
                    <a:lnTo>
                      <a:pt x="278" y="444"/>
                    </a:lnTo>
                    <a:lnTo>
                      <a:pt x="257" y="460"/>
                    </a:lnTo>
                    <a:lnTo>
                      <a:pt x="233" y="472"/>
                    </a:lnTo>
                    <a:lnTo>
                      <a:pt x="208" y="480"/>
                    </a:lnTo>
                    <a:lnTo>
                      <a:pt x="181" y="484"/>
                    </a:lnTo>
                    <a:lnTo>
                      <a:pt x="154" y="487"/>
                    </a:lnTo>
                    <a:lnTo>
                      <a:pt x="133" y="485"/>
                    </a:lnTo>
                    <a:lnTo>
                      <a:pt x="110" y="482"/>
                    </a:lnTo>
                    <a:lnTo>
                      <a:pt x="89" y="475"/>
                    </a:lnTo>
                    <a:lnTo>
                      <a:pt x="69" y="466"/>
                    </a:lnTo>
                    <a:lnTo>
                      <a:pt x="50" y="455"/>
                    </a:lnTo>
                    <a:lnTo>
                      <a:pt x="33" y="440"/>
                    </a:lnTo>
                    <a:lnTo>
                      <a:pt x="19" y="422"/>
                    </a:lnTo>
                    <a:lnTo>
                      <a:pt x="9" y="402"/>
                    </a:lnTo>
                    <a:lnTo>
                      <a:pt x="3" y="378"/>
                    </a:lnTo>
                    <a:lnTo>
                      <a:pt x="0" y="352"/>
                    </a:lnTo>
                    <a:lnTo>
                      <a:pt x="3" y="325"/>
                    </a:lnTo>
                    <a:lnTo>
                      <a:pt x="8" y="302"/>
                    </a:lnTo>
                    <a:lnTo>
                      <a:pt x="18" y="281"/>
                    </a:lnTo>
                    <a:lnTo>
                      <a:pt x="32" y="265"/>
                    </a:lnTo>
                    <a:lnTo>
                      <a:pt x="49" y="249"/>
                    </a:lnTo>
                    <a:lnTo>
                      <a:pt x="67" y="236"/>
                    </a:lnTo>
                    <a:lnTo>
                      <a:pt x="88" y="226"/>
                    </a:lnTo>
                    <a:lnTo>
                      <a:pt x="110" y="218"/>
                    </a:lnTo>
                    <a:lnTo>
                      <a:pt x="135" y="212"/>
                    </a:lnTo>
                    <a:lnTo>
                      <a:pt x="160" y="207"/>
                    </a:lnTo>
                    <a:lnTo>
                      <a:pt x="186" y="204"/>
                    </a:lnTo>
                    <a:lnTo>
                      <a:pt x="212" y="202"/>
                    </a:lnTo>
                    <a:lnTo>
                      <a:pt x="236" y="200"/>
                    </a:lnTo>
                    <a:lnTo>
                      <a:pt x="262" y="200"/>
                    </a:lnTo>
                    <a:lnTo>
                      <a:pt x="327" y="200"/>
                    </a:lnTo>
                    <a:lnTo>
                      <a:pt x="327" y="170"/>
                    </a:lnTo>
                    <a:lnTo>
                      <a:pt x="325" y="141"/>
                    </a:lnTo>
                    <a:lnTo>
                      <a:pt x="319" y="115"/>
                    </a:lnTo>
                    <a:lnTo>
                      <a:pt x="309" y="92"/>
                    </a:lnTo>
                    <a:lnTo>
                      <a:pt x="297" y="73"/>
                    </a:lnTo>
                    <a:lnTo>
                      <a:pt x="280" y="57"/>
                    </a:lnTo>
                    <a:lnTo>
                      <a:pt x="261" y="46"/>
                    </a:lnTo>
                    <a:lnTo>
                      <a:pt x="240" y="38"/>
                    </a:lnTo>
                    <a:lnTo>
                      <a:pt x="215" y="33"/>
                    </a:lnTo>
                    <a:lnTo>
                      <a:pt x="187" y="31"/>
                    </a:lnTo>
                    <a:lnTo>
                      <a:pt x="155" y="34"/>
                    </a:lnTo>
                    <a:lnTo>
                      <a:pt x="125" y="42"/>
                    </a:lnTo>
                    <a:lnTo>
                      <a:pt x="97" y="53"/>
                    </a:lnTo>
                    <a:lnTo>
                      <a:pt x="71" y="67"/>
                    </a:lnTo>
                    <a:lnTo>
                      <a:pt x="49" y="85"/>
                    </a:lnTo>
                    <a:lnTo>
                      <a:pt x="28" y="60"/>
                    </a:lnTo>
                    <a:lnTo>
                      <a:pt x="55" y="39"/>
                    </a:lnTo>
                    <a:lnTo>
                      <a:pt x="86" y="23"/>
                    </a:lnTo>
                    <a:lnTo>
                      <a:pt x="118" y="11"/>
                    </a:lnTo>
                    <a:lnTo>
                      <a:pt x="153" y="3"/>
                    </a:lnTo>
                    <a:lnTo>
                      <a:pt x="189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" name="Freeform 27"/>
              <p:cNvSpPr>
                <a:spLocks noEditPoints="1"/>
              </p:cNvSpPr>
              <p:nvPr userDrawn="1"/>
            </p:nvSpPr>
            <p:spPr bwMode="auto">
              <a:xfrm>
                <a:off x="5938838" y="3028951"/>
                <a:ext cx="93663" cy="47625"/>
              </a:xfrm>
              <a:custGeom>
                <a:avLst/>
                <a:gdLst>
                  <a:gd name="T0" fmla="*/ 58 w 118"/>
                  <a:gd name="T1" fmla="*/ 0 h 61"/>
                  <a:gd name="T2" fmla="*/ 66 w 118"/>
                  <a:gd name="T3" fmla="*/ 0 h 61"/>
                  <a:gd name="T4" fmla="*/ 88 w 118"/>
                  <a:gd name="T5" fmla="*/ 53 h 61"/>
                  <a:gd name="T6" fmla="*/ 110 w 118"/>
                  <a:gd name="T7" fmla="*/ 0 h 61"/>
                  <a:gd name="T8" fmla="*/ 118 w 118"/>
                  <a:gd name="T9" fmla="*/ 0 h 61"/>
                  <a:gd name="T10" fmla="*/ 118 w 118"/>
                  <a:gd name="T11" fmla="*/ 61 h 61"/>
                  <a:gd name="T12" fmla="*/ 113 w 118"/>
                  <a:gd name="T13" fmla="*/ 61 h 61"/>
                  <a:gd name="T14" fmla="*/ 113 w 118"/>
                  <a:gd name="T15" fmla="*/ 5 h 61"/>
                  <a:gd name="T16" fmla="*/ 113 w 118"/>
                  <a:gd name="T17" fmla="*/ 5 h 61"/>
                  <a:gd name="T18" fmla="*/ 89 w 118"/>
                  <a:gd name="T19" fmla="*/ 61 h 61"/>
                  <a:gd name="T20" fmla="*/ 86 w 118"/>
                  <a:gd name="T21" fmla="*/ 61 h 61"/>
                  <a:gd name="T22" fmla="*/ 64 w 118"/>
                  <a:gd name="T23" fmla="*/ 5 h 61"/>
                  <a:gd name="T24" fmla="*/ 64 w 118"/>
                  <a:gd name="T25" fmla="*/ 5 h 61"/>
                  <a:gd name="T26" fmla="*/ 64 w 118"/>
                  <a:gd name="T27" fmla="*/ 61 h 61"/>
                  <a:gd name="T28" fmla="*/ 58 w 118"/>
                  <a:gd name="T29" fmla="*/ 61 h 61"/>
                  <a:gd name="T30" fmla="*/ 58 w 118"/>
                  <a:gd name="T31" fmla="*/ 0 h 61"/>
                  <a:gd name="T32" fmla="*/ 0 w 118"/>
                  <a:gd name="T33" fmla="*/ 0 h 61"/>
                  <a:gd name="T34" fmla="*/ 44 w 118"/>
                  <a:gd name="T35" fmla="*/ 0 h 61"/>
                  <a:gd name="T36" fmla="*/ 44 w 118"/>
                  <a:gd name="T37" fmla="*/ 4 h 61"/>
                  <a:gd name="T38" fmla="*/ 24 w 118"/>
                  <a:gd name="T39" fmla="*/ 4 h 61"/>
                  <a:gd name="T40" fmla="*/ 24 w 118"/>
                  <a:gd name="T41" fmla="*/ 61 h 61"/>
                  <a:gd name="T42" fmla="*/ 20 w 118"/>
                  <a:gd name="T43" fmla="*/ 61 h 61"/>
                  <a:gd name="T44" fmla="*/ 20 w 118"/>
                  <a:gd name="T45" fmla="*/ 4 h 61"/>
                  <a:gd name="T46" fmla="*/ 0 w 118"/>
                  <a:gd name="T47" fmla="*/ 4 h 61"/>
                  <a:gd name="T48" fmla="*/ 0 w 118"/>
                  <a:gd name="T49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18" h="61">
                    <a:moveTo>
                      <a:pt x="58" y="0"/>
                    </a:moveTo>
                    <a:lnTo>
                      <a:pt x="66" y="0"/>
                    </a:lnTo>
                    <a:lnTo>
                      <a:pt x="88" y="53"/>
                    </a:lnTo>
                    <a:lnTo>
                      <a:pt x="110" y="0"/>
                    </a:lnTo>
                    <a:lnTo>
                      <a:pt x="118" y="0"/>
                    </a:lnTo>
                    <a:lnTo>
                      <a:pt x="118" y="61"/>
                    </a:lnTo>
                    <a:lnTo>
                      <a:pt x="113" y="61"/>
                    </a:lnTo>
                    <a:lnTo>
                      <a:pt x="113" y="5"/>
                    </a:lnTo>
                    <a:lnTo>
                      <a:pt x="113" y="5"/>
                    </a:lnTo>
                    <a:lnTo>
                      <a:pt x="89" y="61"/>
                    </a:lnTo>
                    <a:lnTo>
                      <a:pt x="86" y="61"/>
                    </a:lnTo>
                    <a:lnTo>
                      <a:pt x="64" y="5"/>
                    </a:lnTo>
                    <a:lnTo>
                      <a:pt x="64" y="5"/>
                    </a:lnTo>
                    <a:lnTo>
                      <a:pt x="64" y="61"/>
                    </a:lnTo>
                    <a:lnTo>
                      <a:pt x="58" y="61"/>
                    </a:lnTo>
                    <a:lnTo>
                      <a:pt x="58" y="0"/>
                    </a:lnTo>
                    <a:close/>
                    <a:moveTo>
                      <a:pt x="0" y="0"/>
                    </a:moveTo>
                    <a:lnTo>
                      <a:pt x="44" y="0"/>
                    </a:lnTo>
                    <a:lnTo>
                      <a:pt x="44" y="4"/>
                    </a:lnTo>
                    <a:lnTo>
                      <a:pt x="24" y="4"/>
                    </a:lnTo>
                    <a:lnTo>
                      <a:pt x="24" y="61"/>
                    </a:lnTo>
                    <a:lnTo>
                      <a:pt x="20" y="61"/>
                    </a:lnTo>
                    <a:lnTo>
                      <a:pt x="20" y="4"/>
                    </a:lnTo>
                    <a:lnTo>
                      <a:pt x="0" y="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2" name="Group 21"/>
            <p:cNvGrpSpPr/>
            <p:nvPr userDrawn="1"/>
          </p:nvGrpSpPr>
          <p:grpSpPr>
            <a:xfrm>
              <a:off x="3857626" y="1555751"/>
              <a:ext cx="1419225" cy="930275"/>
              <a:chOff x="3857626" y="1555751"/>
              <a:chExt cx="1419225" cy="930275"/>
            </a:xfrm>
            <a:grpFill/>
          </p:grpSpPr>
          <p:sp>
            <p:nvSpPr>
              <p:cNvPr id="31" name="Freeform 28"/>
              <p:cNvSpPr>
                <a:spLocks/>
              </p:cNvSpPr>
              <p:nvPr userDrawn="1"/>
            </p:nvSpPr>
            <p:spPr bwMode="auto">
              <a:xfrm>
                <a:off x="3857626" y="1555751"/>
                <a:ext cx="1416050" cy="930275"/>
              </a:xfrm>
              <a:custGeom>
                <a:avLst/>
                <a:gdLst>
                  <a:gd name="T0" fmla="*/ 902 w 1784"/>
                  <a:gd name="T1" fmla="*/ 27 h 1172"/>
                  <a:gd name="T2" fmla="*/ 1076 w 1784"/>
                  <a:gd name="T3" fmla="*/ 141 h 1172"/>
                  <a:gd name="T4" fmla="*/ 1087 w 1784"/>
                  <a:gd name="T5" fmla="*/ 187 h 1172"/>
                  <a:gd name="T6" fmla="*/ 1044 w 1784"/>
                  <a:gd name="T7" fmla="*/ 218 h 1172"/>
                  <a:gd name="T8" fmla="*/ 1009 w 1784"/>
                  <a:gd name="T9" fmla="*/ 202 h 1172"/>
                  <a:gd name="T10" fmla="*/ 889 w 1784"/>
                  <a:gd name="T11" fmla="*/ 120 h 1172"/>
                  <a:gd name="T12" fmla="*/ 695 w 1784"/>
                  <a:gd name="T13" fmla="*/ 94 h 1172"/>
                  <a:gd name="T14" fmla="*/ 520 w 1784"/>
                  <a:gd name="T15" fmla="*/ 168 h 1172"/>
                  <a:gd name="T16" fmla="*/ 406 w 1784"/>
                  <a:gd name="T17" fmla="*/ 317 h 1172"/>
                  <a:gd name="T18" fmla="*/ 378 w 1784"/>
                  <a:gd name="T19" fmla="*/ 491 h 1172"/>
                  <a:gd name="T20" fmla="*/ 298 w 1784"/>
                  <a:gd name="T21" fmla="*/ 580 h 1172"/>
                  <a:gd name="T22" fmla="*/ 163 w 1784"/>
                  <a:gd name="T23" fmla="*/ 651 h 1172"/>
                  <a:gd name="T24" fmla="*/ 93 w 1784"/>
                  <a:gd name="T25" fmla="*/ 788 h 1172"/>
                  <a:gd name="T26" fmla="*/ 118 w 1784"/>
                  <a:gd name="T27" fmla="*/ 944 h 1172"/>
                  <a:gd name="T28" fmla="*/ 227 w 1784"/>
                  <a:gd name="T29" fmla="*/ 1052 h 1172"/>
                  <a:gd name="T30" fmla="*/ 356 w 1784"/>
                  <a:gd name="T31" fmla="*/ 1081 h 1172"/>
                  <a:gd name="T32" fmla="*/ 1482 w 1784"/>
                  <a:gd name="T33" fmla="*/ 1077 h 1172"/>
                  <a:gd name="T34" fmla="*/ 1619 w 1784"/>
                  <a:gd name="T35" fmla="*/ 1006 h 1172"/>
                  <a:gd name="T36" fmla="*/ 1690 w 1784"/>
                  <a:gd name="T37" fmla="*/ 869 h 1172"/>
                  <a:gd name="T38" fmla="*/ 1670 w 1784"/>
                  <a:gd name="T39" fmla="*/ 720 h 1172"/>
                  <a:gd name="T40" fmla="*/ 1575 w 1784"/>
                  <a:gd name="T41" fmla="*/ 614 h 1172"/>
                  <a:gd name="T42" fmla="*/ 1421 w 1784"/>
                  <a:gd name="T43" fmla="*/ 571 h 1172"/>
                  <a:gd name="T44" fmla="*/ 1434 w 1784"/>
                  <a:gd name="T45" fmla="*/ 458 h 1172"/>
                  <a:gd name="T46" fmla="*/ 1393 w 1784"/>
                  <a:gd name="T47" fmla="*/ 380 h 1172"/>
                  <a:gd name="T48" fmla="*/ 1339 w 1784"/>
                  <a:gd name="T49" fmla="*/ 345 h 1172"/>
                  <a:gd name="T50" fmla="*/ 1256 w 1784"/>
                  <a:gd name="T51" fmla="*/ 336 h 1172"/>
                  <a:gd name="T52" fmla="*/ 1182 w 1784"/>
                  <a:gd name="T53" fmla="*/ 370 h 1172"/>
                  <a:gd name="T54" fmla="*/ 1154 w 1784"/>
                  <a:gd name="T55" fmla="*/ 402 h 1172"/>
                  <a:gd name="T56" fmla="*/ 1144 w 1784"/>
                  <a:gd name="T57" fmla="*/ 420 h 1172"/>
                  <a:gd name="T58" fmla="*/ 900 w 1784"/>
                  <a:gd name="T59" fmla="*/ 953 h 1172"/>
                  <a:gd name="T60" fmla="*/ 857 w 1784"/>
                  <a:gd name="T61" fmla="*/ 957 h 1172"/>
                  <a:gd name="T62" fmla="*/ 640 w 1784"/>
                  <a:gd name="T63" fmla="*/ 494 h 1172"/>
                  <a:gd name="T64" fmla="*/ 652 w 1784"/>
                  <a:gd name="T65" fmla="*/ 442 h 1172"/>
                  <a:gd name="T66" fmla="*/ 704 w 1784"/>
                  <a:gd name="T67" fmla="*/ 436 h 1172"/>
                  <a:gd name="T68" fmla="*/ 1057 w 1784"/>
                  <a:gd name="T69" fmla="*/ 389 h 1172"/>
                  <a:gd name="T70" fmla="*/ 1122 w 1784"/>
                  <a:gd name="T71" fmla="*/ 303 h 1172"/>
                  <a:gd name="T72" fmla="*/ 1253 w 1784"/>
                  <a:gd name="T73" fmla="*/ 246 h 1172"/>
                  <a:gd name="T74" fmla="*/ 1262 w 1784"/>
                  <a:gd name="T75" fmla="*/ 245 h 1172"/>
                  <a:gd name="T76" fmla="*/ 1282 w 1784"/>
                  <a:gd name="T77" fmla="*/ 243 h 1172"/>
                  <a:gd name="T78" fmla="*/ 1342 w 1784"/>
                  <a:gd name="T79" fmla="*/ 250 h 1172"/>
                  <a:gd name="T80" fmla="*/ 1452 w 1784"/>
                  <a:gd name="T81" fmla="*/ 311 h 1172"/>
                  <a:gd name="T82" fmla="*/ 1496 w 1784"/>
                  <a:gd name="T83" fmla="*/ 367 h 1172"/>
                  <a:gd name="T84" fmla="*/ 1527 w 1784"/>
                  <a:gd name="T85" fmla="*/ 487 h 1172"/>
                  <a:gd name="T86" fmla="*/ 1648 w 1784"/>
                  <a:gd name="T87" fmla="*/ 554 h 1172"/>
                  <a:gd name="T88" fmla="*/ 1756 w 1784"/>
                  <a:gd name="T89" fmla="*/ 694 h 1172"/>
                  <a:gd name="T90" fmla="*/ 1781 w 1784"/>
                  <a:gd name="T91" fmla="*/ 874 h 1172"/>
                  <a:gd name="T92" fmla="*/ 1712 w 1784"/>
                  <a:gd name="T93" fmla="*/ 1038 h 1172"/>
                  <a:gd name="T94" fmla="*/ 1574 w 1784"/>
                  <a:gd name="T95" fmla="*/ 1145 h 1172"/>
                  <a:gd name="T96" fmla="*/ 1424 w 1784"/>
                  <a:gd name="T97" fmla="*/ 1172 h 1172"/>
                  <a:gd name="T98" fmla="*/ 252 w 1784"/>
                  <a:gd name="T99" fmla="*/ 1159 h 1172"/>
                  <a:gd name="T100" fmla="*/ 100 w 1784"/>
                  <a:gd name="T101" fmla="*/ 1072 h 1172"/>
                  <a:gd name="T102" fmla="*/ 12 w 1784"/>
                  <a:gd name="T103" fmla="*/ 919 h 1172"/>
                  <a:gd name="T104" fmla="*/ 11 w 1784"/>
                  <a:gd name="T105" fmla="*/ 739 h 1172"/>
                  <a:gd name="T106" fmla="*/ 97 w 1784"/>
                  <a:gd name="T107" fmla="*/ 589 h 1172"/>
                  <a:gd name="T108" fmla="*/ 243 w 1784"/>
                  <a:gd name="T109" fmla="*/ 499 h 1172"/>
                  <a:gd name="T110" fmla="*/ 298 w 1784"/>
                  <a:gd name="T111" fmla="*/ 355 h 1172"/>
                  <a:gd name="T112" fmla="*/ 386 w 1784"/>
                  <a:gd name="T113" fmla="*/ 173 h 1172"/>
                  <a:gd name="T114" fmla="*/ 544 w 1784"/>
                  <a:gd name="T115" fmla="*/ 46 h 1172"/>
                  <a:gd name="T116" fmla="*/ 746 w 1784"/>
                  <a:gd name="T117" fmla="*/ 0 h 1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784" h="1172">
                    <a:moveTo>
                      <a:pt x="746" y="0"/>
                    </a:moveTo>
                    <a:lnTo>
                      <a:pt x="800" y="2"/>
                    </a:lnTo>
                    <a:lnTo>
                      <a:pt x="852" y="13"/>
                    </a:lnTo>
                    <a:lnTo>
                      <a:pt x="902" y="27"/>
                    </a:lnTo>
                    <a:lnTo>
                      <a:pt x="951" y="49"/>
                    </a:lnTo>
                    <a:lnTo>
                      <a:pt x="997" y="74"/>
                    </a:lnTo>
                    <a:lnTo>
                      <a:pt x="1038" y="105"/>
                    </a:lnTo>
                    <a:lnTo>
                      <a:pt x="1076" y="141"/>
                    </a:lnTo>
                    <a:lnTo>
                      <a:pt x="1080" y="144"/>
                    </a:lnTo>
                    <a:lnTo>
                      <a:pt x="1087" y="158"/>
                    </a:lnTo>
                    <a:lnTo>
                      <a:pt x="1089" y="173"/>
                    </a:lnTo>
                    <a:lnTo>
                      <a:pt x="1087" y="187"/>
                    </a:lnTo>
                    <a:lnTo>
                      <a:pt x="1081" y="200"/>
                    </a:lnTo>
                    <a:lnTo>
                      <a:pt x="1071" y="209"/>
                    </a:lnTo>
                    <a:lnTo>
                      <a:pt x="1058" y="215"/>
                    </a:lnTo>
                    <a:lnTo>
                      <a:pt x="1044" y="218"/>
                    </a:lnTo>
                    <a:lnTo>
                      <a:pt x="1033" y="216"/>
                    </a:lnTo>
                    <a:lnTo>
                      <a:pt x="1021" y="212"/>
                    </a:lnTo>
                    <a:lnTo>
                      <a:pt x="1012" y="204"/>
                    </a:lnTo>
                    <a:lnTo>
                      <a:pt x="1009" y="202"/>
                    </a:lnTo>
                    <a:lnTo>
                      <a:pt x="1007" y="200"/>
                    </a:lnTo>
                    <a:lnTo>
                      <a:pt x="971" y="168"/>
                    </a:lnTo>
                    <a:lnTo>
                      <a:pt x="931" y="141"/>
                    </a:lnTo>
                    <a:lnTo>
                      <a:pt x="889" y="120"/>
                    </a:lnTo>
                    <a:lnTo>
                      <a:pt x="843" y="104"/>
                    </a:lnTo>
                    <a:lnTo>
                      <a:pt x="796" y="94"/>
                    </a:lnTo>
                    <a:lnTo>
                      <a:pt x="746" y="90"/>
                    </a:lnTo>
                    <a:lnTo>
                      <a:pt x="695" y="94"/>
                    </a:lnTo>
                    <a:lnTo>
                      <a:pt x="647" y="104"/>
                    </a:lnTo>
                    <a:lnTo>
                      <a:pt x="602" y="120"/>
                    </a:lnTo>
                    <a:lnTo>
                      <a:pt x="560" y="141"/>
                    </a:lnTo>
                    <a:lnTo>
                      <a:pt x="520" y="168"/>
                    </a:lnTo>
                    <a:lnTo>
                      <a:pt x="484" y="200"/>
                    </a:lnTo>
                    <a:lnTo>
                      <a:pt x="453" y="234"/>
                    </a:lnTo>
                    <a:lnTo>
                      <a:pt x="427" y="274"/>
                    </a:lnTo>
                    <a:lnTo>
                      <a:pt x="406" y="317"/>
                    </a:lnTo>
                    <a:lnTo>
                      <a:pt x="390" y="363"/>
                    </a:lnTo>
                    <a:lnTo>
                      <a:pt x="380" y="410"/>
                    </a:lnTo>
                    <a:lnTo>
                      <a:pt x="376" y="461"/>
                    </a:lnTo>
                    <a:lnTo>
                      <a:pt x="378" y="491"/>
                    </a:lnTo>
                    <a:lnTo>
                      <a:pt x="381" y="523"/>
                    </a:lnTo>
                    <a:lnTo>
                      <a:pt x="390" y="575"/>
                    </a:lnTo>
                    <a:lnTo>
                      <a:pt x="337" y="576"/>
                    </a:lnTo>
                    <a:lnTo>
                      <a:pt x="298" y="580"/>
                    </a:lnTo>
                    <a:lnTo>
                      <a:pt x="260" y="590"/>
                    </a:lnTo>
                    <a:lnTo>
                      <a:pt x="224" y="605"/>
                    </a:lnTo>
                    <a:lnTo>
                      <a:pt x="192" y="627"/>
                    </a:lnTo>
                    <a:lnTo>
                      <a:pt x="163" y="651"/>
                    </a:lnTo>
                    <a:lnTo>
                      <a:pt x="138" y="681"/>
                    </a:lnTo>
                    <a:lnTo>
                      <a:pt x="118" y="714"/>
                    </a:lnTo>
                    <a:lnTo>
                      <a:pt x="103" y="749"/>
                    </a:lnTo>
                    <a:lnTo>
                      <a:pt x="93" y="788"/>
                    </a:lnTo>
                    <a:lnTo>
                      <a:pt x="90" y="828"/>
                    </a:lnTo>
                    <a:lnTo>
                      <a:pt x="93" y="869"/>
                    </a:lnTo>
                    <a:lnTo>
                      <a:pt x="103" y="908"/>
                    </a:lnTo>
                    <a:lnTo>
                      <a:pt x="118" y="944"/>
                    </a:lnTo>
                    <a:lnTo>
                      <a:pt x="139" y="977"/>
                    </a:lnTo>
                    <a:lnTo>
                      <a:pt x="164" y="1006"/>
                    </a:lnTo>
                    <a:lnTo>
                      <a:pt x="193" y="1032"/>
                    </a:lnTo>
                    <a:lnTo>
                      <a:pt x="227" y="1052"/>
                    </a:lnTo>
                    <a:lnTo>
                      <a:pt x="263" y="1068"/>
                    </a:lnTo>
                    <a:lnTo>
                      <a:pt x="301" y="1077"/>
                    </a:lnTo>
                    <a:lnTo>
                      <a:pt x="343" y="1081"/>
                    </a:lnTo>
                    <a:lnTo>
                      <a:pt x="356" y="1081"/>
                    </a:lnTo>
                    <a:lnTo>
                      <a:pt x="357" y="1081"/>
                    </a:lnTo>
                    <a:lnTo>
                      <a:pt x="1428" y="1081"/>
                    </a:lnTo>
                    <a:lnTo>
                      <a:pt x="1442" y="1081"/>
                    </a:lnTo>
                    <a:lnTo>
                      <a:pt x="1482" y="1077"/>
                    </a:lnTo>
                    <a:lnTo>
                      <a:pt x="1521" y="1068"/>
                    </a:lnTo>
                    <a:lnTo>
                      <a:pt x="1557" y="1052"/>
                    </a:lnTo>
                    <a:lnTo>
                      <a:pt x="1590" y="1032"/>
                    </a:lnTo>
                    <a:lnTo>
                      <a:pt x="1619" y="1006"/>
                    </a:lnTo>
                    <a:lnTo>
                      <a:pt x="1645" y="977"/>
                    </a:lnTo>
                    <a:lnTo>
                      <a:pt x="1665" y="944"/>
                    </a:lnTo>
                    <a:lnTo>
                      <a:pt x="1681" y="908"/>
                    </a:lnTo>
                    <a:lnTo>
                      <a:pt x="1690" y="869"/>
                    </a:lnTo>
                    <a:lnTo>
                      <a:pt x="1693" y="828"/>
                    </a:lnTo>
                    <a:lnTo>
                      <a:pt x="1690" y="791"/>
                    </a:lnTo>
                    <a:lnTo>
                      <a:pt x="1682" y="755"/>
                    </a:lnTo>
                    <a:lnTo>
                      <a:pt x="1670" y="720"/>
                    </a:lnTo>
                    <a:lnTo>
                      <a:pt x="1652" y="690"/>
                    </a:lnTo>
                    <a:lnTo>
                      <a:pt x="1629" y="660"/>
                    </a:lnTo>
                    <a:lnTo>
                      <a:pt x="1605" y="636"/>
                    </a:lnTo>
                    <a:lnTo>
                      <a:pt x="1575" y="614"/>
                    </a:lnTo>
                    <a:lnTo>
                      <a:pt x="1543" y="597"/>
                    </a:lnTo>
                    <a:lnTo>
                      <a:pt x="1508" y="585"/>
                    </a:lnTo>
                    <a:lnTo>
                      <a:pt x="1471" y="578"/>
                    </a:lnTo>
                    <a:lnTo>
                      <a:pt x="1421" y="571"/>
                    </a:lnTo>
                    <a:lnTo>
                      <a:pt x="1433" y="522"/>
                    </a:lnTo>
                    <a:lnTo>
                      <a:pt x="1436" y="504"/>
                    </a:lnTo>
                    <a:lnTo>
                      <a:pt x="1437" y="487"/>
                    </a:lnTo>
                    <a:lnTo>
                      <a:pt x="1434" y="458"/>
                    </a:lnTo>
                    <a:lnTo>
                      <a:pt x="1426" y="431"/>
                    </a:lnTo>
                    <a:lnTo>
                      <a:pt x="1414" y="406"/>
                    </a:lnTo>
                    <a:lnTo>
                      <a:pt x="1397" y="384"/>
                    </a:lnTo>
                    <a:lnTo>
                      <a:pt x="1393" y="380"/>
                    </a:lnTo>
                    <a:lnTo>
                      <a:pt x="1389" y="376"/>
                    </a:lnTo>
                    <a:lnTo>
                      <a:pt x="1387" y="374"/>
                    </a:lnTo>
                    <a:lnTo>
                      <a:pt x="1364" y="358"/>
                    </a:lnTo>
                    <a:lnTo>
                      <a:pt x="1339" y="345"/>
                    </a:lnTo>
                    <a:lnTo>
                      <a:pt x="1312" y="337"/>
                    </a:lnTo>
                    <a:lnTo>
                      <a:pt x="1283" y="335"/>
                    </a:lnTo>
                    <a:lnTo>
                      <a:pt x="1282" y="335"/>
                    </a:lnTo>
                    <a:lnTo>
                      <a:pt x="1256" y="336"/>
                    </a:lnTo>
                    <a:lnTo>
                      <a:pt x="1233" y="340"/>
                    </a:lnTo>
                    <a:lnTo>
                      <a:pt x="1212" y="348"/>
                    </a:lnTo>
                    <a:lnTo>
                      <a:pt x="1196" y="358"/>
                    </a:lnTo>
                    <a:lnTo>
                      <a:pt x="1182" y="370"/>
                    </a:lnTo>
                    <a:lnTo>
                      <a:pt x="1171" y="381"/>
                    </a:lnTo>
                    <a:lnTo>
                      <a:pt x="1163" y="390"/>
                    </a:lnTo>
                    <a:lnTo>
                      <a:pt x="1157" y="398"/>
                    </a:lnTo>
                    <a:lnTo>
                      <a:pt x="1154" y="402"/>
                    </a:lnTo>
                    <a:lnTo>
                      <a:pt x="1152" y="407"/>
                    </a:lnTo>
                    <a:lnTo>
                      <a:pt x="1149" y="410"/>
                    </a:lnTo>
                    <a:lnTo>
                      <a:pt x="1147" y="415"/>
                    </a:lnTo>
                    <a:lnTo>
                      <a:pt x="1144" y="420"/>
                    </a:lnTo>
                    <a:lnTo>
                      <a:pt x="1139" y="429"/>
                    </a:lnTo>
                    <a:lnTo>
                      <a:pt x="918" y="933"/>
                    </a:lnTo>
                    <a:lnTo>
                      <a:pt x="910" y="944"/>
                    </a:lnTo>
                    <a:lnTo>
                      <a:pt x="900" y="953"/>
                    </a:lnTo>
                    <a:lnTo>
                      <a:pt x="889" y="958"/>
                    </a:lnTo>
                    <a:lnTo>
                      <a:pt x="876" y="960"/>
                    </a:lnTo>
                    <a:lnTo>
                      <a:pt x="866" y="959"/>
                    </a:lnTo>
                    <a:lnTo>
                      <a:pt x="857" y="957"/>
                    </a:lnTo>
                    <a:lnTo>
                      <a:pt x="846" y="949"/>
                    </a:lnTo>
                    <a:lnTo>
                      <a:pt x="838" y="939"/>
                    </a:lnTo>
                    <a:lnTo>
                      <a:pt x="833" y="927"/>
                    </a:lnTo>
                    <a:lnTo>
                      <a:pt x="640" y="494"/>
                    </a:lnTo>
                    <a:lnTo>
                      <a:pt x="637" y="479"/>
                    </a:lnTo>
                    <a:lnTo>
                      <a:pt x="638" y="465"/>
                    </a:lnTo>
                    <a:lnTo>
                      <a:pt x="643" y="452"/>
                    </a:lnTo>
                    <a:lnTo>
                      <a:pt x="652" y="442"/>
                    </a:lnTo>
                    <a:lnTo>
                      <a:pt x="664" y="434"/>
                    </a:lnTo>
                    <a:lnTo>
                      <a:pt x="678" y="429"/>
                    </a:lnTo>
                    <a:lnTo>
                      <a:pt x="692" y="431"/>
                    </a:lnTo>
                    <a:lnTo>
                      <a:pt x="704" y="436"/>
                    </a:lnTo>
                    <a:lnTo>
                      <a:pt x="716" y="444"/>
                    </a:lnTo>
                    <a:lnTo>
                      <a:pt x="724" y="456"/>
                    </a:lnTo>
                    <a:lnTo>
                      <a:pt x="876" y="801"/>
                    </a:lnTo>
                    <a:lnTo>
                      <a:pt x="1057" y="389"/>
                    </a:lnTo>
                    <a:lnTo>
                      <a:pt x="1057" y="389"/>
                    </a:lnTo>
                    <a:lnTo>
                      <a:pt x="1075" y="357"/>
                    </a:lnTo>
                    <a:lnTo>
                      <a:pt x="1097" y="329"/>
                    </a:lnTo>
                    <a:lnTo>
                      <a:pt x="1122" y="303"/>
                    </a:lnTo>
                    <a:lnTo>
                      <a:pt x="1151" y="282"/>
                    </a:lnTo>
                    <a:lnTo>
                      <a:pt x="1182" y="265"/>
                    </a:lnTo>
                    <a:lnTo>
                      <a:pt x="1217" y="253"/>
                    </a:lnTo>
                    <a:lnTo>
                      <a:pt x="1253" y="246"/>
                    </a:lnTo>
                    <a:lnTo>
                      <a:pt x="1254" y="246"/>
                    </a:lnTo>
                    <a:lnTo>
                      <a:pt x="1256" y="246"/>
                    </a:lnTo>
                    <a:lnTo>
                      <a:pt x="1258" y="245"/>
                    </a:lnTo>
                    <a:lnTo>
                      <a:pt x="1262" y="245"/>
                    </a:lnTo>
                    <a:lnTo>
                      <a:pt x="1265" y="245"/>
                    </a:lnTo>
                    <a:lnTo>
                      <a:pt x="1267" y="245"/>
                    </a:lnTo>
                    <a:lnTo>
                      <a:pt x="1273" y="245"/>
                    </a:lnTo>
                    <a:lnTo>
                      <a:pt x="1282" y="243"/>
                    </a:lnTo>
                    <a:lnTo>
                      <a:pt x="1290" y="245"/>
                    </a:lnTo>
                    <a:lnTo>
                      <a:pt x="1294" y="245"/>
                    </a:lnTo>
                    <a:lnTo>
                      <a:pt x="1301" y="245"/>
                    </a:lnTo>
                    <a:lnTo>
                      <a:pt x="1342" y="250"/>
                    </a:lnTo>
                    <a:lnTo>
                      <a:pt x="1379" y="263"/>
                    </a:lnTo>
                    <a:lnTo>
                      <a:pt x="1414" y="281"/>
                    </a:lnTo>
                    <a:lnTo>
                      <a:pt x="1445" y="304"/>
                    </a:lnTo>
                    <a:lnTo>
                      <a:pt x="1452" y="311"/>
                    </a:lnTo>
                    <a:lnTo>
                      <a:pt x="1457" y="316"/>
                    </a:lnTo>
                    <a:lnTo>
                      <a:pt x="1479" y="340"/>
                    </a:lnTo>
                    <a:lnTo>
                      <a:pt x="1497" y="367"/>
                    </a:lnTo>
                    <a:lnTo>
                      <a:pt x="1496" y="367"/>
                    </a:lnTo>
                    <a:lnTo>
                      <a:pt x="1509" y="396"/>
                    </a:lnTo>
                    <a:lnTo>
                      <a:pt x="1519" y="425"/>
                    </a:lnTo>
                    <a:lnTo>
                      <a:pt x="1525" y="455"/>
                    </a:lnTo>
                    <a:lnTo>
                      <a:pt x="1527" y="487"/>
                    </a:lnTo>
                    <a:lnTo>
                      <a:pt x="1527" y="496"/>
                    </a:lnTo>
                    <a:lnTo>
                      <a:pt x="1571" y="511"/>
                    </a:lnTo>
                    <a:lnTo>
                      <a:pt x="1611" y="530"/>
                    </a:lnTo>
                    <a:lnTo>
                      <a:pt x="1648" y="554"/>
                    </a:lnTo>
                    <a:lnTo>
                      <a:pt x="1682" y="584"/>
                    </a:lnTo>
                    <a:lnTo>
                      <a:pt x="1711" y="618"/>
                    </a:lnTo>
                    <a:lnTo>
                      <a:pt x="1736" y="654"/>
                    </a:lnTo>
                    <a:lnTo>
                      <a:pt x="1756" y="694"/>
                    </a:lnTo>
                    <a:lnTo>
                      <a:pt x="1772" y="737"/>
                    </a:lnTo>
                    <a:lnTo>
                      <a:pt x="1781" y="782"/>
                    </a:lnTo>
                    <a:lnTo>
                      <a:pt x="1784" y="828"/>
                    </a:lnTo>
                    <a:lnTo>
                      <a:pt x="1781" y="874"/>
                    </a:lnTo>
                    <a:lnTo>
                      <a:pt x="1772" y="919"/>
                    </a:lnTo>
                    <a:lnTo>
                      <a:pt x="1757" y="962"/>
                    </a:lnTo>
                    <a:lnTo>
                      <a:pt x="1737" y="1002"/>
                    </a:lnTo>
                    <a:lnTo>
                      <a:pt x="1712" y="1038"/>
                    </a:lnTo>
                    <a:lnTo>
                      <a:pt x="1683" y="1072"/>
                    </a:lnTo>
                    <a:lnTo>
                      <a:pt x="1651" y="1100"/>
                    </a:lnTo>
                    <a:lnTo>
                      <a:pt x="1615" y="1125"/>
                    </a:lnTo>
                    <a:lnTo>
                      <a:pt x="1574" y="1145"/>
                    </a:lnTo>
                    <a:lnTo>
                      <a:pt x="1533" y="1159"/>
                    </a:lnTo>
                    <a:lnTo>
                      <a:pt x="1488" y="1168"/>
                    </a:lnTo>
                    <a:lnTo>
                      <a:pt x="1442" y="1172"/>
                    </a:lnTo>
                    <a:lnTo>
                      <a:pt x="1424" y="1172"/>
                    </a:lnTo>
                    <a:lnTo>
                      <a:pt x="360" y="1172"/>
                    </a:lnTo>
                    <a:lnTo>
                      <a:pt x="343" y="1172"/>
                    </a:lnTo>
                    <a:lnTo>
                      <a:pt x="295" y="1168"/>
                    </a:lnTo>
                    <a:lnTo>
                      <a:pt x="252" y="1159"/>
                    </a:lnTo>
                    <a:lnTo>
                      <a:pt x="209" y="1145"/>
                    </a:lnTo>
                    <a:lnTo>
                      <a:pt x="170" y="1125"/>
                    </a:lnTo>
                    <a:lnTo>
                      <a:pt x="133" y="1100"/>
                    </a:lnTo>
                    <a:lnTo>
                      <a:pt x="100" y="1072"/>
                    </a:lnTo>
                    <a:lnTo>
                      <a:pt x="71" y="1038"/>
                    </a:lnTo>
                    <a:lnTo>
                      <a:pt x="46" y="1002"/>
                    </a:lnTo>
                    <a:lnTo>
                      <a:pt x="27" y="962"/>
                    </a:lnTo>
                    <a:lnTo>
                      <a:pt x="12" y="919"/>
                    </a:lnTo>
                    <a:lnTo>
                      <a:pt x="3" y="874"/>
                    </a:lnTo>
                    <a:lnTo>
                      <a:pt x="0" y="828"/>
                    </a:lnTo>
                    <a:lnTo>
                      <a:pt x="2" y="783"/>
                    </a:lnTo>
                    <a:lnTo>
                      <a:pt x="11" y="739"/>
                    </a:lnTo>
                    <a:lnTo>
                      <a:pt x="26" y="698"/>
                    </a:lnTo>
                    <a:lnTo>
                      <a:pt x="45" y="658"/>
                    </a:lnTo>
                    <a:lnTo>
                      <a:pt x="69" y="622"/>
                    </a:lnTo>
                    <a:lnTo>
                      <a:pt x="97" y="589"/>
                    </a:lnTo>
                    <a:lnTo>
                      <a:pt x="129" y="560"/>
                    </a:lnTo>
                    <a:lnTo>
                      <a:pt x="164" y="535"/>
                    </a:lnTo>
                    <a:lnTo>
                      <a:pt x="202" y="515"/>
                    </a:lnTo>
                    <a:lnTo>
                      <a:pt x="243" y="499"/>
                    </a:lnTo>
                    <a:lnTo>
                      <a:pt x="286" y="489"/>
                    </a:lnTo>
                    <a:lnTo>
                      <a:pt x="285" y="461"/>
                    </a:lnTo>
                    <a:lnTo>
                      <a:pt x="289" y="407"/>
                    </a:lnTo>
                    <a:lnTo>
                      <a:pt x="298" y="355"/>
                    </a:lnTo>
                    <a:lnTo>
                      <a:pt x="312" y="305"/>
                    </a:lnTo>
                    <a:lnTo>
                      <a:pt x="333" y="258"/>
                    </a:lnTo>
                    <a:lnTo>
                      <a:pt x="357" y="214"/>
                    </a:lnTo>
                    <a:lnTo>
                      <a:pt x="386" y="173"/>
                    </a:lnTo>
                    <a:lnTo>
                      <a:pt x="420" y="135"/>
                    </a:lnTo>
                    <a:lnTo>
                      <a:pt x="458" y="102"/>
                    </a:lnTo>
                    <a:lnTo>
                      <a:pt x="499" y="71"/>
                    </a:lnTo>
                    <a:lnTo>
                      <a:pt x="544" y="46"/>
                    </a:lnTo>
                    <a:lnTo>
                      <a:pt x="591" y="26"/>
                    </a:lnTo>
                    <a:lnTo>
                      <a:pt x="640" y="11"/>
                    </a:lnTo>
                    <a:lnTo>
                      <a:pt x="692" y="2"/>
                    </a:lnTo>
                    <a:lnTo>
                      <a:pt x="746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" name="Freeform 29"/>
              <p:cNvSpPr>
                <a:spLocks noEditPoints="1"/>
              </p:cNvSpPr>
              <p:nvPr userDrawn="1"/>
            </p:nvSpPr>
            <p:spPr bwMode="auto">
              <a:xfrm>
                <a:off x="5187951" y="2438401"/>
                <a:ext cx="88900" cy="44450"/>
              </a:xfrm>
              <a:custGeom>
                <a:avLst/>
                <a:gdLst>
                  <a:gd name="T0" fmla="*/ 55 w 113"/>
                  <a:gd name="T1" fmla="*/ 0 h 57"/>
                  <a:gd name="T2" fmla="*/ 63 w 113"/>
                  <a:gd name="T3" fmla="*/ 0 h 57"/>
                  <a:gd name="T4" fmla="*/ 83 w 113"/>
                  <a:gd name="T5" fmla="*/ 50 h 57"/>
                  <a:gd name="T6" fmla="*/ 105 w 113"/>
                  <a:gd name="T7" fmla="*/ 0 h 57"/>
                  <a:gd name="T8" fmla="*/ 113 w 113"/>
                  <a:gd name="T9" fmla="*/ 0 h 57"/>
                  <a:gd name="T10" fmla="*/ 113 w 113"/>
                  <a:gd name="T11" fmla="*/ 57 h 57"/>
                  <a:gd name="T12" fmla="*/ 108 w 113"/>
                  <a:gd name="T13" fmla="*/ 57 h 57"/>
                  <a:gd name="T14" fmla="*/ 108 w 113"/>
                  <a:gd name="T15" fmla="*/ 5 h 57"/>
                  <a:gd name="T16" fmla="*/ 107 w 113"/>
                  <a:gd name="T17" fmla="*/ 5 h 57"/>
                  <a:gd name="T18" fmla="*/ 86 w 113"/>
                  <a:gd name="T19" fmla="*/ 57 h 57"/>
                  <a:gd name="T20" fmla="*/ 82 w 113"/>
                  <a:gd name="T21" fmla="*/ 57 h 57"/>
                  <a:gd name="T22" fmla="*/ 61 w 113"/>
                  <a:gd name="T23" fmla="*/ 5 h 57"/>
                  <a:gd name="T24" fmla="*/ 60 w 113"/>
                  <a:gd name="T25" fmla="*/ 5 h 57"/>
                  <a:gd name="T26" fmla="*/ 60 w 113"/>
                  <a:gd name="T27" fmla="*/ 57 h 57"/>
                  <a:gd name="T28" fmla="*/ 55 w 113"/>
                  <a:gd name="T29" fmla="*/ 57 h 57"/>
                  <a:gd name="T30" fmla="*/ 55 w 113"/>
                  <a:gd name="T31" fmla="*/ 0 h 57"/>
                  <a:gd name="T32" fmla="*/ 0 w 113"/>
                  <a:gd name="T33" fmla="*/ 0 h 57"/>
                  <a:gd name="T34" fmla="*/ 42 w 113"/>
                  <a:gd name="T35" fmla="*/ 0 h 57"/>
                  <a:gd name="T36" fmla="*/ 42 w 113"/>
                  <a:gd name="T37" fmla="*/ 5 h 57"/>
                  <a:gd name="T38" fmla="*/ 24 w 113"/>
                  <a:gd name="T39" fmla="*/ 5 h 57"/>
                  <a:gd name="T40" fmla="*/ 24 w 113"/>
                  <a:gd name="T41" fmla="*/ 57 h 57"/>
                  <a:gd name="T42" fmla="*/ 18 w 113"/>
                  <a:gd name="T43" fmla="*/ 57 h 57"/>
                  <a:gd name="T44" fmla="*/ 18 w 113"/>
                  <a:gd name="T45" fmla="*/ 5 h 57"/>
                  <a:gd name="T46" fmla="*/ 0 w 113"/>
                  <a:gd name="T47" fmla="*/ 5 h 57"/>
                  <a:gd name="T48" fmla="*/ 0 w 113"/>
                  <a:gd name="T49" fmla="*/ 0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13" h="57">
                    <a:moveTo>
                      <a:pt x="55" y="0"/>
                    </a:moveTo>
                    <a:lnTo>
                      <a:pt x="63" y="0"/>
                    </a:lnTo>
                    <a:lnTo>
                      <a:pt x="83" y="50"/>
                    </a:lnTo>
                    <a:lnTo>
                      <a:pt x="105" y="0"/>
                    </a:lnTo>
                    <a:lnTo>
                      <a:pt x="113" y="0"/>
                    </a:lnTo>
                    <a:lnTo>
                      <a:pt x="113" y="57"/>
                    </a:lnTo>
                    <a:lnTo>
                      <a:pt x="108" y="57"/>
                    </a:lnTo>
                    <a:lnTo>
                      <a:pt x="108" y="5"/>
                    </a:lnTo>
                    <a:lnTo>
                      <a:pt x="107" y="5"/>
                    </a:lnTo>
                    <a:lnTo>
                      <a:pt x="86" y="57"/>
                    </a:lnTo>
                    <a:lnTo>
                      <a:pt x="82" y="57"/>
                    </a:lnTo>
                    <a:lnTo>
                      <a:pt x="61" y="5"/>
                    </a:lnTo>
                    <a:lnTo>
                      <a:pt x="60" y="5"/>
                    </a:lnTo>
                    <a:lnTo>
                      <a:pt x="60" y="57"/>
                    </a:lnTo>
                    <a:lnTo>
                      <a:pt x="55" y="57"/>
                    </a:lnTo>
                    <a:lnTo>
                      <a:pt x="55" y="0"/>
                    </a:lnTo>
                    <a:close/>
                    <a:moveTo>
                      <a:pt x="0" y="0"/>
                    </a:moveTo>
                    <a:lnTo>
                      <a:pt x="42" y="0"/>
                    </a:lnTo>
                    <a:lnTo>
                      <a:pt x="42" y="5"/>
                    </a:lnTo>
                    <a:lnTo>
                      <a:pt x="24" y="5"/>
                    </a:lnTo>
                    <a:lnTo>
                      <a:pt x="24" y="57"/>
                    </a:lnTo>
                    <a:lnTo>
                      <a:pt x="18" y="57"/>
                    </a:lnTo>
                    <a:lnTo>
                      <a:pt x="18" y="5"/>
                    </a:lnTo>
                    <a:lnTo>
                      <a:pt x="0" y="5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42" name="TextBox 4"/>
          <p:cNvSpPr txBox="1"/>
          <p:nvPr userDrawn="1"/>
        </p:nvSpPr>
        <p:spPr>
          <a:xfrm>
            <a:off x="3310128" y="4941552"/>
            <a:ext cx="2514600" cy="169277"/>
          </a:xfrm>
          <a:prstGeom prst="rect">
            <a:avLst/>
          </a:prstGeom>
          <a:noFill/>
        </p:spPr>
        <p:txBody>
          <a:bodyPr wrap="square" anchor="b" anchorCtr="0">
            <a:spAutoFit/>
          </a:bodyPr>
          <a:lstStyle/>
          <a:p>
            <a:pPr marL="0" marR="0" lvl="0" indent="0" algn="ctr" defTabSz="274313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0" i="0" u="none" strike="noStrike" kern="300" cap="none" spc="50" normalizeH="0" baseline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+mn-lt"/>
                <a:ea typeface="Calibri" charset="0"/>
                <a:cs typeface="Arial" panose="020B0604020202020204" pitchFamily="34" charset="0"/>
              </a:rPr>
              <a:t>Copyright © SAS Institute Inc. All rights reserved.</a:t>
            </a:r>
          </a:p>
        </p:txBody>
      </p:sp>
    </p:spTree>
    <p:extLst/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1" orient="horz" pos="636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Viya Teal Section">
    <p:bg>
      <p:bgPr>
        <a:gradFill>
          <a:gsLst>
            <a:gs pos="0">
              <a:srgbClr val="19BBB7"/>
            </a:gs>
            <a:gs pos="100000">
              <a:srgbClr val="00727C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1800894"/>
            <a:ext cx="9144000" cy="584775"/>
          </a:xfrm>
        </p:spPr>
        <p:txBody>
          <a:bodyPr anchor="b" anchorCtr="0">
            <a:spAutoFit/>
          </a:bodyPr>
          <a:lstStyle>
            <a:lvl1pPr algn="ctr">
              <a:defRPr sz="32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383824"/>
            <a:ext cx="9144000" cy="353943"/>
          </a:xfrm>
        </p:spPr>
        <p:txBody>
          <a:bodyPr anchor="t">
            <a:spAutoFit/>
          </a:bodyPr>
          <a:lstStyle>
            <a:lvl1pPr marL="0" indent="-182880" algn="ctr">
              <a:lnSpc>
                <a:spcPct val="85000"/>
              </a:lnSpc>
              <a:spcBef>
                <a:spcPts val="800"/>
              </a:spcBef>
              <a:buFont typeface="Arial" pitchFamily="34" charset="0"/>
              <a:buNone/>
              <a:defRPr sz="2000" b="0" i="0" cap="none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4976208B-6111-490B-8CEC-FFB249DB210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Box 4"/>
          <p:cNvSpPr txBox="1"/>
          <p:nvPr/>
        </p:nvSpPr>
        <p:spPr>
          <a:xfrm>
            <a:off x="3310128" y="4941552"/>
            <a:ext cx="2514600" cy="169277"/>
          </a:xfrm>
          <a:prstGeom prst="rect">
            <a:avLst/>
          </a:prstGeom>
          <a:noFill/>
        </p:spPr>
        <p:txBody>
          <a:bodyPr wrap="square" anchor="b" anchorCtr="0">
            <a:spAutoFit/>
          </a:bodyPr>
          <a:lstStyle/>
          <a:p>
            <a:pPr marL="0" marR="0" lvl="0" indent="0" algn="ctr" defTabSz="274313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0" i="0" u="none" strike="noStrike" kern="300" cap="none" spc="50" normalizeH="0" baseline="0" noProof="0" dirty="0">
                <a:ln>
                  <a:noFill/>
                </a:ln>
                <a:solidFill>
                  <a:srgbClr val="00C3D2"/>
                </a:solidFill>
                <a:effectLst/>
                <a:uLnTx/>
                <a:uFillTx/>
                <a:latin typeface="+mn-lt"/>
                <a:ea typeface="Calibri" charset="0"/>
                <a:cs typeface="Arial" panose="020B0604020202020204" pitchFamily="34" charset="0"/>
              </a:rPr>
              <a:t>Copyright © SAS Institute Inc. All rights reserved.</a:t>
            </a:r>
          </a:p>
        </p:txBody>
      </p:sp>
      <p:grpSp>
        <p:nvGrpSpPr>
          <p:cNvPr id="8" name="Group 7"/>
          <p:cNvGrpSpPr/>
          <p:nvPr userDrawn="1"/>
        </p:nvGrpSpPr>
        <p:grpSpPr>
          <a:xfrm>
            <a:off x="8427835" y="4765184"/>
            <a:ext cx="526892" cy="220528"/>
            <a:chOff x="6145213" y="4384676"/>
            <a:chExt cx="1582738" cy="649287"/>
          </a:xfrm>
          <a:solidFill>
            <a:schemeClr val="bg1"/>
          </a:solidFill>
        </p:grpSpPr>
        <p:sp>
          <p:nvSpPr>
            <p:cNvPr id="9" name="Freeform 6"/>
            <p:cNvSpPr>
              <a:spLocks/>
            </p:cNvSpPr>
            <p:nvPr userDrawn="1"/>
          </p:nvSpPr>
          <p:spPr bwMode="auto">
            <a:xfrm>
              <a:off x="6640513" y="4454526"/>
              <a:ext cx="341313" cy="449263"/>
            </a:xfrm>
            <a:custGeom>
              <a:avLst/>
              <a:gdLst>
                <a:gd name="T0" fmla="*/ 485 w 859"/>
                <a:gd name="T1" fmla="*/ 5 h 1132"/>
                <a:gd name="T2" fmla="*/ 603 w 859"/>
                <a:gd name="T3" fmla="*/ 31 h 1132"/>
                <a:gd name="T4" fmla="*/ 699 w 859"/>
                <a:gd name="T5" fmla="*/ 82 h 1132"/>
                <a:gd name="T6" fmla="*/ 771 w 859"/>
                <a:gd name="T7" fmla="*/ 167 h 1132"/>
                <a:gd name="T8" fmla="*/ 810 w 859"/>
                <a:gd name="T9" fmla="*/ 290 h 1132"/>
                <a:gd name="T10" fmla="*/ 642 w 859"/>
                <a:gd name="T11" fmla="*/ 307 h 1132"/>
                <a:gd name="T12" fmla="*/ 606 w 859"/>
                <a:gd name="T13" fmla="*/ 231 h 1132"/>
                <a:gd name="T14" fmla="*/ 544 w 859"/>
                <a:gd name="T15" fmla="*/ 184 h 1132"/>
                <a:gd name="T16" fmla="*/ 467 w 859"/>
                <a:gd name="T17" fmla="*/ 162 h 1132"/>
                <a:gd name="T18" fmla="*/ 385 w 859"/>
                <a:gd name="T19" fmla="*/ 158 h 1132"/>
                <a:gd name="T20" fmla="*/ 304 w 859"/>
                <a:gd name="T21" fmla="*/ 172 h 1132"/>
                <a:gd name="T22" fmla="*/ 236 w 859"/>
                <a:gd name="T23" fmla="*/ 207 h 1132"/>
                <a:gd name="T24" fmla="*/ 200 w 859"/>
                <a:gd name="T25" fmla="*/ 268 h 1132"/>
                <a:gd name="T26" fmla="*/ 207 w 859"/>
                <a:gd name="T27" fmla="*/ 344 h 1132"/>
                <a:gd name="T28" fmla="*/ 256 w 859"/>
                <a:gd name="T29" fmla="*/ 397 h 1132"/>
                <a:gd name="T30" fmla="*/ 334 w 859"/>
                <a:gd name="T31" fmla="*/ 434 h 1132"/>
                <a:gd name="T32" fmla="*/ 428 w 859"/>
                <a:gd name="T33" fmla="*/ 460 h 1132"/>
                <a:gd name="T34" fmla="*/ 528 w 859"/>
                <a:gd name="T35" fmla="*/ 484 h 1132"/>
                <a:gd name="T36" fmla="*/ 634 w 859"/>
                <a:gd name="T37" fmla="*/ 513 h 1132"/>
                <a:gd name="T38" fmla="*/ 728 w 859"/>
                <a:gd name="T39" fmla="*/ 556 h 1132"/>
                <a:gd name="T40" fmla="*/ 804 w 859"/>
                <a:gd name="T41" fmla="*/ 620 h 1132"/>
                <a:gd name="T42" fmla="*/ 850 w 859"/>
                <a:gd name="T43" fmla="*/ 711 h 1132"/>
                <a:gd name="T44" fmla="*/ 857 w 859"/>
                <a:gd name="T45" fmla="*/ 838 h 1132"/>
                <a:gd name="T46" fmla="*/ 821 w 859"/>
                <a:gd name="T47" fmla="*/ 954 h 1132"/>
                <a:gd name="T48" fmla="*/ 750 w 859"/>
                <a:gd name="T49" fmla="*/ 1037 h 1132"/>
                <a:gd name="T50" fmla="*/ 655 w 859"/>
                <a:gd name="T51" fmla="*/ 1093 h 1132"/>
                <a:gd name="T52" fmla="*/ 545 w 859"/>
                <a:gd name="T53" fmla="*/ 1124 h 1132"/>
                <a:gd name="T54" fmla="*/ 428 w 859"/>
                <a:gd name="T55" fmla="*/ 1132 h 1132"/>
                <a:gd name="T56" fmla="*/ 297 w 859"/>
                <a:gd name="T57" fmla="*/ 1120 h 1132"/>
                <a:gd name="T58" fmla="*/ 182 w 859"/>
                <a:gd name="T59" fmla="*/ 1081 h 1132"/>
                <a:gd name="T60" fmla="*/ 89 w 859"/>
                <a:gd name="T61" fmla="*/ 1012 h 1132"/>
                <a:gd name="T62" fmla="*/ 26 w 859"/>
                <a:gd name="T63" fmla="*/ 908 h 1132"/>
                <a:gd name="T64" fmla="*/ 0 w 859"/>
                <a:gd name="T65" fmla="*/ 767 h 1132"/>
                <a:gd name="T66" fmla="*/ 178 w 859"/>
                <a:gd name="T67" fmla="*/ 838 h 1132"/>
                <a:gd name="T68" fmla="*/ 229 w 859"/>
                <a:gd name="T69" fmla="*/ 913 h 1132"/>
                <a:gd name="T70" fmla="*/ 308 w 859"/>
                <a:gd name="T71" fmla="*/ 957 h 1132"/>
                <a:gd name="T72" fmla="*/ 404 w 859"/>
                <a:gd name="T73" fmla="*/ 974 h 1132"/>
                <a:gd name="T74" fmla="*/ 488 w 859"/>
                <a:gd name="T75" fmla="*/ 974 h 1132"/>
                <a:gd name="T76" fmla="*/ 564 w 859"/>
                <a:gd name="T77" fmla="*/ 960 h 1132"/>
                <a:gd name="T78" fmla="*/ 630 w 859"/>
                <a:gd name="T79" fmla="*/ 927 h 1132"/>
                <a:gd name="T80" fmla="*/ 674 w 859"/>
                <a:gd name="T81" fmla="*/ 871 h 1132"/>
                <a:gd name="T82" fmla="*/ 681 w 859"/>
                <a:gd name="T83" fmla="*/ 787 h 1132"/>
                <a:gd name="T84" fmla="*/ 647 w 859"/>
                <a:gd name="T85" fmla="*/ 722 h 1132"/>
                <a:gd name="T86" fmla="*/ 580 w 859"/>
                <a:gd name="T87" fmla="*/ 677 h 1132"/>
                <a:gd name="T88" fmla="*/ 490 w 859"/>
                <a:gd name="T89" fmla="*/ 647 h 1132"/>
                <a:gd name="T90" fmla="*/ 387 w 859"/>
                <a:gd name="T91" fmla="*/ 622 h 1132"/>
                <a:gd name="T92" fmla="*/ 281 w 859"/>
                <a:gd name="T93" fmla="*/ 595 h 1132"/>
                <a:gd name="T94" fmla="*/ 183 w 859"/>
                <a:gd name="T95" fmla="*/ 558 h 1132"/>
                <a:gd name="T96" fmla="*/ 99 w 859"/>
                <a:gd name="T97" fmla="*/ 504 h 1132"/>
                <a:gd name="T98" fmla="*/ 42 w 859"/>
                <a:gd name="T99" fmla="*/ 423 h 1132"/>
                <a:gd name="T100" fmla="*/ 21 w 859"/>
                <a:gd name="T101" fmla="*/ 308 h 1132"/>
                <a:gd name="T102" fmla="*/ 43 w 859"/>
                <a:gd name="T103" fmla="*/ 193 h 1132"/>
                <a:gd name="T104" fmla="*/ 103 w 859"/>
                <a:gd name="T105" fmla="*/ 107 h 1132"/>
                <a:gd name="T106" fmla="*/ 190 w 859"/>
                <a:gd name="T107" fmla="*/ 46 h 1132"/>
                <a:gd name="T108" fmla="*/ 292 w 859"/>
                <a:gd name="T109" fmla="*/ 12 h 1132"/>
                <a:gd name="T110" fmla="*/ 399 w 859"/>
                <a:gd name="T111" fmla="*/ 0 h 1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859" h="1132">
                  <a:moveTo>
                    <a:pt x="399" y="0"/>
                  </a:moveTo>
                  <a:lnTo>
                    <a:pt x="443" y="2"/>
                  </a:lnTo>
                  <a:lnTo>
                    <a:pt x="485" y="5"/>
                  </a:lnTo>
                  <a:lnTo>
                    <a:pt x="527" y="11"/>
                  </a:lnTo>
                  <a:lnTo>
                    <a:pt x="566" y="20"/>
                  </a:lnTo>
                  <a:lnTo>
                    <a:pt x="603" y="31"/>
                  </a:lnTo>
                  <a:lnTo>
                    <a:pt x="637" y="44"/>
                  </a:lnTo>
                  <a:lnTo>
                    <a:pt x="670" y="62"/>
                  </a:lnTo>
                  <a:lnTo>
                    <a:pt x="699" y="82"/>
                  </a:lnTo>
                  <a:lnTo>
                    <a:pt x="726" y="107"/>
                  </a:lnTo>
                  <a:lnTo>
                    <a:pt x="750" y="134"/>
                  </a:lnTo>
                  <a:lnTo>
                    <a:pt x="771" y="167"/>
                  </a:lnTo>
                  <a:lnTo>
                    <a:pt x="787" y="203"/>
                  </a:lnTo>
                  <a:lnTo>
                    <a:pt x="800" y="244"/>
                  </a:lnTo>
                  <a:lnTo>
                    <a:pt x="810" y="290"/>
                  </a:lnTo>
                  <a:lnTo>
                    <a:pt x="815" y="339"/>
                  </a:lnTo>
                  <a:lnTo>
                    <a:pt x="648" y="339"/>
                  </a:lnTo>
                  <a:lnTo>
                    <a:pt x="642" y="307"/>
                  </a:lnTo>
                  <a:lnTo>
                    <a:pt x="634" y="278"/>
                  </a:lnTo>
                  <a:lnTo>
                    <a:pt x="621" y="254"/>
                  </a:lnTo>
                  <a:lnTo>
                    <a:pt x="606" y="231"/>
                  </a:lnTo>
                  <a:lnTo>
                    <a:pt x="587" y="213"/>
                  </a:lnTo>
                  <a:lnTo>
                    <a:pt x="567" y="197"/>
                  </a:lnTo>
                  <a:lnTo>
                    <a:pt x="544" y="184"/>
                  </a:lnTo>
                  <a:lnTo>
                    <a:pt x="519" y="174"/>
                  </a:lnTo>
                  <a:lnTo>
                    <a:pt x="494" y="167"/>
                  </a:lnTo>
                  <a:lnTo>
                    <a:pt x="467" y="162"/>
                  </a:lnTo>
                  <a:lnTo>
                    <a:pt x="440" y="158"/>
                  </a:lnTo>
                  <a:lnTo>
                    <a:pt x="412" y="157"/>
                  </a:lnTo>
                  <a:lnTo>
                    <a:pt x="385" y="158"/>
                  </a:lnTo>
                  <a:lnTo>
                    <a:pt x="358" y="161"/>
                  </a:lnTo>
                  <a:lnTo>
                    <a:pt x="330" y="166"/>
                  </a:lnTo>
                  <a:lnTo>
                    <a:pt x="304" y="172"/>
                  </a:lnTo>
                  <a:lnTo>
                    <a:pt x="279" y="180"/>
                  </a:lnTo>
                  <a:lnTo>
                    <a:pt x="257" y="192"/>
                  </a:lnTo>
                  <a:lnTo>
                    <a:pt x="236" y="207"/>
                  </a:lnTo>
                  <a:lnTo>
                    <a:pt x="221" y="224"/>
                  </a:lnTo>
                  <a:lnTo>
                    <a:pt x="208" y="244"/>
                  </a:lnTo>
                  <a:lnTo>
                    <a:pt x="200" y="268"/>
                  </a:lnTo>
                  <a:lnTo>
                    <a:pt x="198" y="296"/>
                  </a:lnTo>
                  <a:lnTo>
                    <a:pt x="200" y="321"/>
                  </a:lnTo>
                  <a:lnTo>
                    <a:pt x="207" y="344"/>
                  </a:lnTo>
                  <a:lnTo>
                    <a:pt x="219" y="365"/>
                  </a:lnTo>
                  <a:lnTo>
                    <a:pt x="236" y="382"/>
                  </a:lnTo>
                  <a:lnTo>
                    <a:pt x="256" y="397"/>
                  </a:lnTo>
                  <a:lnTo>
                    <a:pt x="279" y="411"/>
                  </a:lnTo>
                  <a:lnTo>
                    <a:pt x="304" y="423"/>
                  </a:lnTo>
                  <a:lnTo>
                    <a:pt x="334" y="434"/>
                  </a:lnTo>
                  <a:lnTo>
                    <a:pt x="363" y="443"/>
                  </a:lnTo>
                  <a:lnTo>
                    <a:pt x="395" y="452"/>
                  </a:lnTo>
                  <a:lnTo>
                    <a:pt x="428" y="460"/>
                  </a:lnTo>
                  <a:lnTo>
                    <a:pt x="461" y="467"/>
                  </a:lnTo>
                  <a:lnTo>
                    <a:pt x="495" y="476"/>
                  </a:lnTo>
                  <a:lnTo>
                    <a:pt x="528" y="484"/>
                  </a:lnTo>
                  <a:lnTo>
                    <a:pt x="564" y="493"/>
                  </a:lnTo>
                  <a:lnTo>
                    <a:pt x="600" y="502"/>
                  </a:lnTo>
                  <a:lnTo>
                    <a:pt x="634" y="513"/>
                  </a:lnTo>
                  <a:lnTo>
                    <a:pt x="666" y="527"/>
                  </a:lnTo>
                  <a:lnTo>
                    <a:pt x="698" y="540"/>
                  </a:lnTo>
                  <a:lnTo>
                    <a:pt x="728" y="556"/>
                  </a:lnTo>
                  <a:lnTo>
                    <a:pt x="756" y="575"/>
                  </a:lnTo>
                  <a:lnTo>
                    <a:pt x="782" y="595"/>
                  </a:lnTo>
                  <a:lnTo>
                    <a:pt x="804" y="620"/>
                  </a:lnTo>
                  <a:lnTo>
                    <a:pt x="823" y="646"/>
                  </a:lnTo>
                  <a:lnTo>
                    <a:pt x="838" y="676"/>
                  </a:lnTo>
                  <a:lnTo>
                    <a:pt x="850" y="711"/>
                  </a:lnTo>
                  <a:lnTo>
                    <a:pt x="857" y="750"/>
                  </a:lnTo>
                  <a:lnTo>
                    <a:pt x="859" y="792"/>
                  </a:lnTo>
                  <a:lnTo>
                    <a:pt x="857" y="838"/>
                  </a:lnTo>
                  <a:lnTo>
                    <a:pt x="849" y="880"/>
                  </a:lnTo>
                  <a:lnTo>
                    <a:pt x="838" y="919"/>
                  </a:lnTo>
                  <a:lnTo>
                    <a:pt x="821" y="954"/>
                  </a:lnTo>
                  <a:lnTo>
                    <a:pt x="801" y="985"/>
                  </a:lnTo>
                  <a:lnTo>
                    <a:pt x="777" y="1013"/>
                  </a:lnTo>
                  <a:lnTo>
                    <a:pt x="750" y="1037"/>
                  </a:lnTo>
                  <a:lnTo>
                    <a:pt x="721" y="1059"/>
                  </a:lnTo>
                  <a:lnTo>
                    <a:pt x="689" y="1077"/>
                  </a:lnTo>
                  <a:lnTo>
                    <a:pt x="655" y="1093"/>
                  </a:lnTo>
                  <a:lnTo>
                    <a:pt x="619" y="1106"/>
                  </a:lnTo>
                  <a:lnTo>
                    <a:pt x="583" y="1116"/>
                  </a:lnTo>
                  <a:lnTo>
                    <a:pt x="545" y="1124"/>
                  </a:lnTo>
                  <a:lnTo>
                    <a:pt x="506" y="1129"/>
                  </a:lnTo>
                  <a:lnTo>
                    <a:pt x="467" y="1132"/>
                  </a:lnTo>
                  <a:lnTo>
                    <a:pt x="428" y="1132"/>
                  </a:lnTo>
                  <a:lnTo>
                    <a:pt x="383" y="1131"/>
                  </a:lnTo>
                  <a:lnTo>
                    <a:pt x="340" y="1128"/>
                  </a:lnTo>
                  <a:lnTo>
                    <a:pt x="297" y="1120"/>
                  </a:lnTo>
                  <a:lnTo>
                    <a:pt x="257" y="1111"/>
                  </a:lnTo>
                  <a:lnTo>
                    <a:pt x="218" y="1097"/>
                  </a:lnTo>
                  <a:lnTo>
                    <a:pt x="182" y="1081"/>
                  </a:lnTo>
                  <a:lnTo>
                    <a:pt x="148" y="1061"/>
                  </a:lnTo>
                  <a:lnTo>
                    <a:pt x="117" y="1038"/>
                  </a:lnTo>
                  <a:lnTo>
                    <a:pt x="89" y="1012"/>
                  </a:lnTo>
                  <a:lnTo>
                    <a:pt x="65" y="980"/>
                  </a:lnTo>
                  <a:lnTo>
                    <a:pt x="43" y="947"/>
                  </a:lnTo>
                  <a:lnTo>
                    <a:pt x="26" y="908"/>
                  </a:lnTo>
                  <a:lnTo>
                    <a:pt x="13" y="865"/>
                  </a:lnTo>
                  <a:lnTo>
                    <a:pt x="4" y="819"/>
                  </a:lnTo>
                  <a:lnTo>
                    <a:pt x="0" y="767"/>
                  </a:lnTo>
                  <a:lnTo>
                    <a:pt x="166" y="767"/>
                  </a:lnTo>
                  <a:lnTo>
                    <a:pt x="170" y="804"/>
                  </a:lnTo>
                  <a:lnTo>
                    <a:pt x="178" y="838"/>
                  </a:lnTo>
                  <a:lnTo>
                    <a:pt x="191" y="867"/>
                  </a:lnTo>
                  <a:lnTo>
                    <a:pt x="208" y="891"/>
                  </a:lnTo>
                  <a:lnTo>
                    <a:pt x="229" y="913"/>
                  </a:lnTo>
                  <a:lnTo>
                    <a:pt x="253" y="931"/>
                  </a:lnTo>
                  <a:lnTo>
                    <a:pt x="279" y="945"/>
                  </a:lnTo>
                  <a:lnTo>
                    <a:pt x="308" y="957"/>
                  </a:lnTo>
                  <a:lnTo>
                    <a:pt x="338" y="966"/>
                  </a:lnTo>
                  <a:lnTo>
                    <a:pt x="371" y="972"/>
                  </a:lnTo>
                  <a:lnTo>
                    <a:pt x="404" y="974"/>
                  </a:lnTo>
                  <a:lnTo>
                    <a:pt x="438" y="976"/>
                  </a:lnTo>
                  <a:lnTo>
                    <a:pt x="462" y="976"/>
                  </a:lnTo>
                  <a:lnTo>
                    <a:pt x="488" y="974"/>
                  </a:lnTo>
                  <a:lnTo>
                    <a:pt x="513" y="971"/>
                  </a:lnTo>
                  <a:lnTo>
                    <a:pt x="539" y="966"/>
                  </a:lnTo>
                  <a:lnTo>
                    <a:pt x="564" y="960"/>
                  </a:lnTo>
                  <a:lnTo>
                    <a:pt x="589" y="951"/>
                  </a:lnTo>
                  <a:lnTo>
                    <a:pt x="610" y="941"/>
                  </a:lnTo>
                  <a:lnTo>
                    <a:pt x="630" y="927"/>
                  </a:lnTo>
                  <a:lnTo>
                    <a:pt x="648" y="912"/>
                  </a:lnTo>
                  <a:lnTo>
                    <a:pt x="663" y="892"/>
                  </a:lnTo>
                  <a:lnTo>
                    <a:pt x="674" y="871"/>
                  </a:lnTo>
                  <a:lnTo>
                    <a:pt x="681" y="844"/>
                  </a:lnTo>
                  <a:lnTo>
                    <a:pt x="683" y="815"/>
                  </a:lnTo>
                  <a:lnTo>
                    <a:pt x="681" y="787"/>
                  </a:lnTo>
                  <a:lnTo>
                    <a:pt x="674" y="762"/>
                  </a:lnTo>
                  <a:lnTo>
                    <a:pt x="661" y="740"/>
                  </a:lnTo>
                  <a:lnTo>
                    <a:pt x="647" y="722"/>
                  </a:lnTo>
                  <a:lnTo>
                    <a:pt x="627" y="705"/>
                  </a:lnTo>
                  <a:lnTo>
                    <a:pt x="606" y="691"/>
                  </a:lnTo>
                  <a:lnTo>
                    <a:pt x="580" y="677"/>
                  </a:lnTo>
                  <a:lnTo>
                    <a:pt x="552" y="667"/>
                  </a:lnTo>
                  <a:lnTo>
                    <a:pt x="522" y="656"/>
                  </a:lnTo>
                  <a:lnTo>
                    <a:pt x="490" y="647"/>
                  </a:lnTo>
                  <a:lnTo>
                    <a:pt x="457" y="639"/>
                  </a:lnTo>
                  <a:lnTo>
                    <a:pt x="422" y="630"/>
                  </a:lnTo>
                  <a:lnTo>
                    <a:pt x="387" y="622"/>
                  </a:lnTo>
                  <a:lnTo>
                    <a:pt x="352" y="613"/>
                  </a:lnTo>
                  <a:lnTo>
                    <a:pt x="317" y="605"/>
                  </a:lnTo>
                  <a:lnTo>
                    <a:pt x="281" y="595"/>
                  </a:lnTo>
                  <a:lnTo>
                    <a:pt x="247" y="585"/>
                  </a:lnTo>
                  <a:lnTo>
                    <a:pt x="215" y="572"/>
                  </a:lnTo>
                  <a:lnTo>
                    <a:pt x="183" y="558"/>
                  </a:lnTo>
                  <a:lnTo>
                    <a:pt x="153" y="542"/>
                  </a:lnTo>
                  <a:lnTo>
                    <a:pt x="125" y="524"/>
                  </a:lnTo>
                  <a:lnTo>
                    <a:pt x="99" y="504"/>
                  </a:lnTo>
                  <a:lnTo>
                    <a:pt x="77" y="480"/>
                  </a:lnTo>
                  <a:lnTo>
                    <a:pt x="58" y="453"/>
                  </a:lnTo>
                  <a:lnTo>
                    <a:pt x="42" y="423"/>
                  </a:lnTo>
                  <a:lnTo>
                    <a:pt x="31" y="389"/>
                  </a:lnTo>
                  <a:lnTo>
                    <a:pt x="24" y="350"/>
                  </a:lnTo>
                  <a:lnTo>
                    <a:pt x="21" y="308"/>
                  </a:lnTo>
                  <a:lnTo>
                    <a:pt x="24" y="267"/>
                  </a:lnTo>
                  <a:lnTo>
                    <a:pt x="31" y="228"/>
                  </a:lnTo>
                  <a:lnTo>
                    <a:pt x="43" y="193"/>
                  </a:lnTo>
                  <a:lnTo>
                    <a:pt x="60" y="161"/>
                  </a:lnTo>
                  <a:lnTo>
                    <a:pt x="80" y="132"/>
                  </a:lnTo>
                  <a:lnTo>
                    <a:pt x="103" y="107"/>
                  </a:lnTo>
                  <a:lnTo>
                    <a:pt x="130" y="84"/>
                  </a:lnTo>
                  <a:lnTo>
                    <a:pt x="159" y="63"/>
                  </a:lnTo>
                  <a:lnTo>
                    <a:pt x="190" y="46"/>
                  </a:lnTo>
                  <a:lnTo>
                    <a:pt x="223" y="32"/>
                  </a:lnTo>
                  <a:lnTo>
                    <a:pt x="257" y="21"/>
                  </a:lnTo>
                  <a:lnTo>
                    <a:pt x="292" y="12"/>
                  </a:lnTo>
                  <a:lnTo>
                    <a:pt x="327" y="6"/>
                  </a:lnTo>
                  <a:lnTo>
                    <a:pt x="364" y="2"/>
                  </a:lnTo>
                  <a:lnTo>
                    <a:pt x="39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7"/>
            <p:cNvSpPr>
              <a:spLocks noEditPoints="1"/>
            </p:cNvSpPr>
            <p:nvPr userDrawn="1"/>
          </p:nvSpPr>
          <p:spPr bwMode="auto">
            <a:xfrm>
              <a:off x="6994526" y="4454526"/>
              <a:ext cx="377825" cy="449263"/>
            </a:xfrm>
            <a:custGeom>
              <a:avLst/>
              <a:gdLst>
                <a:gd name="T0" fmla="*/ 629 w 951"/>
                <a:gd name="T1" fmla="*/ 576 h 1132"/>
                <a:gd name="T2" fmla="*/ 530 w 951"/>
                <a:gd name="T3" fmla="*/ 600 h 1132"/>
                <a:gd name="T4" fmla="*/ 417 w 951"/>
                <a:gd name="T5" fmla="*/ 616 h 1132"/>
                <a:gd name="T6" fmla="*/ 322 w 951"/>
                <a:gd name="T7" fmla="*/ 636 h 1132"/>
                <a:gd name="T8" fmla="*/ 247 w 951"/>
                <a:gd name="T9" fmla="*/ 670 h 1132"/>
                <a:gd name="T10" fmla="*/ 196 w 951"/>
                <a:gd name="T11" fmla="*/ 728 h 1132"/>
                <a:gd name="T12" fmla="*/ 176 w 951"/>
                <a:gd name="T13" fmla="*/ 817 h 1132"/>
                <a:gd name="T14" fmla="*/ 194 w 951"/>
                <a:gd name="T15" fmla="*/ 897 h 1132"/>
                <a:gd name="T16" fmla="*/ 245 w 951"/>
                <a:gd name="T17" fmla="*/ 947 h 1132"/>
                <a:gd name="T18" fmla="*/ 317 w 951"/>
                <a:gd name="T19" fmla="*/ 972 h 1132"/>
                <a:gd name="T20" fmla="*/ 417 w 951"/>
                <a:gd name="T21" fmla="*/ 974 h 1132"/>
                <a:gd name="T22" fmla="*/ 528 w 951"/>
                <a:gd name="T23" fmla="*/ 944 h 1132"/>
                <a:gd name="T24" fmla="*/ 609 w 951"/>
                <a:gd name="T25" fmla="*/ 890 h 1132"/>
                <a:gd name="T26" fmla="*/ 658 w 951"/>
                <a:gd name="T27" fmla="*/ 822 h 1132"/>
                <a:gd name="T28" fmla="*/ 679 w 951"/>
                <a:gd name="T29" fmla="*/ 753 h 1132"/>
                <a:gd name="T30" fmla="*/ 468 w 951"/>
                <a:gd name="T31" fmla="*/ 0 h 1132"/>
                <a:gd name="T32" fmla="*/ 570 w 951"/>
                <a:gd name="T33" fmla="*/ 6 h 1132"/>
                <a:gd name="T34" fmla="*/ 668 w 951"/>
                <a:gd name="T35" fmla="*/ 28 h 1132"/>
                <a:gd name="T36" fmla="*/ 752 w 951"/>
                <a:gd name="T37" fmla="*/ 72 h 1132"/>
                <a:gd name="T38" fmla="*/ 814 w 951"/>
                <a:gd name="T39" fmla="*/ 145 h 1132"/>
                <a:gd name="T40" fmla="*/ 845 w 951"/>
                <a:gd name="T41" fmla="*/ 253 h 1132"/>
                <a:gd name="T42" fmla="*/ 848 w 951"/>
                <a:gd name="T43" fmla="*/ 884 h 1132"/>
                <a:gd name="T44" fmla="*/ 854 w 951"/>
                <a:gd name="T45" fmla="*/ 947 h 1132"/>
                <a:gd name="T46" fmla="*/ 883 w 951"/>
                <a:gd name="T47" fmla="*/ 974 h 1132"/>
                <a:gd name="T48" fmla="*/ 932 w 951"/>
                <a:gd name="T49" fmla="*/ 972 h 1132"/>
                <a:gd name="T50" fmla="*/ 933 w 951"/>
                <a:gd name="T51" fmla="*/ 1114 h 1132"/>
                <a:gd name="T52" fmla="*/ 861 w 951"/>
                <a:gd name="T53" fmla="*/ 1131 h 1132"/>
                <a:gd name="T54" fmla="*/ 779 w 951"/>
                <a:gd name="T55" fmla="*/ 1125 h 1132"/>
                <a:gd name="T56" fmla="*/ 721 w 951"/>
                <a:gd name="T57" fmla="*/ 1083 h 1132"/>
                <a:gd name="T58" fmla="*/ 692 w 951"/>
                <a:gd name="T59" fmla="*/ 1002 h 1132"/>
                <a:gd name="T60" fmla="*/ 616 w 951"/>
                <a:gd name="T61" fmla="*/ 1041 h 1132"/>
                <a:gd name="T62" fmla="*/ 485 w 951"/>
                <a:gd name="T63" fmla="*/ 1111 h 1132"/>
                <a:gd name="T64" fmla="*/ 334 w 951"/>
                <a:gd name="T65" fmla="*/ 1132 h 1132"/>
                <a:gd name="T66" fmla="*/ 222 w 951"/>
                <a:gd name="T67" fmla="*/ 1120 h 1132"/>
                <a:gd name="T68" fmla="*/ 125 w 951"/>
                <a:gd name="T69" fmla="*/ 1082 h 1132"/>
                <a:gd name="T70" fmla="*/ 52 w 951"/>
                <a:gd name="T71" fmla="*/ 1013 h 1132"/>
                <a:gd name="T72" fmla="*/ 9 w 951"/>
                <a:gd name="T73" fmla="*/ 914 h 1132"/>
                <a:gd name="T74" fmla="*/ 1 w 951"/>
                <a:gd name="T75" fmla="*/ 784 h 1132"/>
                <a:gd name="T76" fmla="*/ 33 w 951"/>
                <a:gd name="T77" fmla="*/ 671 h 1132"/>
                <a:gd name="T78" fmla="*/ 94 w 951"/>
                <a:gd name="T79" fmla="*/ 594 h 1132"/>
                <a:gd name="T80" fmla="*/ 176 w 951"/>
                <a:gd name="T81" fmla="*/ 545 h 1132"/>
                <a:gd name="T82" fmla="*/ 273 w 951"/>
                <a:gd name="T83" fmla="*/ 512 h 1132"/>
                <a:gd name="T84" fmla="*/ 381 w 951"/>
                <a:gd name="T85" fmla="*/ 489 h 1132"/>
                <a:gd name="T86" fmla="*/ 491 w 951"/>
                <a:gd name="T87" fmla="*/ 472 h 1132"/>
                <a:gd name="T88" fmla="*/ 582 w 951"/>
                <a:gd name="T89" fmla="*/ 453 h 1132"/>
                <a:gd name="T90" fmla="*/ 647 w 951"/>
                <a:gd name="T91" fmla="*/ 422 h 1132"/>
                <a:gd name="T92" fmla="*/ 680 w 951"/>
                <a:gd name="T93" fmla="*/ 365 h 1132"/>
                <a:gd name="T94" fmla="*/ 675 w 951"/>
                <a:gd name="T95" fmla="*/ 276 h 1132"/>
                <a:gd name="T96" fmla="*/ 638 w 951"/>
                <a:gd name="T97" fmla="*/ 210 h 1132"/>
                <a:gd name="T98" fmla="*/ 578 w 951"/>
                <a:gd name="T99" fmla="*/ 175 h 1132"/>
                <a:gd name="T100" fmla="*/ 506 w 951"/>
                <a:gd name="T101" fmla="*/ 160 h 1132"/>
                <a:gd name="T102" fmla="*/ 423 w 951"/>
                <a:gd name="T103" fmla="*/ 158 h 1132"/>
                <a:gd name="T104" fmla="*/ 332 w 951"/>
                <a:gd name="T105" fmla="*/ 175 h 1132"/>
                <a:gd name="T106" fmla="*/ 261 w 951"/>
                <a:gd name="T107" fmla="*/ 218 h 1132"/>
                <a:gd name="T108" fmla="*/ 216 w 951"/>
                <a:gd name="T109" fmla="*/ 292 h 1132"/>
                <a:gd name="T110" fmla="*/ 39 w 951"/>
                <a:gd name="T111" fmla="*/ 362 h 1132"/>
                <a:gd name="T112" fmla="*/ 66 w 951"/>
                <a:gd name="T113" fmla="*/ 222 h 1132"/>
                <a:gd name="T114" fmla="*/ 129 w 951"/>
                <a:gd name="T115" fmla="*/ 120 h 1132"/>
                <a:gd name="T116" fmla="*/ 222 w 951"/>
                <a:gd name="T117" fmla="*/ 51 h 1132"/>
                <a:gd name="T118" fmla="*/ 338 w 951"/>
                <a:gd name="T119" fmla="*/ 12 h 1132"/>
                <a:gd name="T120" fmla="*/ 468 w 951"/>
                <a:gd name="T121" fmla="*/ 0 h 1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951" h="1132">
                  <a:moveTo>
                    <a:pt x="681" y="550"/>
                  </a:moveTo>
                  <a:lnTo>
                    <a:pt x="657" y="564"/>
                  </a:lnTo>
                  <a:lnTo>
                    <a:pt x="629" y="576"/>
                  </a:lnTo>
                  <a:lnTo>
                    <a:pt x="599" y="586"/>
                  </a:lnTo>
                  <a:lnTo>
                    <a:pt x="565" y="593"/>
                  </a:lnTo>
                  <a:lnTo>
                    <a:pt x="530" y="600"/>
                  </a:lnTo>
                  <a:lnTo>
                    <a:pt x="493" y="605"/>
                  </a:lnTo>
                  <a:lnTo>
                    <a:pt x="455" y="611"/>
                  </a:lnTo>
                  <a:lnTo>
                    <a:pt x="417" y="616"/>
                  </a:lnTo>
                  <a:lnTo>
                    <a:pt x="379" y="622"/>
                  </a:lnTo>
                  <a:lnTo>
                    <a:pt x="350" y="629"/>
                  </a:lnTo>
                  <a:lnTo>
                    <a:pt x="322" y="636"/>
                  </a:lnTo>
                  <a:lnTo>
                    <a:pt x="295" y="646"/>
                  </a:lnTo>
                  <a:lnTo>
                    <a:pt x="270" y="657"/>
                  </a:lnTo>
                  <a:lnTo>
                    <a:pt x="247" y="670"/>
                  </a:lnTo>
                  <a:lnTo>
                    <a:pt x="227" y="686"/>
                  </a:lnTo>
                  <a:lnTo>
                    <a:pt x="209" y="705"/>
                  </a:lnTo>
                  <a:lnTo>
                    <a:pt x="196" y="728"/>
                  </a:lnTo>
                  <a:lnTo>
                    <a:pt x="185" y="753"/>
                  </a:lnTo>
                  <a:lnTo>
                    <a:pt x="177" y="784"/>
                  </a:lnTo>
                  <a:lnTo>
                    <a:pt x="176" y="817"/>
                  </a:lnTo>
                  <a:lnTo>
                    <a:pt x="177" y="848"/>
                  </a:lnTo>
                  <a:lnTo>
                    <a:pt x="185" y="874"/>
                  </a:lnTo>
                  <a:lnTo>
                    <a:pt x="194" y="897"/>
                  </a:lnTo>
                  <a:lnTo>
                    <a:pt x="209" y="916"/>
                  </a:lnTo>
                  <a:lnTo>
                    <a:pt x="226" y="933"/>
                  </a:lnTo>
                  <a:lnTo>
                    <a:pt x="245" y="947"/>
                  </a:lnTo>
                  <a:lnTo>
                    <a:pt x="267" y="957"/>
                  </a:lnTo>
                  <a:lnTo>
                    <a:pt x="292" y="966"/>
                  </a:lnTo>
                  <a:lnTo>
                    <a:pt x="317" y="972"/>
                  </a:lnTo>
                  <a:lnTo>
                    <a:pt x="344" y="974"/>
                  </a:lnTo>
                  <a:lnTo>
                    <a:pt x="372" y="976"/>
                  </a:lnTo>
                  <a:lnTo>
                    <a:pt x="417" y="974"/>
                  </a:lnTo>
                  <a:lnTo>
                    <a:pt x="458" y="967"/>
                  </a:lnTo>
                  <a:lnTo>
                    <a:pt x="496" y="957"/>
                  </a:lnTo>
                  <a:lnTo>
                    <a:pt x="528" y="944"/>
                  </a:lnTo>
                  <a:lnTo>
                    <a:pt x="559" y="929"/>
                  </a:lnTo>
                  <a:lnTo>
                    <a:pt x="585" y="910"/>
                  </a:lnTo>
                  <a:lnTo>
                    <a:pt x="609" y="890"/>
                  </a:lnTo>
                  <a:lnTo>
                    <a:pt x="628" y="869"/>
                  </a:lnTo>
                  <a:lnTo>
                    <a:pt x="645" y="846"/>
                  </a:lnTo>
                  <a:lnTo>
                    <a:pt x="658" y="822"/>
                  </a:lnTo>
                  <a:lnTo>
                    <a:pt x="668" y="799"/>
                  </a:lnTo>
                  <a:lnTo>
                    <a:pt x="675" y="775"/>
                  </a:lnTo>
                  <a:lnTo>
                    <a:pt x="679" y="753"/>
                  </a:lnTo>
                  <a:lnTo>
                    <a:pt x="681" y="732"/>
                  </a:lnTo>
                  <a:lnTo>
                    <a:pt x="681" y="550"/>
                  </a:lnTo>
                  <a:close/>
                  <a:moveTo>
                    <a:pt x="468" y="0"/>
                  </a:moveTo>
                  <a:lnTo>
                    <a:pt x="502" y="2"/>
                  </a:lnTo>
                  <a:lnTo>
                    <a:pt x="536" y="3"/>
                  </a:lnTo>
                  <a:lnTo>
                    <a:pt x="570" y="6"/>
                  </a:lnTo>
                  <a:lnTo>
                    <a:pt x="604" y="11"/>
                  </a:lnTo>
                  <a:lnTo>
                    <a:pt x="636" y="18"/>
                  </a:lnTo>
                  <a:lnTo>
                    <a:pt x="668" y="28"/>
                  </a:lnTo>
                  <a:lnTo>
                    <a:pt x="697" y="40"/>
                  </a:lnTo>
                  <a:lnTo>
                    <a:pt x="725" y="55"/>
                  </a:lnTo>
                  <a:lnTo>
                    <a:pt x="752" y="72"/>
                  </a:lnTo>
                  <a:lnTo>
                    <a:pt x="775" y="93"/>
                  </a:lnTo>
                  <a:lnTo>
                    <a:pt x="796" y="117"/>
                  </a:lnTo>
                  <a:lnTo>
                    <a:pt x="814" y="145"/>
                  </a:lnTo>
                  <a:lnTo>
                    <a:pt x="828" y="177"/>
                  </a:lnTo>
                  <a:lnTo>
                    <a:pt x="838" y="213"/>
                  </a:lnTo>
                  <a:lnTo>
                    <a:pt x="845" y="253"/>
                  </a:lnTo>
                  <a:lnTo>
                    <a:pt x="848" y="298"/>
                  </a:lnTo>
                  <a:lnTo>
                    <a:pt x="848" y="855"/>
                  </a:lnTo>
                  <a:lnTo>
                    <a:pt x="848" y="884"/>
                  </a:lnTo>
                  <a:lnTo>
                    <a:pt x="848" y="909"/>
                  </a:lnTo>
                  <a:lnTo>
                    <a:pt x="850" y="930"/>
                  </a:lnTo>
                  <a:lnTo>
                    <a:pt x="854" y="947"/>
                  </a:lnTo>
                  <a:lnTo>
                    <a:pt x="860" y="960"/>
                  </a:lnTo>
                  <a:lnTo>
                    <a:pt x="870" y="968"/>
                  </a:lnTo>
                  <a:lnTo>
                    <a:pt x="883" y="974"/>
                  </a:lnTo>
                  <a:lnTo>
                    <a:pt x="900" y="976"/>
                  </a:lnTo>
                  <a:lnTo>
                    <a:pt x="915" y="976"/>
                  </a:lnTo>
                  <a:lnTo>
                    <a:pt x="932" y="972"/>
                  </a:lnTo>
                  <a:lnTo>
                    <a:pt x="951" y="966"/>
                  </a:lnTo>
                  <a:lnTo>
                    <a:pt x="951" y="1104"/>
                  </a:lnTo>
                  <a:lnTo>
                    <a:pt x="933" y="1114"/>
                  </a:lnTo>
                  <a:lnTo>
                    <a:pt x="911" y="1122"/>
                  </a:lnTo>
                  <a:lnTo>
                    <a:pt x="888" y="1128"/>
                  </a:lnTo>
                  <a:lnTo>
                    <a:pt x="861" y="1131"/>
                  </a:lnTo>
                  <a:lnTo>
                    <a:pt x="832" y="1132"/>
                  </a:lnTo>
                  <a:lnTo>
                    <a:pt x="804" y="1131"/>
                  </a:lnTo>
                  <a:lnTo>
                    <a:pt x="779" y="1125"/>
                  </a:lnTo>
                  <a:lnTo>
                    <a:pt x="757" y="1116"/>
                  </a:lnTo>
                  <a:lnTo>
                    <a:pt x="737" y="1101"/>
                  </a:lnTo>
                  <a:lnTo>
                    <a:pt x="721" y="1083"/>
                  </a:lnTo>
                  <a:lnTo>
                    <a:pt x="708" y="1061"/>
                  </a:lnTo>
                  <a:lnTo>
                    <a:pt x="698" y="1034"/>
                  </a:lnTo>
                  <a:lnTo>
                    <a:pt x="692" y="1002"/>
                  </a:lnTo>
                  <a:lnTo>
                    <a:pt x="691" y="966"/>
                  </a:lnTo>
                  <a:lnTo>
                    <a:pt x="655" y="1006"/>
                  </a:lnTo>
                  <a:lnTo>
                    <a:pt x="616" y="1041"/>
                  </a:lnTo>
                  <a:lnTo>
                    <a:pt x="575" y="1069"/>
                  </a:lnTo>
                  <a:lnTo>
                    <a:pt x="531" y="1093"/>
                  </a:lnTo>
                  <a:lnTo>
                    <a:pt x="485" y="1111"/>
                  </a:lnTo>
                  <a:lnTo>
                    <a:pt x="436" y="1123"/>
                  </a:lnTo>
                  <a:lnTo>
                    <a:pt x="386" y="1130"/>
                  </a:lnTo>
                  <a:lnTo>
                    <a:pt x="334" y="1132"/>
                  </a:lnTo>
                  <a:lnTo>
                    <a:pt x="295" y="1131"/>
                  </a:lnTo>
                  <a:lnTo>
                    <a:pt x="258" y="1128"/>
                  </a:lnTo>
                  <a:lnTo>
                    <a:pt x="222" y="1120"/>
                  </a:lnTo>
                  <a:lnTo>
                    <a:pt x="187" y="1111"/>
                  </a:lnTo>
                  <a:lnTo>
                    <a:pt x="155" y="1097"/>
                  </a:lnTo>
                  <a:lnTo>
                    <a:pt x="125" y="1082"/>
                  </a:lnTo>
                  <a:lnTo>
                    <a:pt x="98" y="1062"/>
                  </a:lnTo>
                  <a:lnTo>
                    <a:pt x="73" y="1040"/>
                  </a:lnTo>
                  <a:lnTo>
                    <a:pt x="52" y="1013"/>
                  </a:lnTo>
                  <a:lnTo>
                    <a:pt x="34" y="984"/>
                  </a:lnTo>
                  <a:lnTo>
                    <a:pt x="19" y="951"/>
                  </a:lnTo>
                  <a:lnTo>
                    <a:pt x="9" y="914"/>
                  </a:lnTo>
                  <a:lnTo>
                    <a:pt x="1" y="874"/>
                  </a:lnTo>
                  <a:lnTo>
                    <a:pt x="0" y="830"/>
                  </a:lnTo>
                  <a:lnTo>
                    <a:pt x="1" y="784"/>
                  </a:lnTo>
                  <a:lnTo>
                    <a:pt x="9" y="741"/>
                  </a:lnTo>
                  <a:lnTo>
                    <a:pt x="18" y="704"/>
                  </a:lnTo>
                  <a:lnTo>
                    <a:pt x="33" y="671"/>
                  </a:lnTo>
                  <a:lnTo>
                    <a:pt x="50" y="642"/>
                  </a:lnTo>
                  <a:lnTo>
                    <a:pt x="70" y="617"/>
                  </a:lnTo>
                  <a:lnTo>
                    <a:pt x="94" y="594"/>
                  </a:lnTo>
                  <a:lnTo>
                    <a:pt x="119" y="575"/>
                  </a:lnTo>
                  <a:lnTo>
                    <a:pt x="147" y="559"/>
                  </a:lnTo>
                  <a:lnTo>
                    <a:pt x="176" y="545"/>
                  </a:lnTo>
                  <a:lnTo>
                    <a:pt x="208" y="533"/>
                  </a:lnTo>
                  <a:lnTo>
                    <a:pt x="241" y="522"/>
                  </a:lnTo>
                  <a:lnTo>
                    <a:pt x="273" y="512"/>
                  </a:lnTo>
                  <a:lnTo>
                    <a:pt x="307" y="505"/>
                  </a:lnTo>
                  <a:lnTo>
                    <a:pt x="343" y="496"/>
                  </a:lnTo>
                  <a:lnTo>
                    <a:pt x="381" y="489"/>
                  </a:lnTo>
                  <a:lnTo>
                    <a:pt x="419" y="483"/>
                  </a:lnTo>
                  <a:lnTo>
                    <a:pt x="455" y="477"/>
                  </a:lnTo>
                  <a:lnTo>
                    <a:pt x="491" y="472"/>
                  </a:lnTo>
                  <a:lnTo>
                    <a:pt x="523" y="466"/>
                  </a:lnTo>
                  <a:lnTo>
                    <a:pt x="554" y="460"/>
                  </a:lnTo>
                  <a:lnTo>
                    <a:pt x="582" y="453"/>
                  </a:lnTo>
                  <a:lnTo>
                    <a:pt x="606" y="445"/>
                  </a:lnTo>
                  <a:lnTo>
                    <a:pt x="629" y="434"/>
                  </a:lnTo>
                  <a:lnTo>
                    <a:pt x="647" y="422"/>
                  </a:lnTo>
                  <a:lnTo>
                    <a:pt x="662" y="406"/>
                  </a:lnTo>
                  <a:lnTo>
                    <a:pt x="674" y="387"/>
                  </a:lnTo>
                  <a:lnTo>
                    <a:pt x="680" y="365"/>
                  </a:lnTo>
                  <a:lnTo>
                    <a:pt x="683" y="338"/>
                  </a:lnTo>
                  <a:lnTo>
                    <a:pt x="680" y="304"/>
                  </a:lnTo>
                  <a:lnTo>
                    <a:pt x="675" y="276"/>
                  </a:lnTo>
                  <a:lnTo>
                    <a:pt x="666" y="250"/>
                  </a:lnTo>
                  <a:lnTo>
                    <a:pt x="652" y="228"/>
                  </a:lnTo>
                  <a:lnTo>
                    <a:pt x="638" y="210"/>
                  </a:lnTo>
                  <a:lnTo>
                    <a:pt x="619" y="196"/>
                  </a:lnTo>
                  <a:lnTo>
                    <a:pt x="600" y="184"/>
                  </a:lnTo>
                  <a:lnTo>
                    <a:pt x="578" y="175"/>
                  </a:lnTo>
                  <a:lnTo>
                    <a:pt x="555" y="168"/>
                  </a:lnTo>
                  <a:lnTo>
                    <a:pt x="532" y="163"/>
                  </a:lnTo>
                  <a:lnTo>
                    <a:pt x="506" y="160"/>
                  </a:lnTo>
                  <a:lnTo>
                    <a:pt x="482" y="158"/>
                  </a:lnTo>
                  <a:lnTo>
                    <a:pt x="458" y="157"/>
                  </a:lnTo>
                  <a:lnTo>
                    <a:pt x="423" y="158"/>
                  </a:lnTo>
                  <a:lnTo>
                    <a:pt x="391" y="162"/>
                  </a:lnTo>
                  <a:lnTo>
                    <a:pt x="360" y="168"/>
                  </a:lnTo>
                  <a:lnTo>
                    <a:pt x="332" y="175"/>
                  </a:lnTo>
                  <a:lnTo>
                    <a:pt x="305" y="186"/>
                  </a:lnTo>
                  <a:lnTo>
                    <a:pt x="282" y="201"/>
                  </a:lnTo>
                  <a:lnTo>
                    <a:pt x="261" y="218"/>
                  </a:lnTo>
                  <a:lnTo>
                    <a:pt x="243" y="239"/>
                  </a:lnTo>
                  <a:lnTo>
                    <a:pt x="228" y="263"/>
                  </a:lnTo>
                  <a:lnTo>
                    <a:pt x="216" y="292"/>
                  </a:lnTo>
                  <a:lnTo>
                    <a:pt x="209" y="325"/>
                  </a:lnTo>
                  <a:lnTo>
                    <a:pt x="205" y="362"/>
                  </a:lnTo>
                  <a:lnTo>
                    <a:pt x="39" y="362"/>
                  </a:lnTo>
                  <a:lnTo>
                    <a:pt x="43" y="312"/>
                  </a:lnTo>
                  <a:lnTo>
                    <a:pt x="52" y="265"/>
                  </a:lnTo>
                  <a:lnTo>
                    <a:pt x="66" y="222"/>
                  </a:lnTo>
                  <a:lnTo>
                    <a:pt x="83" y="184"/>
                  </a:lnTo>
                  <a:lnTo>
                    <a:pt x="104" y="150"/>
                  </a:lnTo>
                  <a:lnTo>
                    <a:pt x="129" y="120"/>
                  </a:lnTo>
                  <a:lnTo>
                    <a:pt x="157" y="93"/>
                  </a:lnTo>
                  <a:lnTo>
                    <a:pt x="188" y="70"/>
                  </a:lnTo>
                  <a:lnTo>
                    <a:pt x="222" y="51"/>
                  </a:lnTo>
                  <a:lnTo>
                    <a:pt x="259" y="35"/>
                  </a:lnTo>
                  <a:lnTo>
                    <a:pt x="296" y="22"/>
                  </a:lnTo>
                  <a:lnTo>
                    <a:pt x="338" y="12"/>
                  </a:lnTo>
                  <a:lnTo>
                    <a:pt x="379" y="6"/>
                  </a:lnTo>
                  <a:lnTo>
                    <a:pt x="423" y="3"/>
                  </a:lnTo>
                  <a:lnTo>
                    <a:pt x="46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8"/>
            <p:cNvSpPr>
              <a:spLocks/>
            </p:cNvSpPr>
            <p:nvPr userDrawn="1"/>
          </p:nvSpPr>
          <p:spPr bwMode="auto">
            <a:xfrm>
              <a:off x="7367588" y="4454526"/>
              <a:ext cx="341313" cy="449263"/>
            </a:xfrm>
            <a:custGeom>
              <a:avLst/>
              <a:gdLst>
                <a:gd name="T0" fmla="*/ 486 w 860"/>
                <a:gd name="T1" fmla="*/ 5 h 1132"/>
                <a:gd name="T2" fmla="*/ 604 w 860"/>
                <a:gd name="T3" fmla="*/ 31 h 1132"/>
                <a:gd name="T4" fmla="*/ 701 w 860"/>
                <a:gd name="T5" fmla="*/ 82 h 1132"/>
                <a:gd name="T6" fmla="*/ 771 w 860"/>
                <a:gd name="T7" fmla="*/ 167 h 1132"/>
                <a:gd name="T8" fmla="*/ 810 w 860"/>
                <a:gd name="T9" fmla="*/ 290 h 1132"/>
                <a:gd name="T10" fmla="*/ 644 w 860"/>
                <a:gd name="T11" fmla="*/ 307 h 1132"/>
                <a:gd name="T12" fmla="*/ 606 w 860"/>
                <a:gd name="T13" fmla="*/ 231 h 1132"/>
                <a:gd name="T14" fmla="*/ 545 w 860"/>
                <a:gd name="T15" fmla="*/ 184 h 1132"/>
                <a:gd name="T16" fmla="*/ 467 w 860"/>
                <a:gd name="T17" fmla="*/ 162 h 1132"/>
                <a:gd name="T18" fmla="*/ 386 w 860"/>
                <a:gd name="T19" fmla="*/ 158 h 1132"/>
                <a:gd name="T20" fmla="*/ 305 w 860"/>
                <a:gd name="T21" fmla="*/ 172 h 1132"/>
                <a:gd name="T22" fmla="*/ 238 w 860"/>
                <a:gd name="T23" fmla="*/ 207 h 1132"/>
                <a:gd name="T24" fmla="*/ 200 w 860"/>
                <a:gd name="T25" fmla="*/ 268 h 1132"/>
                <a:gd name="T26" fmla="*/ 208 w 860"/>
                <a:gd name="T27" fmla="*/ 344 h 1132"/>
                <a:gd name="T28" fmla="*/ 256 w 860"/>
                <a:gd name="T29" fmla="*/ 397 h 1132"/>
                <a:gd name="T30" fmla="*/ 334 w 860"/>
                <a:gd name="T31" fmla="*/ 434 h 1132"/>
                <a:gd name="T32" fmla="*/ 429 w 860"/>
                <a:gd name="T33" fmla="*/ 460 h 1132"/>
                <a:gd name="T34" fmla="*/ 528 w 860"/>
                <a:gd name="T35" fmla="*/ 484 h 1132"/>
                <a:gd name="T36" fmla="*/ 634 w 860"/>
                <a:gd name="T37" fmla="*/ 513 h 1132"/>
                <a:gd name="T38" fmla="*/ 729 w 860"/>
                <a:gd name="T39" fmla="*/ 556 h 1132"/>
                <a:gd name="T40" fmla="*/ 804 w 860"/>
                <a:gd name="T41" fmla="*/ 620 h 1132"/>
                <a:gd name="T42" fmla="*/ 850 w 860"/>
                <a:gd name="T43" fmla="*/ 711 h 1132"/>
                <a:gd name="T44" fmla="*/ 857 w 860"/>
                <a:gd name="T45" fmla="*/ 838 h 1132"/>
                <a:gd name="T46" fmla="*/ 821 w 860"/>
                <a:gd name="T47" fmla="*/ 954 h 1132"/>
                <a:gd name="T48" fmla="*/ 750 w 860"/>
                <a:gd name="T49" fmla="*/ 1037 h 1132"/>
                <a:gd name="T50" fmla="*/ 656 w 860"/>
                <a:gd name="T51" fmla="*/ 1093 h 1132"/>
                <a:gd name="T52" fmla="*/ 545 w 860"/>
                <a:gd name="T53" fmla="*/ 1124 h 1132"/>
                <a:gd name="T54" fmla="*/ 429 w 860"/>
                <a:gd name="T55" fmla="*/ 1132 h 1132"/>
                <a:gd name="T56" fmla="*/ 299 w 860"/>
                <a:gd name="T57" fmla="*/ 1120 h 1132"/>
                <a:gd name="T58" fmla="*/ 182 w 860"/>
                <a:gd name="T59" fmla="*/ 1081 h 1132"/>
                <a:gd name="T60" fmla="*/ 90 w 860"/>
                <a:gd name="T61" fmla="*/ 1012 h 1132"/>
                <a:gd name="T62" fmla="*/ 27 w 860"/>
                <a:gd name="T63" fmla="*/ 908 h 1132"/>
                <a:gd name="T64" fmla="*/ 0 w 860"/>
                <a:gd name="T65" fmla="*/ 767 h 1132"/>
                <a:gd name="T66" fmla="*/ 180 w 860"/>
                <a:gd name="T67" fmla="*/ 838 h 1132"/>
                <a:gd name="T68" fmla="*/ 229 w 860"/>
                <a:gd name="T69" fmla="*/ 913 h 1132"/>
                <a:gd name="T70" fmla="*/ 308 w 860"/>
                <a:gd name="T71" fmla="*/ 957 h 1132"/>
                <a:gd name="T72" fmla="*/ 404 w 860"/>
                <a:gd name="T73" fmla="*/ 974 h 1132"/>
                <a:gd name="T74" fmla="*/ 488 w 860"/>
                <a:gd name="T75" fmla="*/ 974 h 1132"/>
                <a:gd name="T76" fmla="*/ 565 w 860"/>
                <a:gd name="T77" fmla="*/ 960 h 1132"/>
                <a:gd name="T78" fmla="*/ 631 w 860"/>
                <a:gd name="T79" fmla="*/ 927 h 1132"/>
                <a:gd name="T80" fmla="*/ 674 w 860"/>
                <a:gd name="T81" fmla="*/ 871 h 1132"/>
                <a:gd name="T82" fmla="*/ 681 w 860"/>
                <a:gd name="T83" fmla="*/ 787 h 1132"/>
                <a:gd name="T84" fmla="*/ 647 w 860"/>
                <a:gd name="T85" fmla="*/ 722 h 1132"/>
                <a:gd name="T86" fmla="*/ 580 w 860"/>
                <a:gd name="T87" fmla="*/ 677 h 1132"/>
                <a:gd name="T88" fmla="*/ 491 w 860"/>
                <a:gd name="T89" fmla="*/ 647 h 1132"/>
                <a:gd name="T90" fmla="*/ 389 w 860"/>
                <a:gd name="T91" fmla="*/ 622 h 1132"/>
                <a:gd name="T92" fmla="*/ 283 w 860"/>
                <a:gd name="T93" fmla="*/ 595 h 1132"/>
                <a:gd name="T94" fmla="*/ 183 w 860"/>
                <a:gd name="T95" fmla="*/ 558 h 1132"/>
                <a:gd name="T96" fmla="*/ 99 w 860"/>
                <a:gd name="T97" fmla="*/ 504 h 1132"/>
                <a:gd name="T98" fmla="*/ 42 w 860"/>
                <a:gd name="T99" fmla="*/ 423 h 1132"/>
                <a:gd name="T100" fmla="*/ 22 w 860"/>
                <a:gd name="T101" fmla="*/ 308 h 1132"/>
                <a:gd name="T102" fmla="*/ 44 w 860"/>
                <a:gd name="T103" fmla="*/ 193 h 1132"/>
                <a:gd name="T104" fmla="*/ 104 w 860"/>
                <a:gd name="T105" fmla="*/ 107 h 1132"/>
                <a:gd name="T106" fmla="*/ 191 w 860"/>
                <a:gd name="T107" fmla="*/ 46 h 1132"/>
                <a:gd name="T108" fmla="*/ 293 w 860"/>
                <a:gd name="T109" fmla="*/ 12 h 1132"/>
                <a:gd name="T110" fmla="*/ 399 w 860"/>
                <a:gd name="T111" fmla="*/ 0 h 1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860" h="1132">
                  <a:moveTo>
                    <a:pt x="399" y="0"/>
                  </a:moveTo>
                  <a:lnTo>
                    <a:pt x="443" y="2"/>
                  </a:lnTo>
                  <a:lnTo>
                    <a:pt x="486" y="5"/>
                  </a:lnTo>
                  <a:lnTo>
                    <a:pt x="527" y="11"/>
                  </a:lnTo>
                  <a:lnTo>
                    <a:pt x="566" y="20"/>
                  </a:lnTo>
                  <a:lnTo>
                    <a:pt x="604" y="31"/>
                  </a:lnTo>
                  <a:lnTo>
                    <a:pt x="639" y="44"/>
                  </a:lnTo>
                  <a:lnTo>
                    <a:pt x="670" y="62"/>
                  </a:lnTo>
                  <a:lnTo>
                    <a:pt x="701" y="82"/>
                  </a:lnTo>
                  <a:lnTo>
                    <a:pt x="727" y="107"/>
                  </a:lnTo>
                  <a:lnTo>
                    <a:pt x="750" y="134"/>
                  </a:lnTo>
                  <a:lnTo>
                    <a:pt x="771" y="167"/>
                  </a:lnTo>
                  <a:lnTo>
                    <a:pt x="788" y="203"/>
                  </a:lnTo>
                  <a:lnTo>
                    <a:pt x="800" y="244"/>
                  </a:lnTo>
                  <a:lnTo>
                    <a:pt x="810" y="290"/>
                  </a:lnTo>
                  <a:lnTo>
                    <a:pt x="815" y="339"/>
                  </a:lnTo>
                  <a:lnTo>
                    <a:pt x="648" y="339"/>
                  </a:lnTo>
                  <a:lnTo>
                    <a:pt x="644" y="307"/>
                  </a:lnTo>
                  <a:lnTo>
                    <a:pt x="634" y="278"/>
                  </a:lnTo>
                  <a:lnTo>
                    <a:pt x="622" y="254"/>
                  </a:lnTo>
                  <a:lnTo>
                    <a:pt x="606" y="231"/>
                  </a:lnTo>
                  <a:lnTo>
                    <a:pt x="588" y="213"/>
                  </a:lnTo>
                  <a:lnTo>
                    <a:pt x="567" y="197"/>
                  </a:lnTo>
                  <a:lnTo>
                    <a:pt x="545" y="184"/>
                  </a:lnTo>
                  <a:lnTo>
                    <a:pt x="520" y="174"/>
                  </a:lnTo>
                  <a:lnTo>
                    <a:pt x="494" y="167"/>
                  </a:lnTo>
                  <a:lnTo>
                    <a:pt x="467" y="162"/>
                  </a:lnTo>
                  <a:lnTo>
                    <a:pt x="441" y="158"/>
                  </a:lnTo>
                  <a:lnTo>
                    <a:pt x="413" y="157"/>
                  </a:lnTo>
                  <a:lnTo>
                    <a:pt x="386" y="158"/>
                  </a:lnTo>
                  <a:lnTo>
                    <a:pt x="358" y="161"/>
                  </a:lnTo>
                  <a:lnTo>
                    <a:pt x="330" y="166"/>
                  </a:lnTo>
                  <a:lnTo>
                    <a:pt x="305" y="172"/>
                  </a:lnTo>
                  <a:lnTo>
                    <a:pt x="279" y="180"/>
                  </a:lnTo>
                  <a:lnTo>
                    <a:pt x="257" y="192"/>
                  </a:lnTo>
                  <a:lnTo>
                    <a:pt x="238" y="207"/>
                  </a:lnTo>
                  <a:lnTo>
                    <a:pt x="221" y="224"/>
                  </a:lnTo>
                  <a:lnTo>
                    <a:pt x="209" y="244"/>
                  </a:lnTo>
                  <a:lnTo>
                    <a:pt x="200" y="268"/>
                  </a:lnTo>
                  <a:lnTo>
                    <a:pt x="198" y="296"/>
                  </a:lnTo>
                  <a:lnTo>
                    <a:pt x="200" y="321"/>
                  </a:lnTo>
                  <a:lnTo>
                    <a:pt x="208" y="344"/>
                  </a:lnTo>
                  <a:lnTo>
                    <a:pt x="220" y="365"/>
                  </a:lnTo>
                  <a:lnTo>
                    <a:pt x="237" y="382"/>
                  </a:lnTo>
                  <a:lnTo>
                    <a:pt x="256" y="397"/>
                  </a:lnTo>
                  <a:lnTo>
                    <a:pt x="279" y="411"/>
                  </a:lnTo>
                  <a:lnTo>
                    <a:pt x="305" y="423"/>
                  </a:lnTo>
                  <a:lnTo>
                    <a:pt x="334" y="434"/>
                  </a:lnTo>
                  <a:lnTo>
                    <a:pt x="364" y="443"/>
                  </a:lnTo>
                  <a:lnTo>
                    <a:pt x="396" y="452"/>
                  </a:lnTo>
                  <a:lnTo>
                    <a:pt x="429" y="460"/>
                  </a:lnTo>
                  <a:lnTo>
                    <a:pt x="461" y="467"/>
                  </a:lnTo>
                  <a:lnTo>
                    <a:pt x="495" y="476"/>
                  </a:lnTo>
                  <a:lnTo>
                    <a:pt x="528" y="484"/>
                  </a:lnTo>
                  <a:lnTo>
                    <a:pt x="565" y="493"/>
                  </a:lnTo>
                  <a:lnTo>
                    <a:pt x="600" y="502"/>
                  </a:lnTo>
                  <a:lnTo>
                    <a:pt x="634" y="513"/>
                  </a:lnTo>
                  <a:lnTo>
                    <a:pt x="667" y="527"/>
                  </a:lnTo>
                  <a:lnTo>
                    <a:pt x="699" y="540"/>
                  </a:lnTo>
                  <a:lnTo>
                    <a:pt x="729" y="556"/>
                  </a:lnTo>
                  <a:lnTo>
                    <a:pt x="757" y="575"/>
                  </a:lnTo>
                  <a:lnTo>
                    <a:pt x="782" y="595"/>
                  </a:lnTo>
                  <a:lnTo>
                    <a:pt x="804" y="620"/>
                  </a:lnTo>
                  <a:lnTo>
                    <a:pt x="823" y="646"/>
                  </a:lnTo>
                  <a:lnTo>
                    <a:pt x="839" y="676"/>
                  </a:lnTo>
                  <a:lnTo>
                    <a:pt x="850" y="711"/>
                  </a:lnTo>
                  <a:lnTo>
                    <a:pt x="857" y="750"/>
                  </a:lnTo>
                  <a:lnTo>
                    <a:pt x="860" y="792"/>
                  </a:lnTo>
                  <a:lnTo>
                    <a:pt x="857" y="838"/>
                  </a:lnTo>
                  <a:lnTo>
                    <a:pt x="850" y="880"/>
                  </a:lnTo>
                  <a:lnTo>
                    <a:pt x="838" y="919"/>
                  </a:lnTo>
                  <a:lnTo>
                    <a:pt x="821" y="954"/>
                  </a:lnTo>
                  <a:lnTo>
                    <a:pt x="801" y="985"/>
                  </a:lnTo>
                  <a:lnTo>
                    <a:pt x="777" y="1013"/>
                  </a:lnTo>
                  <a:lnTo>
                    <a:pt x="750" y="1037"/>
                  </a:lnTo>
                  <a:lnTo>
                    <a:pt x="721" y="1059"/>
                  </a:lnTo>
                  <a:lnTo>
                    <a:pt x="690" y="1077"/>
                  </a:lnTo>
                  <a:lnTo>
                    <a:pt x="656" y="1093"/>
                  </a:lnTo>
                  <a:lnTo>
                    <a:pt x="621" y="1106"/>
                  </a:lnTo>
                  <a:lnTo>
                    <a:pt x="583" y="1116"/>
                  </a:lnTo>
                  <a:lnTo>
                    <a:pt x="545" y="1124"/>
                  </a:lnTo>
                  <a:lnTo>
                    <a:pt x="506" y="1129"/>
                  </a:lnTo>
                  <a:lnTo>
                    <a:pt x="467" y="1132"/>
                  </a:lnTo>
                  <a:lnTo>
                    <a:pt x="429" y="1132"/>
                  </a:lnTo>
                  <a:lnTo>
                    <a:pt x="384" y="1131"/>
                  </a:lnTo>
                  <a:lnTo>
                    <a:pt x="340" y="1128"/>
                  </a:lnTo>
                  <a:lnTo>
                    <a:pt x="299" y="1120"/>
                  </a:lnTo>
                  <a:lnTo>
                    <a:pt x="257" y="1111"/>
                  </a:lnTo>
                  <a:lnTo>
                    <a:pt x="218" y="1097"/>
                  </a:lnTo>
                  <a:lnTo>
                    <a:pt x="182" y="1081"/>
                  </a:lnTo>
                  <a:lnTo>
                    <a:pt x="149" y="1061"/>
                  </a:lnTo>
                  <a:lnTo>
                    <a:pt x="118" y="1038"/>
                  </a:lnTo>
                  <a:lnTo>
                    <a:pt x="90" y="1012"/>
                  </a:lnTo>
                  <a:lnTo>
                    <a:pt x="65" y="980"/>
                  </a:lnTo>
                  <a:lnTo>
                    <a:pt x="44" y="947"/>
                  </a:lnTo>
                  <a:lnTo>
                    <a:pt x="27" y="908"/>
                  </a:lnTo>
                  <a:lnTo>
                    <a:pt x="13" y="865"/>
                  </a:lnTo>
                  <a:lnTo>
                    <a:pt x="5" y="819"/>
                  </a:lnTo>
                  <a:lnTo>
                    <a:pt x="0" y="767"/>
                  </a:lnTo>
                  <a:lnTo>
                    <a:pt x="166" y="767"/>
                  </a:lnTo>
                  <a:lnTo>
                    <a:pt x="171" y="804"/>
                  </a:lnTo>
                  <a:lnTo>
                    <a:pt x="180" y="838"/>
                  </a:lnTo>
                  <a:lnTo>
                    <a:pt x="192" y="867"/>
                  </a:lnTo>
                  <a:lnTo>
                    <a:pt x="209" y="891"/>
                  </a:lnTo>
                  <a:lnTo>
                    <a:pt x="229" y="913"/>
                  </a:lnTo>
                  <a:lnTo>
                    <a:pt x="254" y="931"/>
                  </a:lnTo>
                  <a:lnTo>
                    <a:pt x="279" y="945"/>
                  </a:lnTo>
                  <a:lnTo>
                    <a:pt x="308" y="957"/>
                  </a:lnTo>
                  <a:lnTo>
                    <a:pt x="339" y="966"/>
                  </a:lnTo>
                  <a:lnTo>
                    <a:pt x="372" y="972"/>
                  </a:lnTo>
                  <a:lnTo>
                    <a:pt x="404" y="974"/>
                  </a:lnTo>
                  <a:lnTo>
                    <a:pt x="438" y="976"/>
                  </a:lnTo>
                  <a:lnTo>
                    <a:pt x="463" y="976"/>
                  </a:lnTo>
                  <a:lnTo>
                    <a:pt x="488" y="974"/>
                  </a:lnTo>
                  <a:lnTo>
                    <a:pt x="515" y="971"/>
                  </a:lnTo>
                  <a:lnTo>
                    <a:pt x="540" y="966"/>
                  </a:lnTo>
                  <a:lnTo>
                    <a:pt x="565" y="960"/>
                  </a:lnTo>
                  <a:lnTo>
                    <a:pt x="589" y="951"/>
                  </a:lnTo>
                  <a:lnTo>
                    <a:pt x="611" y="941"/>
                  </a:lnTo>
                  <a:lnTo>
                    <a:pt x="631" y="927"/>
                  </a:lnTo>
                  <a:lnTo>
                    <a:pt x="648" y="912"/>
                  </a:lnTo>
                  <a:lnTo>
                    <a:pt x="663" y="892"/>
                  </a:lnTo>
                  <a:lnTo>
                    <a:pt x="674" y="871"/>
                  </a:lnTo>
                  <a:lnTo>
                    <a:pt x="681" y="844"/>
                  </a:lnTo>
                  <a:lnTo>
                    <a:pt x="684" y="815"/>
                  </a:lnTo>
                  <a:lnTo>
                    <a:pt x="681" y="787"/>
                  </a:lnTo>
                  <a:lnTo>
                    <a:pt x="674" y="762"/>
                  </a:lnTo>
                  <a:lnTo>
                    <a:pt x="662" y="740"/>
                  </a:lnTo>
                  <a:lnTo>
                    <a:pt x="647" y="722"/>
                  </a:lnTo>
                  <a:lnTo>
                    <a:pt x="628" y="705"/>
                  </a:lnTo>
                  <a:lnTo>
                    <a:pt x="606" y="691"/>
                  </a:lnTo>
                  <a:lnTo>
                    <a:pt x="580" y="677"/>
                  </a:lnTo>
                  <a:lnTo>
                    <a:pt x="552" y="667"/>
                  </a:lnTo>
                  <a:lnTo>
                    <a:pt x="523" y="656"/>
                  </a:lnTo>
                  <a:lnTo>
                    <a:pt x="491" y="647"/>
                  </a:lnTo>
                  <a:lnTo>
                    <a:pt x="458" y="639"/>
                  </a:lnTo>
                  <a:lnTo>
                    <a:pt x="424" y="630"/>
                  </a:lnTo>
                  <a:lnTo>
                    <a:pt x="389" y="622"/>
                  </a:lnTo>
                  <a:lnTo>
                    <a:pt x="352" y="613"/>
                  </a:lnTo>
                  <a:lnTo>
                    <a:pt x="317" y="605"/>
                  </a:lnTo>
                  <a:lnTo>
                    <a:pt x="283" y="595"/>
                  </a:lnTo>
                  <a:lnTo>
                    <a:pt x="248" y="585"/>
                  </a:lnTo>
                  <a:lnTo>
                    <a:pt x="215" y="572"/>
                  </a:lnTo>
                  <a:lnTo>
                    <a:pt x="183" y="558"/>
                  </a:lnTo>
                  <a:lnTo>
                    <a:pt x="153" y="542"/>
                  </a:lnTo>
                  <a:lnTo>
                    <a:pt x="125" y="524"/>
                  </a:lnTo>
                  <a:lnTo>
                    <a:pt x="99" y="504"/>
                  </a:lnTo>
                  <a:lnTo>
                    <a:pt x="78" y="480"/>
                  </a:lnTo>
                  <a:lnTo>
                    <a:pt x="58" y="453"/>
                  </a:lnTo>
                  <a:lnTo>
                    <a:pt x="42" y="423"/>
                  </a:lnTo>
                  <a:lnTo>
                    <a:pt x="31" y="389"/>
                  </a:lnTo>
                  <a:lnTo>
                    <a:pt x="24" y="350"/>
                  </a:lnTo>
                  <a:lnTo>
                    <a:pt x="22" y="308"/>
                  </a:lnTo>
                  <a:lnTo>
                    <a:pt x="24" y="267"/>
                  </a:lnTo>
                  <a:lnTo>
                    <a:pt x="31" y="228"/>
                  </a:lnTo>
                  <a:lnTo>
                    <a:pt x="44" y="193"/>
                  </a:lnTo>
                  <a:lnTo>
                    <a:pt x="61" y="161"/>
                  </a:lnTo>
                  <a:lnTo>
                    <a:pt x="80" y="132"/>
                  </a:lnTo>
                  <a:lnTo>
                    <a:pt x="104" y="107"/>
                  </a:lnTo>
                  <a:lnTo>
                    <a:pt x="130" y="84"/>
                  </a:lnTo>
                  <a:lnTo>
                    <a:pt x="159" y="63"/>
                  </a:lnTo>
                  <a:lnTo>
                    <a:pt x="191" y="46"/>
                  </a:lnTo>
                  <a:lnTo>
                    <a:pt x="223" y="32"/>
                  </a:lnTo>
                  <a:lnTo>
                    <a:pt x="257" y="21"/>
                  </a:lnTo>
                  <a:lnTo>
                    <a:pt x="293" y="12"/>
                  </a:lnTo>
                  <a:lnTo>
                    <a:pt x="328" y="6"/>
                  </a:lnTo>
                  <a:lnTo>
                    <a:pt x="364" y="2"/>
                  </a:lnTo>
                  <a:lnTo>
                    <a:pt x="39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9"/>
            <p:cNvSpPr>
              <a:spLocks/>
            </p:cNvSpPr>
            <p:nvPr userDrawn="1"/>
          </p:nvSpPr>
          <p:spPr bwMode="auto">
            <a:xfrm>
              <a:off x="6146801" y="4554538"/>
              <a:ext cx="434975" cy="479425"/>
            </a:xfrm>
            <a:custGeom>
              <a:avLst/>
              <a:gdLst>
                <a:gd name="T0" fmla="*/ 621 w 1095"/>
                <a:gd name="T1" fmla="*/ 1 h 1208"/>
                <a:gd name="T2" fmla="*/ 664 w 1095"/>
                <a:gd name="T3" fmla="*/ 18 h 1208"/>
                <a:gd name="T4" fmla="*/ 709 w 1095"/>
                <a:gd name="T5" fmla="*/ 67 h 1208"/>
                <a:gd name="T6" fmla="*/ 947 w 1095"/>
                <a:gd name="T7" fmla="*/ 353 h 1208"/>
                <a:gd name="T8" fmla="*/ 1027 w 1095"/>
                <a:gd name="T9" fmla="*/ 469 h 1208"/>
                <a:gd name="T10" fmla="*/ 1076 w 1095"/>
                <a:gd name="T11" fmla="*/ 580 h 1208"/>
                <a:gd name="T12" fmla="*/ 1095 w 1095"/>
                <a:gd name="T13" fmla="*/ 687 h 1208"/>
                <a:gd name="T14" fmla="*/ 1090 w 1095"/>
                <a:gd name="T15" fmla="*/ 786 h 1208"/>
                <a:gd name="T16" fmla="*/ 1064 w 1095"/>
                <a:gd name="T17" fmla="*/ 877 h 1208"/>
                <a:gd name="T18" fmla="*/ 1020 w 1095"/>
                <a:gd name="T19" fmla="*/ 959 h 1208"/>
                <a:gd name="T20" fmla="*/ 962 w 1095"/>
                <a:gd name="T21" fmla="*/ 1032 h 1208"/>
                <a:gd name="T22" fmla="*/ 892 w 1095"/>
                <a:gd name="T23" fmla="*/ 1093 h 1208"/>
                <a:gd name="T24" fmla="*/ 817 w 1095"/>
                <a:gd name="T25" fmla="*/ 1142 h 1208"/>
                <a:gd name="T26" fmla="*/ 738 w 1095"/>
                <a:gd name="T27" fmla="*/ 1177 h 1208"/>
                <a:gd name="T28" fmla="*/ 630 w 1095"/>
                <a:gd name="T29" fmla="*/ 1202 h 1208"/>
                <a:gd name="T30" fmla="*/ 498 w 1095"/>
                <a:gd name="T31" fmla="*/ 1207 h 1208"/>
                <a:gd name="T32" fmla="*/ 374 w 1095"/>
                <a:gd name="T33" fmla="*/ 1187 h 1208"/>
                <a:gd name="T34" fmla="*/ 261 w 1095"/>
                <a:gd name="T35" fmla="*/ 1144 h 1208"/>
                <a:gd name="T36" fmla="*/ 162 w 1095"/>
                <a:gd name="T37" fmla="*/ 1080 h 1208"/>
                <a:gd name="T38" fmla="*/ 82 w 1095"/>
                <a:gd name="T39" fmla="*/ 998 h 1208"/>
                <a:gd name="T40" fmla="*/ 22 w 1095"/>
                <a:gd name="T41" fmla="*/ 901 h 1208"/>
                <a:gd name="T42" fmla="*/ 25 w 1095"/>
                <a:gd name="T43" fmla="*/ 883 h 1208"/>
                <a:gd name="T44" fmla="*/ 90 w 1095"/>
                <a:gd name="T45" fmla="*/ 940 h 1208"/>
                <a:gd name="T46" fmla="*/ 170 w 1095"/>
                <a:gd name="T47" fmla="*/ 982 h 1208"/>
                <a:gd name="T48" fmla="*/ 258 w 1095"/>
                <a:gd name="T49" fmla="*/ 1009 h 1208"/>
                <a:gd name="T50" fmla="*/ 353 w 1095"/>
                <a:gd name="T51" fmla="*/ 1020 h 1208"/>
                <a:gd name="T52" fmla="*/ 447 w 1095"/>
                <a:gd name="T53" fmla="*/ 1015 h 1208"/>
                <a:gd name="T54" fmla="*/ 534 w 1095"/>
                <a:gd name="T55" fmla="*/ 994 h 1208"/>
                <a:gd name="T56" fmla="*/ 612 w 1095"/>
                <a:gd name="T57" fmla="*/ 958 h 1208"/>
                <a:gd name="T58" fmla="*/ 694 w 1095"/>
                <a:gd name="T59" fmla="*/ 894 h 1208"/>
                <a:gd name="T60" fmla="*/ 756 w 1095"/>
                <a:gd name="T61" fmla="*/ 821 h 1208"/>
                <a:gd name="T62" fmla="*/ 796 w 1095"/>
                <a:gd name="T63" fmla="*/ 738 h 1208"/>
                <a:gd name="T64" fmla="*/ 811 w 1095"/>
                <a:gd name="T65" fmla="*/ 652 h 1208"/>
                <a:gd name="T66" fmla="*/ 800 w 1095"/>
                <a:gd name="T67" fmla="*/ 563 h 1208"/>
                <a:gd name="T68" fmla="*/ 761 w 1095"/>
                <a:gd name="T69" fmla="*/ 478 h 1208"/>
                <a:gd name="T70" fmla="*/ 728 w 1095"/>
                <a:gd name="T71" fmla="*/ 433 h 1208"/>
                <a:gd name="T72" fmla="*/ 714 w 1095"/>
                <a:gd name="T73" fmla="*/ 415 h 1208"/>
                <a:gd name="T74" fmla="*/ 687 w 1095"/>
                <a:gd name="T75" fmla="*/ 382 h 1208"/>
                <a:gd name="T76" fmla="*/ 651 w 1095"/>
                <a:gd name="T77" fmla="*/ 340 h 1208"/>
                <a:gd name="T78" fmla="*/ 609 w 1095"/>
                <a:gd name="T79" fmla="*/ 291 h 1208"/>
                <a:gd name="T80" fmla="*/ 567 w 1095"/>
                <a:gd name="T81" fmla="*/ 239 h 1208"/>
                <a:gd name="T82" fmla="*/ 524 w 1095"/>
                <a:gd name="T83" fmla="*/ 188 h 1208"/>
                <a:gd name="T84" fmla="*/ 521 w 1095"/>
                <a:gd name="T85" fmla="*/ 184 h 1208"/>
                <a:gd name="T86" fmla="*/ 515 w 1095"/>
                <a:gd name="T87" fmla="*/ 177 h 1208"/>
                <a:gd name="T88" fmla="*/ 512 w 1095"/>
                <a:gd name="T89" fmla="*/ 175 h 1208"/>
                <a:gd name="T90" fmla="*/ 492 w 1095"/>
                <a:gd name="T91" fmla="*/ 131 h 1208"/>
                <a:gd name="T92" fmla="*/ 494 w 1095"/>
                <a:gd name="T93" fmla="*/ 87 h 1208"/>
                <a:gd name="T94" fmla="*/ 517 w 1095"/>
                <a:gd name="T95" fmla="*/ 44 h 1208"/>
                <a:gd name="T96" fmla="*/ 555 w 1095"/>
                <a:gd name="T97" fmla="*/ 13 h 1208"/>
                <a:gd name="T98" fmla="*/ 600 w 1095"/>
                <a:gd name="T99" fmla="*/ 0 h 1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95" h="1208">
                  <a:moveTo>
                    <a:pt x="600" y="0"/>
                  </a:moveTo>
                  <a:lnTo>
                    <a:pt x="621" y="1"/>
                  </a:lnTo>
                  <a:lnTo>
                    <a:pt x="643" y="7"/>
                  </a:lnTo>
                  <a:lnTo>
                    <a:pt x="664" y="18"/>
                  </a:lnTo>
                  <a:lnTo>
                    <a:pt x="682" y="35"/>
                  </a:lnTo>
                  <a:lnTo>
                    <a:pt x="709" y="67"/>
                  </a:lnTo>
                  <a:lnTo>
                    <a:pt x="694" y="50"/>
                  </a:lnTo>
                  <a:lnTo>
                    <a:pt x="947" y="353"/>
                  </a:lnTo>
                  <a:lnTo>
                    <a:pt x="991" y="411"/>
                  </a:lnTo>
                  <a:lnTo>
                    <a:pt x="1027" y="469"/>
                  </a:lnTo>
                  <a:lnTo>
                    <a:pt x="1055" y="525"/>
                  </a:lnTo>
                  <a:lnTo>
                    <a:pt x="1076" y="580"/>
                  </a:lnTo>
                  <a:lnTo>
                    <a:pt x="1088" y="633"/>
                  </a:lnTo>
                  <a:lnTo>
                    <a:pt x="1095" y="687"/>
                  </a:lnTo>
                  <a:lnTo>
                    <a:pt x="1095" y="737"/>
                  </a:lnTo>
                  <a:lnTo>
                    <a:pt x="1090" y="786"/>
                  </a:lnTo>
                  <a:lnTo>
                    <a:pt x="1079" y="833"/>
                  </a:lnTo>
                  <a:lnTo>
                    <a:pt x="1064" y="877"/>
                  </a:lnTo>
                  <a:lnTo>
                    <a:pt x="1044" y="920"/>
                  </a:lnTo>
                  <a:lnTo>
                    <a:pt x="1020" y="959"/>
                  </a:lnTo>
                  <a:lnTo>
                    <a:pt x="992" y="998"/>
                  </a:lnTo>
                  <a:lnTo>
                    <a:pt x="962" y="1032"/>
                  </a:lnTo>
                  <a:lnTo>
                    <a:pt x="929" y="1064"/>
                  </a:lnTo>
                  <a:lnTo>
                    <a:pt x="892" y="1093"/>
                  </a:lnTo>
                  <a:lnTo>
                    <a:pt x="856" y="1119"/>
                  </a:lnTo>
                  <a:lnTo>
                    <a:pt x="817" y="1142"/>
                  </a:lnTo>
                  <a:lnTo>
                    <a:pt x="778" y="1161"/>
                  </a:lnTo>
                  <a:lnTo>
                    <a:pt x="738" y="1177"/>
                  </a:lnTo>
                  <a:lnTo>
                    <a:pt x="698" y="1189"/>
                  </a:lnTo>
                  <a:lnTo>
                    <a:pt x="630" y="1202"/>
                  </a:lnTo>
                  <a:lnTo>
                    <a:pt x="563" y="1208"/>
                  </a:lnTo>
                  <a:lnTo>
                    <a:pt x="498" y="1207"/>
                  </a:lnTo>
                  <a:lnTo>
                    <a:pt x="434" y="1201"/>
                  </a:lnTo>
                  <a:lnTo>
                    <a:pt x="374" y="1187"/>
                  </a:lnTo>
                  <a:lnTo>
                    <a:pt x="315" y="1168"/>
                  </a:lnTo>
                  <a:lnTo>
                    <a:pt x="261" y="1144"/>
                  </a:lnTo>
                  <a:lnTo>
                    <a:pt x="210" y="1114"/>
                  </a:lnTo>
                  <a:lnTo>
                    <a:pt x="162" y="1080"/>
                  </a:lnTo>
                  <a:lnTo>
                    <a:pt x="120" y="1040"/>
                  </a:lnTo>
                  <a:lnTo>
                    <a:pt x="82" y="998"/>
                  </a:lnTo>
                  <a:lnTo>
                    <a:pt x="49" y="951"/>
                  </a:lnTo>
                  <a:lnTo>
                    <a:pt x="22" y="901"/>
                  </a:lnTo>
                  <a:lnTo>
                    <a:pt x="0" y="848"/>
                  </a:lnTo>
                  <a:lnTo>
                    <a:pt x="25" y="883"/>
                  </a:lnTo>
                  <a:lnTo>
                    <a:pt x="56" y="913"/>
                  </a:lnTo>
                  <a:lnTo>
                    <a:pt x="90" y="940"/>
                  </a:lnTo>
                  <a:lnTo>
                    <a:pt x="128" y="963"/>
                  </a:lnTo>
                  <a:lnTo>
                    <a:pt x="170" y="982"/>
                  </a:lnTo>
                  <a:lnTo>
                    <a:pt x="213" y="997"/>
                  </a:lnTo>
                  <a:lnTo>
                    <a:pt x="258" y="1009"/>
                  </a:lnTo>
                  <a:lnTo>
                    <a:pt x="306" y="1016"/>
                  </a:lnTo>
                  <a:lnTo>
                    <a:pt x="353" y="1020"/>
                  </a:lnTo>
                  <a:lnTo>
                    <a:pt x="399" y="1019"/>
                  </a:lnTo>
                  <a:lnTo>
                    <a:pt x="447" y="1015"/>
                  </a:lnTo>
                  <a:lnTo>
                    <a:pt x="492" y="1006"/>
                  </a:lnTo>
                  <a:lnTo>
                    <a:pt x="534" y="994"/>
                  </a:lnTo>
                  <a:lnTo>
                    <a:pt x="575" y="979"/>
                  </a:lnTo>
                  <a:lnTo>
                    <a:pt x="612" y="958"/>
                  </a:lnTo>
                  <a:lnTo>
                    <a:pt x="655" y="928"/>
                  </a:lnTo>
                  <a:lnTo>
                    <a:pt x="694" y="894"/>
                  </a:lnTo>
                  <a:lnTo>
                    <a:pt x="728" y="858"/>
                  </a:lnTo>
                  <a:lnTo>
                    <a:pt x="756" y="821"/>
                  </a:lnTo>
                  <a:lnTo>
                    <a:pt x="779" y="780"/>
                  </a:lnTo>
                  <a:lnTo>
                    <a:pt x="796" y="738"/>
                  </a:lnTo>
                  <a:lnTo>
                    <a:pt x="806" y="695"/>
                  </a:lnTo>
                  <a:lnTo>
                    <a:pt x="811" y="652"/>
                  </a:lnTo>
                  <a:lnTo>
                    <a:pt x="809" y="608"/>
                  </a:lnTo>
                  <a:lnTo>
                    <a:pt x="800" y="563"/>
                  </a:lnTo>
                  <a:lnTo>
                    <a:pt x="784" y="520"/>
                  </a:lnTo>
                  <a:lnTo>
                    <a:pt x="761" y="478"/>
                  </a:lnTo>
                  <a:lnTo>
                    <a:pt x="731" y="436"/>
                  </a:lnTo>
                  <a:lnTo>
                    <a:pt x="728" y="433"/>
                  </a:lnTo>
                  <a:lnTo>
                    <a:pt x="724" y="426"/>
                  </a:lnTo>
                  <a:lnTo>
                    <a:pt x="714" y="415"/>
                  </a:lnTo>
                  <a:lnTo>
                    <a:pt x="702" y="401"/>
                  </a:lnTo>
                  <a:lnTo>
                    <a:pt x="687" y="382"/>
                  </a:lnTo>
                  <a:lnTo>
                    <a:pt x="670" y="363"/>
                  </a:lnTo>
                  <a:lnTo>
                    <a:pt x="651" y="340"/>
                  </a:lnTo>
                  <a:lnTo>
                    <a:pt x="631" y="316"/>
                  </a:lnTo>
                  <a:lnTo>
                    <a:pt x="609" y="291"/>
                  </a:lnTo>
                  <a:lnTo>
                    <a:pt x="589" y="265"/>
                  </a:lnTo>
                  <a:lnTo>
                    <a:pt x="567" y="239"/>
                  </a:lnTo>
                  <a:lnTo>
                    <a:pt x="545" y="213"/>
                  </a:lnTo>
                  <a:lnTo>
                    <a:pt x="524" y="188"/>
                  </a:lnTo>
                  <a:lnTo>
                    <a:pt x="526" y="189"/>
                  </a:lnTo>
                  <a:lnTo>
                    <a:pt x="521" y="184"/>
                  </a:lnTo>
                  <a:lnTo>
                    <a:pt x="517" y="180"/>
                  </a:lnTo>
                  <a:lnTo>
                    <a:pt x="515" y="177"/>
                  </a:lnTo>
                  <a:lnTo>
                    <a:pt x="513" y="175"/>
                  </a:lnTo>
                  <a:lnTo>
                    <a:pt x="512" y="175"/>
                  </a:lnTo>
                  <a:lnTo>
                    <a:pt x="499" y="154"/>
                  </a:lnTo>
                  <a:lnTo>
                    <a:pt x="492" y="131"/>
                  </a:lnTo>
                  <a:lnTo>
                    <a:pt x="490" y="110"/>
                  </a:lnTo>
                  <a:lnTo>
                    <a:pt x="494" y="87"/>
                  </a:lnTo>
                  <a:lnTo>
                    <a:pt x="502" y="65"/>
                  </a:lnTo>
                  <a:lnTo>
                    <a:pt x="517" y="44"/>
                  </a:lnTo>
                  <a:lnTo>
                    <a:pt x="534" y="28"/>
                  </a:lnTo>
                  <a:lnTo>
                    <a:pt x="555" y="13"/>
                  </a:lnTo>
                  <a:lnTo>
                    <a:pt x="577" y="5"/>
                  </a:lnTo>
                  <a:lnTo>
                    <a:pt x="60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0"/>
            <p:cNvSpPr>
              <a:spLocks/>
            </p:cNvSpPr>
            <p:nvPr userDrawn="1"/>
          </p:nvSpPr>
          <p:spPr bwMode="auto">
            <a:xfrm>
              <a:off x="6145213" y="4384676"/>
              <a:ext cx="434975" cy="476250"/>
            </a:xfrm>
            <a:custGeom>
              <a:avLst/>
              <a:gdLst>
                <a:gd name="T0" fmla="*/ 599 w 1096"/>
                <a:gd name="T1" fmla="*/ 0 h 1202"/>
                <a:gd name="T2" fmla="*/ 723 w 1096"/>
                <a:gd name="T3" fmla="*/ 21 h 1202"/>
                <a:gd name="T4" fmla="*/ 834 w 1096"/>
                <a:gd name="T5" fmla="*/ 64 h 1202"/>
                <a:gd name="T6" fmla="*/ 933 w 1096"/>
                <a:gd name="T7" fmla="*/ 128 h 1202"/>
                <a:gd name="T8" fmla="*/ 1014 w 1096"/>
                <a:gd name="T9" fmla="*/ 210 h 1202"/>
                <a:gd name="T10" fmla="*/ 1075 w 1096"/>
                <a:gd name="T11" fmla="*/ 307 h 1202"/>
                <a:gd name="T12" fmla="*/ 1071 w 1096"/>
                <a:gd name="T13" fmla="*/ 325 h 1202"/>
                <a:gd name="T14" fmla="*/ 1007 w 1096"/>
                <a:gd name="T15" fmla="*/ 268 h 1202"/>
                <a:gd name="T16" fmla="*/ 927 w 1096"/>
                <a:gd name="T17" fmla="*/ 226 h 1202"/>
                <a:gd name="T18" fmla="*/ 838 w 1096"/>
                <a:gd name="T19" fmla="*/ 199 h 1202"/>
                <a:gd name="T20" fmla="*/ 743 w 1096"/>
                <a:gd name="T21" fmla="*/ 188 h 1202"/>
                <a:gd name="T22" fmla="*/ 650 w 1096"/>
                <a:gd name="T23" fmla="*/ 193 h 1202"/>
                <a:gd name="T24" fmla="*/ 561 w 1096"/>
                <a:gd name="T25" fmla="*/ 214 h 1202"/>
                <a:gd name="T26" fmla="*/ 483 w 1096"/>
                <a:gd name="T27" fmla="*/ 249 h 1202"/>
                <a:gd name="T28" fmla="*/ 401 w 1096"/>
                <a:gd name="T29" fmla="*/ 313 h 1202"/>
                <a:gd name="T30" fmla="*/ 339 w 1096"/>
                <a:gd name="T31" fmla="*/ 388 h 1202"/>
                <a:gd name="T32" fmla="*/ 300 w 1096"/>
                <a:gd name="T33" fmla="*/ 470 h 1202"/>
                <a:gd name="T34" fmla="*/ 285 w 1096"/>
                <a:gd name="T35" fmla="*/ 555 h 1202"/>
                <a:gd name="T36" fmla="*/ 296 w 1096"/>
                <a:gd name="T37" fmla="*/ 643 h 1202"/>
                <a:gd name="T38" fmla="*/ 335 w 1096"/>
                <a:gd name="T39" fmla="*/ 730 h 1202"/>
                <a:gd name="T40" fmla="*/ 367 w 1096"/>
                <a:gd name="T41" fmla="*/ 775 h 1202"/>
                <a:gd name="T42" fmla="*/ 383 w 1096"/>
                <a:gd name="T43" fmla="*/ 793 h 1202"/>
                <a:gd name="T44" fmla="*/ 411 w 1096"/>
                <a:gd name="T45" fmla="*/ 827 h 1202"/>
                <a:gd name="T46" fmla="*/ 447 w 1096"/>
                <a:gd name="T47" fmla="*/ 870 h 1202"/>
                <a:gd name="T48" fmla="*/ 489 w 1096"/>
                <a:gd name="T49" fmla="*/ 921 h 1202"/>
                <a:gd name="T50" fmla="*/ 534 w 1096"/>
                <a:gd name="T51" fmla="*/ 974 h 1202"/>
                <a:gd name="T52" fmla="*/ 523 w 1096"/>
                <a:gd name="T53" fmla="*/ 962 h 1202"/>
                <a:gd name="T54" fmla="*/ 551 w 1096"/>
                <a:gd name="T55" fmla="*/ 996 h 1202"/>
                <a:gd name="T56" fmla="*/ 571 w 1096"/>
                <a:gd name="T57" fmla="*/ 1020 h 1202"/>
                <a:gd name="T58" fmla="*/ 578 w 1096"/>
                <a:gd name="T59" fmla="*/ 1028 h 1202"/>
                <a:gd name="T60" fmla="*/ 599 w 1096"/>
                <a:gd name="T61" fmla="*/ 1071 h 1202"/>
                <a:gd name="T62" fmla="*/ 596 w 1096"/>
                <a:gd name="T63" fmla="*/ 1115 h 1202"/>
                <a:gd name="T64" fmla="*/ 574 w 1096"/>
                <a:gd name="T65" fmla="*/ 1158 h 1202"/>
                <a:gd name="T66" fmla="*/ 536 w 1096"/>
                <a:gd name="T67" fmla="*/ 1189 h 1202"/>
                <a:gd name="T68" fmla="*/ 491 w 1096"/>
                <a:gd name="T69" fmla="*/ 1202 h 1202"/>
                <a:gd name="T70" fmla="*/ 447 w 1096"/>
                <a:gd name="T71" fmla="*/ 1196 h 1202"/>
                <a:gd name="T72" fmla="*/ 409 w 1096"/>
                <a:gd name="T73" fmla="*/ 1168 h 1202"/>
                <a:gd name="T74" fmla="*/ 390 w 1096"/>
                <a:gd name="T75" fmla="*/ 1143 h 1202"/>
                <a:gd name="T76" fmla="*/ 104 w 1096"/>
                <a:gd name="T77" fmla="*/ 796 h 1202"/>
                <a:gd name="T78" fmla="*/ 41 w 1096"/>
                <a:gd name="T79" fmla="*/ 682 h 1202"/>
                <a:gd name="T80" fmla="*/ 7 w 1096"/>
                <a:gd name="T81" fmla="*/ 573 h 1202"/>
                <a:gd name="T82" fmla="*/ 0 w 1096"/>
                <a:gd name="T83" fmla="*/ 471 h 1202"/>
                <a:gd name="T84" fmla="*/ 17 w 1096"/>
                <a:gd name="T85" fmla="*/ 375 h 1202"/>
                <a:gd name="T86" fmla="*/ 52 w 1096"/>
                <a:gd name="T87" fmla="*/ 287 h 1202"/>
                <a:gd name="T88" fmla="*/ 103 w 1096"/>
                <a:gd name="T89" fmla="*/ 210 h 1202"/>
                <a:gd name="T90" fmla="*/ 168 w 1096"/>
                <a:gd name="T91" fmla="*/ 144 h 1202"/>
                <a:gd name="T92" fmla="*/ 240 w 1096"/>
                <a:gd name="T93" fmla="*/ 88 h 1202"/>
                <a:gd name="T94" fmla="*/ 318 w 1096"/>
                <a:gd name="T95" fmla="*/ 47 h 1202"/>
                <a:gd name="T96" fmla="*/ 398 w 1096"/>
                <a:gd name="T97" fmla="*/ 19 h 1202"/>
                <a:gd name="T98" fmla="*/ 533 w 1096"/>
                <a:gd name="T99" fmla="*/ 0 h 1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96" h="1202">
                  <a:moveTo>
                    <a:pt x="533" y="0"/>
                  </a:moveTo>
                  <a:lnTo>
                    <a:pt x="599" y="0"/>
                  </a:lnTo>
                  <a:lnTo>
                    <a:pt x="662" y="7"/>
                  </a:lnTo>
                  <a:lnTo>
                    <a:pt x="723" y="21"/>
                  </a:lnTo>
                  <a:lnTo>
                    <a:pt x="780" y="40"/>
                  </a:lnTo>
                  <a:lnTo>
                    <a:pt x="834" y="64"/>
                  </a:lnTo>
                  <a:lnTo>
                    <a:pt x="887" y="94"/>
                  </a:lnTo>
                  <a:lnTo>
                    <a:pt x="933" y="128"/>
                  </a:lnTo>
                  <a:lnTo>
                    <a:pt x="976" y="167"/>
                  </a:lnTo>
                  <a:lnTo>
                    <a:pt x="1014" y="210"/>
                  </a:lnTo>
                  <a:lnTo>
                    <a:pt x="1047" y="256"/>
                  </a:lnTo>
                  <a:lnTo>
                    <a:pt x="1075" y="307"/>
                  </a:lnTo>
                  <a:lnTo>
                    <a:pt x="1096" y="360"/>
                  </a:lnTo>
                  <a:lnTo>
                    <a:pt x="1071" y="325"/>
                  </a:lnTo>
                  <a:lnTo>
                    <a:pt x="1041" y="295"/>
                  </a:lnTo>
                  <a:lnTo>
                    <a:pt x="1007" y="268"/>
                  </a:lnTo>
                  <a:lnTo>
                    <a:pt x="968" y="245"/>
                  </a:lnTo>
                  <a:lnTo>
                    <a:pt x="927" y="226"/>
                  </a:lnTo>
                  <a:lnTo>
                    <a:pt x="883" y="210"/>
                  </a:lnTo>
                  <a:lnTo>
                    <a:pt x="838" y="199"/>
                  </a:lnTo>
                  <a:lnTo>
                    <a:pt x="791" y="192"/>
                  </a:lnTo>
                  <a:lnTo>
                    <a:pt x="743" y="188"/>
                  </a:lnTo>
                  <a:lnTo>
                    <a:pt x="696" y="188"/>
                  </a:lnTo>
                  <a:lnTo>
                    <a:pt x="650" y="193"/>
                  </a:lnTo>
                  <a:lnTo>
                    <a:pt x="605" y="202"/>
                  </a:lnTo>
                  <a:lnTo>
                    <a:pt x="561" y="214"/>
                  </a:lnTo>
                  <a:lnTo>
                    <a:pt x="521" y="229"/>
                  </a:lnTo>
                  <a:lnTo>
                    <a:pt x="483" y="249"/>
                  </a:lnTo>
                  <a:lnTo>
                    <a:pt x="440" y="280"/>
                  </a:lnTo>
                  <a:lnTo>
                    <a:pt x="401" y="313"/>
                  </a:lnTo>
                  <a:lnTo>
                    <a:pt x="368" y="349"/>
                  </a:lnTo>
                  <a:lnTo>
                    <a:pt x="339" y="388"/>
                  </a:lnTo>
                  <a:lnTo>
                    <a:pt x="317" y="427"/>
                  </a:lnTo>
                  <a:lnTo>
                    <a:pt x="300" y="470"/>
                  </a:lnTo>
                  <a:lnTo>
                    <a:pt x="289" y="512"/>
                  </a:lnTo>
                  <a:lnTo>
                    <a:pt x="285" y="555"/>
                  </a:lnTo>
                  <a:lnTo>
                    <a:pt x="287" y="600"/>
                  </a:lnTo>
                  <a:lnTo>
                    <a:pt x="296" y="643"/>
                  </a:lnTo>
                  <a:lnTo>
                    <a:pt x="312" y="687"/>
                  </a:lnTo>
                  <a:lnTo>
                    <a:pt x="335" y="730"/>
                  </a:lnTo>
                  <a:lnTo>
                    <a:pt x="366" y="773"/>
                  </a:lnTo>
                  <a:lnTo>
                    <a:pt x="367" y="775"/>
                  </a:lnTo>
                  <a:lnTo>
                    <a:pt x="373" y="782"/>
                  </a:lnTo>
                  <a:lnTo>
                    <a:pt x="383" y="793"/>
                  </a:lnTo>
                  <a:lnTo>
                    <a:pt x="396" y="809"/>
                  </a:lnTo>
                  <a:lnTo>
                    <a:pt x="411" y="827"/>
                  </a:lnTo>
                  <a:lnTo>
                    <a:pt x="429" y="847"/>
                  </a:lnTo>
                  <a:lnTo>
                    <a:pt x="447" y="870"/>
                  </a:lnTo>
                  <a:lnTo>
                    <a:pt x="468" y="896"/>
                  </a:lnTo>
                  <a:lnTo>
                    <a:pt x="489" y="921"/>
                  </a:lnTo>
                  <a:lnTo>
                    <a:pt x="511" y="948"/>
                  </a:lnTo>
                  <a:lnTo>
                    <a:pt x="534" y="974"/>
                  </a:lnTo>
                  <a:lnTo>
                    <a:pt x="556" y="999"/>
                  </a:lnTo>
                  <a:lnTo>
                    <a:pt x="523" y="962"/>
                  </a:lnTo>
                  <a:lnTo>
                    <a:pt x="538" y="980"/>
                  </a:lnTo>
                  <a:lnTo>
                    <a:pt x="551" y="996"/>
                  </a:lnTo>
                  <a:lnTo>
                    <a:pt x="562" y="1009"/>
                  </a:lnTo>
                  <a:lnTo>
                    <a:pt x="571" y="1020"/>
                  </a:lnTo>
                  <a:lnTo>
                    <a:pt x="577" y="1026"/>
                  </a:lnTo>
                  <a:lnTo>
                    <a:pt x="578" y="1028"/>
                  </a:lnTo>
                  <a:lnTo>
                    <a:pt x="591" y="1049"/>
                  </a:lnTo>
                  <a:lnTo>
                    <a:pt x="599" y="1071"/>
                  </a:lnTo>
                  <a:lnTo>
                    <a:pt x="600" y="1094"/>
                  </a:lnTo>
                  <a:lnTo>
                    <a:pt x="596" y="1115"/>
                  </a:lnTo>
                  <a:lnTo>
                    <a:pt x="588" y="1137"/>
                  </a:lnTo>
                  <a:lnTo>
                    <a:pt x="574" y="1158"/>
                  </a:lnTo>
                  <a:lnTo>
                    <a:pt x="556" y="1176"/>
                  </a:lnTo>
                  <a:lnTo>
                    <a:pt x="536" y="1189"/>
                  </a:lnTo>
                  <a:lnTo>
                    <a:pt x="514" y="1199"/>
                  </a:lnTo>
                  <a:lnTo>
                    <a:pt x="491" y="1202"/>
                  </a:lnTo>
                  <a:lnTo>
                    <a:pt x="469" y="1202"/>
                  </a:lnTo>
                  <a:lnTo>
                    <a:pt x="447" y="1196"/>
                  </a:lnTo>
                  <a:lnTo>
                    <a:pt x="428" y="1184"/>
                  </a:lnTo>
                  <a:lnTo>
                    <a:pt x="409" y="1168"/>
                  </a:lnTo>
                  <a:lnTo>
                    <a:pt x="352" y="1098"/>
                  </a:lnTo>
                  <a:lnTo>
                    <a:pt x="390" y="1143"/>
                  </a:lnTo>
                  <a:lnTo>
                    <a:pt x="149" y="855"/>
                  </a:lnTo>
                  <a:lnTo>
                    <a:pt x="104" y="796"/>
                  </a:lnTo>
                  <a:lnTo>
                    <a:pt x="69" y="739"/>
                  </a:lnTo>
                  <a:lnTo>
                    <a:pt x="41" y="682"/>
                  </a:lnTo>
                  <a:lnTo>
                    <a:pt x="21" y="628"/>
                  </a:lnTo>
                  <a:lnTo>
                    <a:pt x="7" y="573"/>
                  </a:lnTo>
                  <a:lnTo>
                    <a:pt x="1" y="522"/>
                  </a:lnTo>
                  <a:lnTo>
                    <a:pt x="0" y="471"/>
                  </a:lnTo>
                  <a:lnTo>
                    <a:pt x="6" y="421"/>
                  </a:lnTo>
                  <a:lnTo>
                    <a:pt x="17" y="375"/>
                  </a:lnTo>
                  <a:lnTo>
                    <a:pt x="33" y="331"/>
                  </a:lnTo>
                  <a:lnTo>
                    <a:pt x="52" y="287"/>
                  </a:lnTo>
                  <a:lnTo>
                    <a:pt x="77" y="248"/>
                  </a:lnTo>
                  <a:lnTo>
                    <a:pt x="103" y="210"/>
                  </a:lnTo>
                  <a:lnTo>
                    <a:pt x="135" y="175"/>
                  </a:lnTo>
                  <a:lnTo>
                    <a:pt x="168" y="144"/>
                  </a:lnTo>
                  <a:lnTo>
                    <a:pt x="203" y="115"/>
                  </a:lnTo>
                  <a:lnTo>
                    <a:pt x="240" y="88"/>
                  </a:lnTo>
                  <a:lnTo>
                    <a:pt x="279" y="65"/>
                  </a:lnTo>
                  <a:lnTo>
                    <a:pt x="318" y="47"/>
                  </a:lnTo>
                  <a:lnTo>
                    <a:pt x="358" y="31"/>
                  </a:lnTo>
                  <a:lnTo>
                    <a:pt x="398" y="19"/>
                  </a:lnTo>
                  <a:lnTo>
                    <a:pt x="466" y="6"/>
                  </a:lnTo>
                  <a:lnTo>
                    <a:pt x="53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1"/>
            <p:cNvSpPr>
              <a:spLocks noEditPoints="1"/>
            </p:cNvSpPr>
            <p:nvPr userDrawn="1"/>
          </p:nvSpPr>
          <p:spPr bwMode="auto">
            <a:xfrm>
              <a:off x="7675563" y="4867276"/>
              <a:ext cx="52388" cy="50800"/>
            </a:xfrm>
            <a:custGeom>
              <a:avLst/>
              <a:gdLst>
                <a:gd name="T0" fmla="*/ 51 w 130"/>
                <a:gd name="T1" fmla="*/ 60 h 128"/>
                <a:gd name="T2" fmla="*/ 70 w 130"/>
                <a:gd name="T3" fmla="*/ 60 h 128"/>
                <a:gd name="T4" fmla="*/ 77 w 130"/>
                <a:gd name="T5" fmla="*/ 59 h 128"/>
                <a:gd name="T6" fmla="*/ 82 w 130"/>
                <a:gd name="T7" fmla="*/ 55 h 128"/>
                <a:gd name="T8" fmla="*/ 83 w 130"/>
                <a:gd name="T9" fmla="*/ 48 h 128"/>
                <a:gd name="T10" fmla="*/ 82 w 130"/>
                <a:gd name="T11" fmla="*/ 42 h 128"/>
                <a:gd name="T12" fmla="*/ 77 w 130"/>
                <a:gd name="T13" fmla="*/ 38 h 128"/>
                <a:gd name="T14" fmla="*/ 71 w 130"/>
                <a:gd name="T15" fmla="*/ 37 h 128"/>
                <a:gd name="T16" fmla="*/ 51 w 130"/>
                <a:gd name="T17" fmla="*/ 37 h 128"/>
                <a:gd name="T18" fmla="*/ 68 w 130"/>
                <a:gd name="T19" fmla="*/ 28 h 128"/>
                <a:gd name="T20" fmla="*/ 89 w 130"/>
                <a:gd name="T21" fmla="*/ 32 h 128"/>
                <a:gd name="T22" fmla="*/ 95 w 130"/>
                <a:gd name="T23" fmla="*/ 48 h 128"/>
                <a:gd name="T24" fmla="*/ 90 w 130"/>
                <a:gd name="T25" fmla="*/ 63 h 128"/>
                <a:gd name="T26" fmla="*/ 76 w 130"/>
                <a:gd name="T27" fmla="*/ 69 h 128"/>
                <a:gd name="T28" fmla="*/ 84 w 130"/>
                <a:gd name="T29" fmla="*/ 101 h 128"/>
                <a:gd name="T30" fmla="*/ 51 w 130"/>
                <a:gd name="T31" fmla="*/ 69 h 128"/>
                <a:gd name="T32" fmla="*/ 40 w 130"/>
                <a:gd name="T33" fmla="*/ 101 h 128"/>
                <a:gd name="T34" fmla="*/ 66 w 130"/>
                <a:gd name="T35" fmla="*/ 11 h 128"/>
                <a:gd name="T36" fmla="*/ 34 w 130"/>
                <a:gd name="T37" fmla="*/ 20 h 128"/>
                <a:gd name="T38" fmla="*/ 16 w 130"/>
                <a:gd name="T39" fmla="*/ 47 h 128"/>
                <a:gd name="T40" fmla="*/ 16 w 130"/>
                <a:gd name="T41" fmla="*/ 82 h 128"/>
                <a:gd name="T42" fmla="*/ 34 w 130"/>
                <a:gd name="T43" fmla="*/ 107 h 128"/>
                <a:gd name="T44" fmla="*/ 66 w 130"/>
                <a:gd name="T45" fmla="*/ 117 h 128"/>
                <a:gd name="T46" fmla="*/ 96 w 130"/>
                <a:gd name="T47" fmla="*/ 107 h 128"/>
                <a:gd name="T48" fmla="*/ 115 w 130"/>
                <a:gd name="T49" fmla="*/ 82 h 128"/>
                <a:gd name="T50" fmla="*/ 115 w 130"/>
                <a:gd name="T51" fmla="*/ 47 h 128"/>
                <a:gd name="T52" fmla="*/ 96 w 130"/>
                <a:gd name="T53" fmla="*/ 20 h 128"/>
                <a:gd name="T54" fmla="*/ 66 w 130"/>
                <a:gd name="T55" fmla="*/ 11 h 128"/>
                <a:gd name="T56" fmla="*/ 85 w 130"/>
                <a:gd name="T57" fmla="*/ 3 h 128"/>
                <a:gd name="T58" fmla="*/ 118 w 130"/>
                <a:gd name="T59" fmla="*/ 25 h 128"/>
                <a:gd name="T60" fmla="*/ 130 w 130"/>
                <a:gd name="T61" fmla="*/ 64 h 128"/>
                <a:gd name="T62" fmla="*/ 118 w 130"/>
                <a:gd name="T63" fmla="*/ 102 h 128"/>
                <a:gd name="T64" fmla="*/ 85 w 130"/>
                <a:gd name="T65" fmla="*/ 125 h 128"/>
                <a:gd name="T66" fmla="*/ 45 w 130"/>
                <a:gd name="T67" fmla="*/ 125 h 128"/>
                <a:gd name="T68" fmla="*/ 13 w 130"/>
                <a:gd name="T69" fmla="*/ 102 h 128"/>
                <a:gd name="T70" fmla="*/ 0 w 130"/>
                <a:gd name="T71" fmla="*/ 64 h 128"/>
                <a:gd name="T72" fmla="*/ 13 w 130"/>
                <a:gd name="T73" fmla="*/ 25 h 128"/>
                <a:gd name="T74" fmla="*/ 45 w 130"/>
                <a:gd name="T75" fmla="*/ 3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0" h="128">
                  <a:moveTo>
                    <a:pt x="51" y="37"/>
                  </a:moveTo>
                  <a:lnTo>
                    <a:pt x="51" y="60"/>
                  </a:lnTo>
                  <a:lnTo>
                    <a:pt x="66" y="60"/>
                  </a:lnTo>
                  <a:lnTo>
                    <a:pt x="70" y="60"/>
                  </a:lnTo>
                  <a:lnTo>
                    <a:pt x="73" y="59"/>
                  </a:lnTo>
                  <a:lnTo>
                    <a:pt x="77" y="59"/>
                  </a:lnTo>
                  <a:lnTo>
                    <a:pt x="79" y="56"/>
                  </a:lnTo>
                  <a:lnTo>
                    <a:pt x="82" y="55"/>
                  </a:lnTo>
                  <a:lnTo>
                    <a:pt x="83" y="52"/>
                  </a:lnTo>
                  <a:lnTo>
                    <a:pt x="83" y="48"/>
                  </a:lnTo>
                  <a:lnTo>
                    <a:pt x="83" y="44"/>
                  </a:lnTo>
                  <a:lnTo>
                    <a:pt x="82" y="42"/>
                  </a:lnTo>
                  <a:lnTo>
                    <a:pt x="79" y="40"/>
                  </a:lnTo>
                  <a:lnTo>
                    <a:pt x="77" y="38"/>
                  </a:lnTo>
                  <a:lnTo>
                    <a:pt x="73" y="37"/>
                  </a:lnTo>
                  <a:lnTo>
                    <a:pt x="71" y="37"/>
                  </a:lnTo>
                  <a:lnTo>
                    <a:pt x="67" y="37"/>
                  </a:lnTo>
                  <a:lnTo>
                    <a:pt x="51" y="37"/>
                  </a:lnTo>
                  <a:close/>
                  <a:moveTo>
                    <a:pt x="40" y="28"/>
                  </a:moveTo>
                  <a:lnTo>
                    <a:pt x="68" y="28"/>
                  </a:lnTo>
                  <a:lnTo>
                    <a:pt x="81" y="29"/>
                  </a:lnTo>
                  <a:lnTo>
                    <a:pt x="89" y="32"/>
                  </a:lnTo>
                  <a:lnTo>
                    <a:pt x="94" y="38"/>
                  </a:lnTo>
                  <a:lnTo>
                    <a:pt x="95" y="48"/>
                  </a:lnTo>
                  <a:lnTo>
                    <a:pt x="94" y="56"/>
                  </a:lnTo>
                  <a:lnTo>
                    <a:pt x="90" y="63"/>
                  </a:lnTo>
                  <a:lnTo>
                    <a:pt x="83" y="66"/>
                  </a:lnTo>
                  <a:lnTo>
                    <a:pt x="76" y="69"/>
                  </a:lnTo>
                  <a:lnTo>
                    <a:pt x="98" y="101"/>
                  </a:lnTo>
                  <a:lnTo>
                    <a:pt x="84" y="101"/>
                  </a:lnTo>
                  <a:lnTo>
                    <a:pt x="65" y="69"/>
                  </a:lnTo>
                  <a:lnTo>
                    <a:pt x="51" y="69"/>
                  </a:lnTo>
                  <a:lnTo>
                    <a:pt x="51" y="101"/>
                  </a:lnTo>
                  <a:lnTo>
                    <a:pt x="40" y="101"/>
                  </a:lnTo>
                  <a:lnTo>
                    <a:pt x="40" y="28"/>
                  </a:lnTo>
                  <a:close/>
                  <a:moveTo>
                    <a:pt x="66" y="11"/>
                  </a:moveTo>
                  <a:lnTo>
                    <a:pt x="49" y="13"/>
                  </a:lnTo>
                  <a:lnTo>
                    <a:pt x="34" y="20"/>
                  </a:lnTo>
                  <a:lnTo>
                    <a:pt x="23" y="32"/>
                  </a:lnTo>
                  <a:lnTo>
                    <a:pt x="16" y="47"/>
                  </a:lnTo>
                  <a:lnTo>
                    <a:pt x="14" y="64"/>
                  </a:lnTo>
                  <a:lnTo>
                    <a:pt x="16" y="82"/>
                  </a:lnTo>
                  <a:lnTo>
                    <a:pt x="23" y="96"/>
                  </a:lnTo>
                  <a:lnTo>
                    <a:pt x="34" y="107"/>
                  </a:lnTo>
                  <a:lnTo>
                    <a:pt x="49" y="114"/>
                  </a:lnTo>
                  <a:lnTo>
                    <a:pt x="66" y="117"/>
                  </a:lnTo>
                  <a:lnTo>
                    <a:pt x="82" y="114"/>
                  </a:lnTo>
                  <a:lnTo>
                    <a:pt x="96" y="107"/>
                  </a:lnTo>
                  <a:lnTo>
                    <a:pt x="107" y="96"/>
                  </a:lnTo>
                  <a:lnTo>
                    <a:pt x="115" y="82"/>
                  </a:lnTo>
                  <a:lnTo>
                    <a:pt x="118" y="64"/>
                  </a:lnTo>
                  <a:lnTo>
                    <a:pt x="115" y="47"/>
                  </a:lnTo>
                  <a:lnTo>
                    <a:pt x="107" y="32"/>
                  </a:lnTo>
                  <a:lnTo>
                    <a:pt x="96" y="20"/>
                  </a:lnTo>
                  <a:lnTo>
                    <a:pt x="82" y="13"/>
                  </a:lnTo>
                  <a:lnTo>
                    <a:pt x="66" y="11"/>
                  </a:lnTo>
                  <a:close/>
                  <a:moveTo>
                    <a:pt x="66" y="0"/>
                  </a:moveTo>
                  <a:lnTo>
                    <a:pt x="85" y="3"/>
                  </a:lnTo>
                  <a:lnTo>
                    <a:pt x="104" y="12"/>
                  </a:lnTo>
                  <a:lnTo>
                    <a:pt x="118" y="25"/>
                  </a:lnTo>
                  <a:lnTo>
                    <a:pt x="127" y="43"/>
                  </a:lnTo>
                  <a:lnTo>
                    <a:pt x="130" y="64"/>
                  </a:lnTo>
                  <a:lnTo>
                    <a:pt x="127" y="84"/>
                  </a:lnTo>
                  <a:lnTo>
                    <a:pt x="118" y="102"/>
                  </a:lnTo>
                  <a:lnTo>
                    <a:pt x="104" y="116"/>
                  </a:lnTo>
                  <a:lnTo>
                    <a:pt x="85" y="125"/>
                  </a:lnTo>
                  <a:lnTo>
                    <a:pt x="66" y="128"/>
                  </a:lnTo>
                  <a:lnTo>
                    <a:pt x="45" y="125"/>
                  </a:lnTo>
                  <a:lnTo>
                    <a:pt x="27" y="116"/>
                  </a:lnTo>
                  <a:lnTo>
                    <a:pt x="13" y="102"/>
                  </a:lnTo>
                  <a:lnTo>
                    <a:pt x="4" y="84"/>
                  </a:lnTo>
                  <a:lnTo>
                    <a:pt x="0" y="64"/>
                  </a:lnTo>
                  <a:lnTo>
                    <a:pt x="4" y="43"/>
                  </a:lnTo>
                  <a:lnTo>
                    <a:pt x="13" y="25"/>
                  </a:lnTo>
                  <a:lnTo>
                    <a:pt x="27" y="12"/>
                  </a:lnTo>
                  <a:lnTo>
                    <a:pt x="45" y="3"/>
                  </a:lnTo>
                  <a:lnTo>
                    <a:pt x="6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2"/>
            <p:cNvSpPr>
              <a:spLocks noEditPoints="1"/>
            </p:cNvSpPr>
            <p:nvPr userDrawn="1"/>
          </p:nvSpPr>
          <p:spPr bwMode="auto">
            <a:xfrm>
              <a:off x="6591301" y="4867276"/>
              <a:ext cx="52388" cy="50800"/>
            </a:xfrm>
            <a:custGeom>
              <a:avLst/>
              <a:gdLst>
                <a:gd name="T0" fmla="*/ 51 w 130"/>
                <a:gd name="T1" fmla="*/ 60 h 128"/>
                <a:gd name="T2" fmla="*/ 69 w 130"/>
                <a:gd name="T3" fmla="*/ 60 h 128"/>
                <a:gd name="T4" fmla="*/ 75 w 130"/>
                <a:gd name="T5" fmla="*/ 59 h 128"/>
                <a:gd name="T6" fmla="*/ 81 w 130"/>
                <a:gd name="T7" fmla="*/ 55 h 128"/>
                <a:gd name="T8" fmla="*/ 82 w 130"/>
                <a:gd name="T9" fmla="*/ 48 h 128"/>
                <a:gd name="T10" fmla="*/ 81 w 130"/>
                <a:gd name="T11" fmla="*/ 42 h 128"/>
                <a:gd name="T12" fmla="*/ 76 w 130"/>
                <a:gd name="T13" fmla="*/ 38 h 128"/>
                <a:gd name="T14" fmla="*/ 70 w 130"/>
                <a:gd name="T15" fmla="*/ 37 h 128"/>
                <a:gd name="T16" fmla="*/ 51 w 130"/>
                <a:gd name="T17" fmla="*/ 37 h 128"/>
                <a:gd name="T18" fmla="*/ 68 w 130"/>
                <a:gd name="T19" fmla="*/ 28 h 128"/>
                <a:gd name="T20" fmla="*/ 88 w 130"/>
                <a:gd name="T21" fmla="*/ 32 h 128"/>
                <a:gd name="T22" fmla="*/ 94 w 130"/>
                <a:gd name="T23" fmla="*/ 48 h 128"/>
                <a:gd name="T24" fmla="*/ 88 w 130"/>
                <a:gd name="T25" fmla="*/ 63 h 128"/>
                <a:gd name="T26" fmla="*/ 75 w 130"/>
                <a:gd name="T27" fmla="*/ 69 h 128"/>
                <a:gd name="T28" fmla="*/ 83 w 130"/>
                <a:gd name="T29" fmla="*/ 101 h 128"/>
                <a:gd name="T30" fmla="*/ 51 w 130"/>
                <a:gd name="T31" fmla="*/ 69 h 128"/>
                <a:gd name="T32" fmla="*/ 40 w 130"/>
                <a:gd name="T33" fmla="*/ 101 h 128"/>
                <a:gd name="T34" fmla="*/ 64 w 130"/>
                <a:gd name="T35" fmla="*/ 11 h 128"/>
                <a:gd name="T36" fmla="*/ 34 w 130"/>
                <a:gd name="T37" fmla="*/ 20 h 128"/>
                <a:gd name="T38" fmla="*/ 14 w 130"/>
                <a:gd name="T39" fmla="*/ 47 h 128"/>
                <a:gd name="T40" fmla="*/ 14 w 130"/>
                <a:gd name="T41" fmla="*/ 82 h 128"/>
                <a:gd name="T42" fmla="*/ 34 w 130"/>
                <a:gd name="T43" fmla="*/ 107 h 128"/>
                <a:gd name="T44" fmla="*/ 64 w 130"/>
                <a:gd name="T45" fmla="*/ 117 h 128"/>
                <a:gd name="T46" fmla="*/ 96 w 130"/>
                <a:gd name="T47" fmla="*/ 107 h 128"/>
                <a:gd name="T48" fmla="*/ 114 w 130"/>
                <a:gd name="T49" fmla="*/ 82 h 128"/>
                <a:gd name="T50" fmla="*/ 114 w 130"/>
                <a:gd name="T51" fmla="*/ 47 h 128"/>
                <a:gd name="T52" fmla="*/ 96 w 130"/>
                <a:gd name="T53" fmla="*/ 20 h 128"/>
                <a:gd name="T54" fmla="*/ 64 w 130"/>
                <a:gd name="T55" fmla="*/ 11 h 128"/>
                <a:gd name="T56" fmla="*/ 85 w 130"/>
                <a:gd name="T57" fmla="*/ 3 h 128"/>
                <a:gd name="T58" fmla="*/ 117 w 130"/>
                <a:gd name="T59" fmla="*/ 25 h 128"/>
                <a:gd name="T60" fmla="*/ 130 w 130"/>
                <a:gd name="T61" fmla="*/ 64 h 128"/>
                <a:gd name="T62" fmla="*/ 117 w 130"/>
                <a:gd name="T63" fmla="*/ 102 h 128"/>
                <a:gd name="T64" fmla="*/ 85 w 130"/>
                <a:gd name="T65" fmla="*/ 125 h 128"/>
                <a:gd name="T66" fmla="*/ 45 w 130"/>
                <a:gd name="T67" fmla="*/ 125 h 128"/>
                <a:gd name="T68" fmla="*/ 12 w 130"/>
                <a:gd name="T69" fmla="*/ 102 h 128"/>
                <a:gd name="T70" fmla="*/ 0 w 130"/>
                <a:gd name="T71" fmla="*/ 64 h 128"/>
                <a:gd name="T72" fmla="*/ 12 w 130"/>
                <a:gd name="T73" fmla="*/ 25 h 128"/>
                <a:gd name="T74" fmla="*/ 45 w 130"/>
                <a:gd name="T75" fmla="*/ 3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0" h="128">
                  <a:moveTo>
                    <a:pt x="51" y="37"/>
                  </a:moveTo>
                  <a:lnTo>
                    <a:pt x="51" y="60"/>
                  </a:lnTo>
                  <a:lnTo>
                    <a:pt x="64" y="60"/>
                  </a:lnTo>
                  <a:lnTo>
                    <a:pt x="69" y="60"/>
                  </a:lnTo>
                  <a:lnTo>
                    <a:pt x="73" y="59"/>
                  </a:lnTo>
                  <a:lnTo>
                    <a:pt x="75" y="59"/>
                  </a:lnTo>
                  <a:lnTo>
                    <a:pt x="79" y="56"/>
                  </a:lnTo>
                  <a:lnTo>
                    <a:pt x="81" y="55"/>
                  </a:lnTo>
                  <a:lnTo>
                    <a:pt x="82" y="52"/>
                  </a:lnTo>
                  <a:lnTo>
                    <a:pt x="82" y="48"/>
                  </a:lnTo>
                  <a:lnTo>
                    <a:pt x="82" y="44"/>
                  </a:lnTo>
                  <a:lnTo>
                    <a:pt x="81" y="42"/>
                  </a:lnTo>
                  <a:lnTo>
                    <a:pt x="79" y="40"/>
                  </a:lnTo>
                  <a:lnTo>
                    <a:pt x="76" y="38"/>
                  </a:lnTo>
                  <a:lnTo>
                    <a:pt x="73" y="37"/>
                  </a:lnTo>
                  <a:lnTo>
                    <a:pt x="70" y="37"/>
                  </a:lnTo>
                  <a:lnTo>
                    <a:pt x="66" y="37"/>
                  </a:lnTo>
                  <a:lnTo>
                    <a:pt x="51" y="37"/>
                  </a:lnTo>
                  <a:close/>
                  <a:moveTo>
                    <a:pt x="40" y="28"/>
                  </a:moveTo>
                  <a:lnTo>
                    <a:pt x="68" y="28"/>
                  </a:lnTo>
                  <a:lnTo>
                    <a:pt x="80" y="29"/>
                  </a:lnTo>
                  <a:lnTo>
                    <a:pt x="88" y="32"/>
                  </a:lnTo>
                  <a:lnTo>
                    <a:pt x="93" y="38"/>
                  </a:lnTo>
                  <a:lnTo>
                    <a:pt x="94" y="48"/>
                  </a:lnTo>
                  <a:lnTo>
                    <a:pt x="93" y="56"/>
                  </a:lnTo>
                  <a:lnTo>
                    <a:pt x="88" y="63"/>
                  </a:lnTo>
                  <a:lnTo>
                    <a:pt x="82" y="66"/>
                  </a:lnTo>
                  <a:lnTo>
                    <a:pt x="75" y="69"/>
                  </a:lnTo>
                  <a:lnTo>
                    <a:pt x="96" y="101"/>
                  </a:lnTo>
                  <a:lnTo>
                    <a:pt x="83" y="101"/>
                  </a:lnTo>
                  <a:lnTo>
                    <a:pt x="64" y="69"/>
                  </a:lnTo>
                  <a:lnTo>
                    <a:pt x="51" y="69"/>
                  </a:lnTo>
                  <a:lnTo>
                    <a:pt x="51" y="101"/>
                  </a:lnTo>
                  <a:lnTo>
                    <a:pt x="40" y="101"/>
                  </a:lnTo>
                  <a:lnTo>
                    <a:pt x="40" y="28"/>
                  </a:lnTo>
                  <a:close/>
                  <a:moveTo>
                    <a:pt x="64" y="11"/>
                  </a:moveTo>
                  <a:lnTo>
                    <a:pt x="48" y="13"/>
                  </a:lnTo>
                  <a:lnTo>
                    <a:pt x="34" y="20"/>
                  </a:lnTo>
                  <a:lnTo>
                    <a:pt x="22" y="32"/>
                  </a:lnTo>
                  <a:lnTo>
                    <a:pt x="14" y="47"/>
                  </a:lnTo>
                  <a:lnTo>
                    <a:pt x="12" y="64"/>
                  </a:lnTo>
                  <a:lnTo>
                    <a:pt x="14" y="82"/>
                  </a:lnTo>
                  <a:lnTo>
                    <a:pt x="22" y="96"/>
                  </a:lnTo>
                  <a:lnTo>
                    <a:pt x="34" y="107"/>
                  </a:lnTo>
                  <a:lnTo>
                    <a:pt x="48" y="114"/>
                  </a:lnTo>
                  <a:lnTo>
                    <a:pt x="64" y="117"/>
                  </a:lnTo>
                  <a:lnTo>
                    <a:pt x="81" y="114"/>
                  </a:lnTo>
                  <a:lnTo>
                    <a:pt x="96" y="107"/>
                  </a:lnTo>
                  <a:lnTo>
                    <a:pt x="107" y="96"/>
                  </a:lnTo>
                  <a:lnTo>
                    <a:pt x="114" y="82"/>
                  </a:lnTo>
                  <a:lnTo>
                    <a:pt x="116" y="64"/>
                  </a:lnTo>
                  <a:lnTo>
                    <a:pt x="114" y="47"/>
                  </a:lnTo>
                  <a:lnTo>
                    <a:pt x="107" y="32"/>
                  </a:lnTo>
                  <a:lnTo>
                    <a:pt x="96" y="20"/>
                  </a:lnTo>
                  <a:lnTo>
                    <a:pt x="81" y="13"/>
                  </a:lnTo>
                  <a:lnTo>
                    <a:pt x="64" y="11"/>
                  </a:lnTo>
                  <a:close/>
                  <a:moveTo>
                    <a:pt x="64" y="0"/>
                  </a:moveTo>
                  <a:lnTo>
                    <a:pt x="85" y="3"/>
                  </a:lnTo>
                  <a:lnTo>
                    <a:pt x="103" y="12"/>
                  </a:lnTo>
                  <a:lnTo>
                    <a:pt x="117" y="25"/>
                  </a:lnTo>
                  <a:lnTo>
                    <a:pt x="126" y="43"/>
                  </a:lnTo>
                  <a:lnTo>
                    <a:pt x="130" y="64"/>
                  </a:lnTo>
                  <a:lnTo>
                    <a:pt x="126" y="84"/>
                  </a:lnTo>
                  <a:lnTo>
                    <a:pt x="117" y="102"/>
                  </a:lnTo>
                  <a:lnTo>
                    <a:pt x="103" y="116"/>
                  </a:lnTo>
                  <a:lnTo>
                    <a:pt x="85" y="125"/>
                  </a:lnTo>
                  <a:lnTo>
                    <a:pt x="64" y="128"/>
                  </a:lnTo>
                  <a:lnTo>
                    <a:pt x="45" y="125"/>
                  </a:lnTo>
                  <a:lnTo>
                    <a:pt x="26" y="116"/>
                  </a:lnTo>
                  <a:lnTo>
                    <a:pt x="12" y="102"/>
                  </a:lnTo>
                  <a:lnTo>
                    <a:pt x="2" y="84"/>
                  </a:lnTo>
                  <a:lnTo>
                    <a:pt x="0" y="64"/>
                  </a:lnTo>
                  <a:lnTo>
                    <a:pt x="2" y="43"/>
                  </a:lnTo>
                  <a:lnTo>
                    <a:pt x="12" y="25"/>
                  </a:lnTo>
                  <a:lnTo>
                    <a:pt x="26" y="12"/>
                  </a:lnTo>
                  <a:lnTo>
                    <a:pt x="45" y="3"/>
                  </a:lnTo>
                  <a:lnTo>
                    <a:pt x="6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8" name="Group 17"/>
          <p:cNvGrpSpPr>
            <a:grpSpLocks noChangeAspect="1"/>
          </p:cNvGrpSpPr>
          <p:nvPr userDrawn="1"/>
        </p:nvGrpSpPr>
        <p:grpSpPr>
          <a:xfrm>
            <a:off x="3706544" y="366711"/>
            <a:ext cx="1701875" cy="356702"/>
            <a:chOff x="2281238" y="2917826"/>
            <a:chExt cx="4567238" cy="957263"/>
          </a:xfrm>
        </p:grpSpPr>
        <p:sp>
          <p:nvSpPr>
            <p:cNvPr id="19" name="Freeform 6"/>
            <p:cNvSpPr>
              <a:spLocks noEditPoints="1"/>
            </p:cNvSpPr>
            <p:nvPr userDrawn="1"/>
          </p:nvSpPr>
          <p:spPr bwMode="auto">
            <a:xfrm>
              <a:off x="5237163" y="3119438"/>
              <a:ext cx="68263" cy="66675"/>
            </a:xfrm>
            <a:custGeom>
              <a:avLst/>
              <a:gdLst>
                <a:gd name="T0" fmla="*/ 33 w 85"/>
                <a:gd name="T1" fmla="*/ 23 h 84"/>
                <a:gd name="T2" fmla="*/ 33 w 85"/>
                <a:gd name="T3" fmla="*/ 41 h 84"/>
                <a:gd name="T4" fmla="*/ 42 w 85"/>
                <a:gd name="T5" fmla="*/ 41 h 84"/>
                <a:gd name="T6" fmla="*/ 45 w 85"/>
                <a:gd name="T7" fmla="*/ 41 h 84"/>
                <a:gd name="T8" fmla="*/ 49 w 85"/>
                <a:gd name="T9" fmla="*/ 41 h 84"/>
                <a:gd name="T10" fmla="*/ 52 w 85"/>
                <a:gd name="T11" fmla="*/ 39 h 84"/>
                <a:gd name="T12" fmla="*/ 54 w 85"/>
                <a:gd name="T13" fmla="*/ 35 h 84"/>
                <a:gd name="T14" fmla="*/ 54 w 85"/>
                <a:gd name="T15" fmla="*/ 32 h 84"/>
                <a:gd name="T16" fmla="*/ 54 w 85"/>
                <a:gd name="T17" fmla="*/ 28 h 84"/>
                <a:gd name="T18" fmla="*/ 52 w 85"/>
                <a:gd name="T19" fmla="*/ 27 h 84"/>
                <a:gd name="T20" fmla="*/ 50 w 85"/>
                <a:gd name="T21" fmla="*/ 25 h 84"/>
                <a:gd name="T22" fmla="*/ 47 w 85"/>
                <a:gd name="T23" fmla="*/ 23 h 84"/>
                <a:gd name="T24" fmla="*/ 43 w 85"/>
                <a:gd name="T25" fmla="*/ 23 h 84"/>
                <a:gd name="T26" fmla="*/ 33 w 85"/>
                <a:gd name="T27" fmla="*/ 23 h 84"/>
                <a:gd name="T28" fmla="*/ 28 w 85"/>
                <a:gd name="T29" fmla="*/ 20 h 84"/>
                <a:gd name="T30" fmla="*/ 43 w 85"/>
                <a:gd name="T31" fmla="*/ 20 h 84"/>
                <a:gd name="T32" fmla="*/ 49 w 85"/>
                <a:gd name="T33" fmla="*/ 20 h 84"/>
                <a:gd name="T34" fmla="*/ 54 w 85"/>
                <a:gd name="T35" fmla="*/ 21 h 84"/>
                <a:gd name="T36" fmla="*/ 57 w 85"/>
                <a:gd name="T37" fmla="*/ 23 h 84"/>
                <a:gd name="T38" fmla="*/ 59 w 85"/>
                <a:gd name="T39" fmla="*/ 27 h 84"/>
                <a:gd name="T40" fmla="*/ 59 w 85"/>
                <a:gd name="T41" fmla="*/ 32 h 84"/>
                <a:gd name="T42" fmla="*/ 59 w 85"/>
                <a:gd name="T43" fmla="*/ 37 h 84"/>
                <a:gd name="T44" fmla="*/ 56 w 85"/>
                <a:gd name="T45" fmla="*/ 41 h 84"/>
                <a:gd name="T46" fmla="*/ 52 w 85"/>
                <a:gd name="T47" fmla="*/ 44 h 84"/>
                <a:gd name="T48" fmla="*/ 47 w 85"/>
                <a:gd name="T49" fmla="*/ 44 h 84"/>
                <a:gd name="T50" fmla="*/ 61 w 85"/>
                <a:gd name="T51" fmla="*/ 65 h 84"/>
                <a:gd name="T52" fmla="*/ 56 w 85"/>
                <a:gd name="T53" fmla="*/ 65 h 84"/>
                <a:gd name="T54" fmla="*/ 42 w 85"/>
                <a:gd name="T55" fmla="*/ 46 h 84"/>
                <a:gd name="T56" fmla="*/ 33 w 85"/>
                <a:gd name="T57" fmla="*/ 46 h 84"/>
                <a:gd name="T58" fmla="*/ 33 w 85"/>
                <a:gd name="T59" fmla="*/ 65 h 84"/>
                <a:gd name="T60" fmla="*/ 28 w 85"/>
                <a:gd name="T61" fmla="*/ 65 h 84"/>
                <a:gd name="T62" fmla="*/ 28 w 85"/>
                <a:gd name="T63" fmla="*/ 20 h 84"/>
                <a:gd name="T64" fmla="*/ 43 w 85"/>
                <a:gd name="T65" fmla="*/ 6 h 84"/>
                <a:gd name="T66" fmla="*/ 24 w 85"/>
                <a:gd name="T67" fmla="*/ 11 h 84"/>
                <a:gd name="T68" fmla="*/ 10 w 85"/>
                <a:gd name="T69" fmla="*/ 23 h 84"/>
                <a:gd name="T70" fmla="*/ 5 w 85"/>
                <a:gd name="T71" fmla="*/ 42 h 84"/>
                <a:gd name="T72" fmla="*/ 9 w 85"/>
                <a:gd name="T73" fmla="*/ 56 h 84"/>
                <a:gd name="T74" fmla="*/ 16 w 85"/>
                <a:gd name="T75" fmla="*/ 68 h 84"/>
                <a:gd name="T76" fmla="*/ 28 w 85"/>
                <a:gd name="T77" fmla="*/ 77 h 84"/>
                <a:gd name="T78" fmla="*/ 43 w 85"/>
                <a:gd name="T79" fmla="*/ 81 h 84"/>
                <a:gd name="T80" fmla="*/ 61 w 85"/>
                <a:gd name="T81" fmla="*/ 75 h 84"/>
                <a:gd name="T82" fmla="*/ 75 w 85"/>
                <a:gd name="T83" fmla="*/ 61 h 84"/>
                <a:gd name="T84" fmla="*/ 80 w 85"/>
                <a:gd name="T85" fmla="*/ 42 h 84"/>
                <a:gd name="T86" fmla="*/ 75 w 85"/>
                <a:gd name="T87" fmla="*/ 23 h 84"/>
                <a:gd name="T88" fmla="*/ 61 w 85"/>
                <a:gd name="T89" fmla="*/ 11 h 84"/>
                <a:gd name="T90" fmla="*/ 43 w 85"/>
                <a:gd name="T91" fmla="*/ 6 h 84"/>
                <a:gd name="T92" fmla="*/ 43 w 85"/>
                <a:gd name="T93" fmla="*/ 0 h 84"/>
                <a:gd name="T94" fmla="*/ 59 w 85"/>
                <a:gd name="T95" fmla="*/ 4 h 84"/>
                <a:gd name="T96" fmla="*/ 73 w 85"/>
                <a:gd name="T97" fmla="*/ 13 h 84"/>
                <a:gd name="T98" fmla="*/ 82 w 85"/>
                <a:gd name="T99" fmla="*/ 27 h 84"/>
                <a:gd name="T100" fmla="*/ 85 w 85"/>
                <a:gd name="T101" fmla="*/ 42 h 84"/>
                <a:gd name="T102" fmla="*/ 82 w 85"/>
                <a:gd name="T103" fmla="*/ 60 h 84"/>
                <a:gd name="T104" fmla="*/ 73 w 85"/>
                <a:gd name="T105" fmla="*/ 72 h 84"/>
                <a:gd name="T106" fmla="*/ 59 w 85"/>
                <a:gd name="T107" fmla="*/ 81 h 84"/>
                <a:gd name="T108" fmla="*/ 43 w 85"/>
                <a:gd name="T109" fmla="*/ 84 h 84"/>
                <a:gd name="T110" fmla="*/ 26 w 85"/>
                <a:gd name="T111" fmla="*/ 81 h 84"/>
                <a:gd name="T112" fmla="*/ 14 w 85"/>
                <a:gd name="T113" fmla="*/ 72 h 84"/>
                <a:gd name="T114" fmla="*/ 3 w 85"/>
                <a:gd name="T115" fmla="*/ 60 h 84"/>
                <a:gd name="T116" fmla="*/ 0 w 85"/>
                <a:gd name="T117" fmla="*/ 42 h 84"/>
                <a:gd name="T118" fmla="*/ 3 w 85"/>
                <a:gd name="T119" fmla="*/ 27 h 84"/>
                <a:gd name="T120" fmla="*/ 14 w 85"/>
                <a:gd name="T121" fmla="*/ 13 h 84"/>
                <a:gd name="T122" fmla="*/ 26 w 85"/>
                <a:gd name="T123" fmla="*/ 4 h 84"/>
                <a:gd name="T124" fmla="*/ 43 w 85"/>
                <a:gd name="T125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85" h="84">
                  <a:moveTo>
                    <a:pt x="33" y="23"/>
                  </a:moveTo>
                  <a:lnTo>
                    <a:pt x="33" y="41"/>
                  </a:lnTo>
                  <a:lnTo>
                    <a:pt x="42" y="41"/>
                  </a:lnTo>
                  <a:lnTo>
                    <a:pt x="45" y="41"/>
                  </a:lnTo>
                  <a:lnTo>
                    <a:pt x="49" y="41"/>
                  </a:lnTo>
                  <a:lnTo>
                    <a:pt x="52" y="39"/>
                  </a:lnTo>
                  <a:lnTo>
                    <a:pt x="54" y="35"/>
                  </a:lnTo>
                  <a:lnTo>
                    <a:pt x="54" y="32"/>
                  </a:lnTo>
                  <a:lnTo>
                    <a:pt x="54" y="28"/>
                  </a:lnTo>
                  <a:lnTo>
                    <a:pt x="52" y="27"/>
                  </a:lnTo>
                  <a:lnTo>
                    <a:pt x="50" y="25"/>
                  </a:lnTo>
                  <a:lnTo>
                    <a:pt x="47" y="23"/>
                  </a:lnTo>
                  <a:lnTo>
                    <a:pt x="43" y="23"/>
                  </a:lnTo>
                  <a:lnTo>
                    <a:pt x="33" y="23"/>
                  </a:lnTo>
                  <a:close/>
                  <a:moveTo>
                    <a:pt x="28" y="20"/>
                  </a:moveTo>
                  <a:lnTo>
                    <a:pt x="43" y="20"/>
                  </a:lnTo>
                  <a:lnTo>
                    <a:pt x="49" y="20"/>
                  </a:lnTo>
                  <a:lnTo>
                    <a:pt x="54" y="21"/>
                  </a:lnTo>
                  <a:lnTo>
                    <a:pt x="57" y="23"/>
                  </a:lnTo>
                  <a:lnTo>
                    <a:pt x="59" y="27"/>
                  </a:lnTo>
                  <a:lnTo>
                    <a:pt x="59" y="32"/>
                  </a:lnTo>
                  <a:lnTo>
                    <a:pt x="59" y="37"/>
                  </a:lnTo>
                  <a:lnTo>
                    <a:pt x="56" y="41"/>
                  </a:lnTo>
                  <a:lnTo>
                    <a:pt x="52" y="44"/>
                  </a:lnTo>
                  <a:lnTo>
                    <a:pt x="47" y="44"/>
                  </a:lnTo>
                  <a:lnTo>
                    <a:pt x="61" y="65"/>
                  </a:lnTo>
                  <a:lnTo>
                    <a:pt x="56" y="65"/>
                  </a:lnTo>
                  <a:lnTo>
                    <a:pt x="42" y="46"/>
                  </a:lnTo>
                  <a:lnTo>
                    <a:pt x="33" y="46"/>
                  </a:lnTo>
                  <a:lnTo>
                    <a:pt x="33" y="65"/>
                  </a:lnTo>
                  <a:lnTo>
                    <a:pt x="28" y="65"/>
                  </a:lnTo>
                  <a:lnTo>
                    <a:pt x="28" y="20"/>
                  </a:lnTo>
                  <a:close/>
                  <a:moveTo>
                    <a:pt x="43" y="6"/>
                  </a:moveTo>
                  <a:lnTo>
                    <a:pt x="24" y="11"/>
                  </a:lnTo>
                  <a:lnTo>
                    <a:pt x="10" y="23"/>
                  </a:lnTo>
                  <a:lnTo>
                    <a:pt x="5" y="42"/>
                  </a:lnTo>
                  <a:lnTo>
                    <a:pt x="9" y="56"/>
                  </a:lnTo>
                  <a:lnTo>
                    <a:pt x="16" y="68"/>
                  </a:lnTo>
                  <a:lnTo>
                    <a:pt x="28" y="77"/>
                  </a:lnTo>
                  <a:lnTo>
                    <a:pt x="43" y="81"/>
                  </a:lnTo>
                  <a:lnTo>
                    <a:pt x="61" y="75"/>
                  </a:lnTo>
                  <a:lnTo>
                    <a:pt x="75" y="61"/>
                  </a:lnTo>
                  <a:lnTo>
                    <a:pt x="80" y="42"/>
                  </a:lnTo>
                  <a:lnTo>
                    <a:pt x="75" y="23"/>
                  </a:lnTo>
                  <a:lnTo>
                    <a:pt x="61" y="11"/>
                  </a:lnTo>
                  <a:lnTo>
                    <a:pt x="43" y="6"/>
                  </a:lnTo>
                  <a:close/>
                  <a:moveTo>
                    <a:pt x="43" y="0"/>
                  </a:moveTo>
                  <a:lnTo>
                    <a:pt x="59" y="4"/>
                  </a:lnTo>
                  <a:lnTo>
                    <a:pt x="73" y="13"/>
                  </a:lnTo>
                  <a:lnTo>
                    <a:pt x="82" y="27"/>
                  </a:lnTo>
                  <a:lnTo>
                    <a:pt x="85" y="42"/>
                  </a:lnTo>
                  <a:lnTo>
                    <a:pt x="82" y="60"/>
                  </a:lnTo>
                  <a:lnTo>
                    <a:pt x="73" y="72"/>
                  </a:lnTo>
                  <a:lnTo>
                    <a:pt x="59" y="81"/>
                  </a:lnTo>
                  <a:lnTo>
                    <a:pt x="43" y="84"/>
                  </a:lnTo>
                  <a:lnTo>
                    <a:pt x="26" y="81"/>
                  </a:lnTo>
                  <a:lnTo>
                    <a:pt x="14" y="72"/>
                  </a:lnTo>
                  <a:lnTo>
                    <a:pt x="3" y="60"/>
                  </a:lnTo>
                  <a:lnTo>
                    <a:pt x="0" y="42"/>
                  </a:lnTo>
                  <a:lnTo>
                    <a:pt x="3" y="27"/>
                  </a:lnTo>
                  <a:lnTo>
                    <a:pt x="14" y="13"/>
                  </a:lnTo>
                  <a:lnTo>
                    <a:pt x="26" y="4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7"/>
            <p:cNvSpPr>
              <a:spLocks/>
            </p:cNvSpPr>
            <p:nvPr userDrawn="1"/>
          </p:nvSpPr>
          <p:spPr bwMode="auto">
            <a:xfrm>
              <a:off x="3916363" y="3114676"/>
              <a:ext cx="341313" cy="585788"/>
            </a:xfrm>
            <a:custGeom>
              <a:avLst/>
              <a:gdLst>
                <a:gd name="T0" fmla="*/ 275 w 429"/>
                <a:gd name="T1" fmla="*/ 4 h 739"/>
                <a:gd name="T2" fmla="*/ 356 w 429"/>
                <a:gd name="T3" fmla="*/ 32 h 739"/>
                <a:gd name="T4" fmla="*/ 415 w 429"/>
                <a:gd name="T5" fmla="*/ 80 h 739"/>
                <a:gd name="T6" fmla="*/ 364 w 429"/>
                <a:gd name="T7" fmla="*/ 80 h 739"/>
                <a:gd name="T8" fmla="*/ 303 w 429"/>
                <a:gd name="T9" fmla="*/ 46 h 739"/>
                <a:gd name="T10" fmla="*/ 228 w 429"/>
                <a:gd name="T11" fmla="*/ 33 h 739"/>
                <a:gd name="T12" fmla="*/ 164 w 429"/>
                <a:gd name="T13" fmla="*/ 42 h 739"/>
                <a:gd name="T14" fmla="*/ 106 w 429"/>
                <a:gd name="T15" fmla="*/ 70 h 739"/>
                <a:gd name="T16" fmla="*/ 64 w 429"/>
                <a:gd name="T17" fmla="*/ 119 h 739"/>
                <a:gd name="T18" fmla="*/ 49 w 429"/>
                <a:gd name="T19" fmla="*/ 185 h 739"/>
                <a:gd name="T20" fmla="*/ 61 w 429"/>
                <a:gd name="T21" fmla="*/ 248 h 739"/>
                <a:gd name="T22" fmla="*/ 96 w 429"/>
                <a:gd name="T23" fmla="*/ 291 h 739"/>
                <a:gd name="T24" fmla="*/ 146 w 429"/>
                <a:gd name="T25" fmla="*/ 322 h 739"/>
                <a:gd name="T26" fmla="*/ 207 w 429"/>
                <a:gd name="T27" fmla="*/ 347 h 739"/>
                <a:gd name="T28" fmla="*/ 270 w 429"/>
                <a:gd name="T29" fmla="*/ 369 h 739"/>
                <a:gd name="T30" fmla="*/ 330 w 429"/>
                <a:gd name="T31" fmla="*/ 394 h 739"/>
                <a:gd name="T32" fmla="*/ 380 w 429"/>
                <a:gd name="T33" fmla="*/ 429 h 739"/>
                <a:gd name="T34" fmla="*/ 415 w 429"/>
                <a:gd name="T35" fmla="*/ 477 h 739"/>
                <a:gd name="T36" fmla="*/ 429 w 429"/>
                <a:gd name="T37" fmla="*/ 547 h 739"/>
                <a:gd name="T38" fmla="*/ 415 w 429"/>
                <a:gd name="T39" fmla="*/ 622 h 739"/>
                <a:gd name="T40" fmla="*/ 375 w 429"/>
                <a:gd name="T41" fmla="*/ 679 h 739"/>
                <a:gd name="T42" fmla="*/ 317 w 429"/>
                <a:gd name="T43" fmla="*/ 718 h 739"/>
                <a:gd name="T44" fmla="*/ 247 w 429"/>
                <a:gd name="T45" fmla="*/ 737 h 739"/>
                <a:gd name="T46" fmla="*/ 160 w 429"/>
                <a:gd name="T47" fmla="*/ 735 h 739"/>
                <a:gd name="T48" fmla="*/ 69 w 429"/>
                <a:gd name="T49" fmla="*/ 706 h 739"/>
                <a:gd name="T50" fmla="*/ 0 w 429"/>
                <a:gd name="T51" fmla="*/ 648 h 739"/>
                <a:gd name="T52" fmla="*/ 57 w 429"/>
                <a:gd name="T53" fmla="*/ 653 h 739"/>
                <a:gd name="T54" fmla="*/ 129 w 429"/>
                <a:gd name="T55" fmla="*/ 692 h 739"/>
                <a:gd name="T56" fmla="*/ 211 w 429"/>
                <a:gd name="T57" fmla="*/ 706 h 739"/>
                <a:gd name="T58" fmla="*/ 277 w 429"/>
                <a:gd name="T59" fmla="*/ 695 h 739"/>
                <a:gd name="T60" fmla="*/ 335 w 429"/>
                <a:gd name="T61" fmla="*/ 665 h 739"/>
                <a:gd name="T62" fmla="*/ 375 w 429"/>
                <a:gd name="T63" fmla="*/ 615 h 739"/>
                <a:gd name="T64" fmla="*/ 391 w 429"/>
                <a:gd name="T65" fmla="*/ 549 h 739"/>
                <a:gd name="T66" fmla="*/ 378 w 429"/>
                <a:gd name="T67" fmla="*/ 488 h 739"/>
                <a:gd name="T68" fmla="*/ 343 w 429"/>
                <a:gd name="T69" fmla="*/ 444 h 739"/>
                <a:gd name="T70" fmla="*/ 293 w 429"/>
                <a:gd name="T71" fmla="*/ 413 h 739"/>
                <a:gd name="T72" fmla="*/ 234 w 429"/>
                <a:gd name="T73" fmla="*/ 389 h 739"/>
                <a:gd name="T74" fmla="*/ 171 w 429"/>
                <a:gd name="T75" fmla="*/ 368 h 739"/>
                <a:gd name="T76" fmla="*/ 110 w 429"/>
                <a:gd name="T77" fmla="*/ 342 h 739"/>
                <a:gd name="T78" fmla="*/ 59 w 429"/>
                <a:gd name="T79" fmla="*/ 305 h 739"/>
                <a:gd name="T80" fmla="*/ 24 w 429"/>
                <a:gd name="T81" fmla="*/ 256 h 739"/>
                <a:gd name="T82" fmla="*/ 12 w 429"/>
                <a:gd name="T83" fmla="*/ 187 h 739"/>
                <a:gd name="T84" fmla="*/ 26 w 429"/>
                <a:gd name="T85" fmla="*/ 113 h 739"/>
                <a:gd name="T86" fmla="*/ 66 w 429"/>
                <a:gd name="T87" fmla="*/ 58 h 739"/>
                <a:gd name="T88" fmla="*/ 124 w 429"/>
                <a:gd name="T89" fmla="*/ 21 h 739"/>
                <a:gd name="T90" fmla="*/ 193 w 429"/>
                <a:gd name="T91" fmla="*/ 2 h 7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429" h="739">
                  <a:moveTo>
                    <a:pt x="230" y="0"/>
                  </a:moveTo>
                  <a:lnTo>
                    <a:pt x="275" y="4"/>
                  </a:lnTo>
                  <a:lnTo>
                    <a:pt x="317" y="14"/>
                  </a:lnTo>
                  <a:lnTo>
                    <a:pt x="356" y="32"/>
                  </a:lnTo>
                  <a:lnTo>
                    <a:pt x="389" y="52"/>
                  </a:lnTo>
                  <a:lnTo>
                    <a:pt x="415" y="80"/>
                  </a:lnTo>
                  <a:lnTo>
                    <a:pt x="387" y="105"/>
                  </a:lnTo>
                  <a:lnTo>
                    <a:pt x="364" y="80"/>
                  </a:lnTo>
                  <a:lnTo>
                    <a:pt x="337" y="59"/>
                  </a:lnTo>
                  <a:lnTo>
                    <a:pt x="303" y="46"/>
                  </a:lnTo>
                  <a:lnTo>
                    <a:pt x="268" y="37"/>
                  </a:lnTo>
                  <a:lnTo>
                    <a:pt x="228" y="33"/>
                  </a:lnTo>
                  <a:lnTo>
                    <a:pt x="197" y="35"/>
                  </a:lnTo>
                  <a:lnTo>
                    <a:pt x="164" y="42"/>
                  </a:lnTo>
                  <a:lnTo>
                    <a:pt x="134" y="54"/>
                  </a:lnTo>
                  <a:lnTo>
                    <a:pt x="106" y="70"/>
                  </a:lnTo>
                  <a:lnTo>
                    <a:pt x="83" y="93"/>
                  </a:lnTo>
                  <a:lnTo>
                    <a:pt x="64" y="119"/>
                  </a:lnTo>
                  <a:lnTo>
                    <a:pt x="52" y="150"/>
                  </a:lnTo>
                  <a:lnTo>
                    <a:pt x="49" y="185"/>
                  </a:lnTo>
                  <a:lnTo>
                    <a:pt x="52" y="220"/>
                  </a:lnTo>
                  <a:lnTo>
                    <a:pt x="61" y="248"/>
                  </a:lnTo>
                  <a:lnTo>
                    <a:pt x="76" y="270"/>
                  </a:lnTo>
                  <a:lnTo>
                    <a:pt x="96" y="291"/>
                  </a:lnTo>
                  <a:lnTo>
                    <a:pt x="120" y="308"/>
                  </a:lnTo>
                  <a:lnTo>
                    <a:pt x="146" y="322"/>
                  </a:lnTo>
                  <a:lnTo>
                    <a:pt x="176" y="335"/>
                  </a:lnTo>
                  <a:lnTo>
                    <a:pt x="207" y="347"/>
                  </a:lnTo>
                  <a:lnTo>
                    <a:pt x="239" y="357"/>
                  </a:lnTo>
                  <a:lnTo>
                    <a:pt x="270" y="369"/>
                  </a:lnTo>
                  <a:lnTo>
                    <a:pt x="302" y="382"/>
                  </a:lnTo>
                  <a:lnTo>
                    <a:pt x="330" y="394"/>
                  </a:lnTo>
                  <a:lnTo>
                    <a:pt x="357" y="411"/>
                  </a:lnTo>
                  <a:lnTo>
                    <a:pt x="380" y="429"/>
                  </a:lnTo>
                  <a:lnTo>
                    <a:pt x="401" y="451"/>
                  </a:lnTo>
                  <a:lnTo>
                    <a:pt x="415" y="477"/>
                  </a:lnTo>
                  <a:lnTo>
                    <a:pt x="426" y="510"/>
                  </a:lnTo>
                  <a:lnTo>
                    <a:pt x="429" y="547"/>
                  </a:lnTo>
                  <a:lnTo>
                    <a:pt x="426" y="587"/>
                  </a:lnTo>
                  <a:lnTo>
                    <a:pt x="415" y="622"/>
                  </a:lnTo>
                  <a:lnTo>
                    <a:pt x="398" y="653"/>
                  </a:lnTo>
                  <a:lnTo>
                    <a:pt x="375" y="679"/>
                  </a:lnTo>
                  <a:lnTo>
                    <a:pt x="349" y="700"/>
                  </a:lnTo>
                  <a:lnTo>
                    <a:pt x="317" y="718"/>
                  </a:lnTo>
                  <a:lnTo>
                    <a:pt x="284" y="730"/>
                  </a:lnTo>
                  <a:lnTo>
                    <a:pt x="247" y="737"/>
                  </a:lnTo>
                  <a:lnTo>
                    <a:pt x="211" y="739"/>
                  </a:lnTo>
                  <a:lnTo>
                    <a:pt x="160" y="735"/>
                  </a:lnTo>
                  <a:lnTo>
                    <a:pt x="113" y="725"/>
                  </a:lnTo>
                  <a:lnTo>
                    <a:pt x="69" y="706"/>
                  </a:lnTo>
                  <a:lnTo>
                    <a:pt x="33" y="681"/>
                  </a:lnTo>
                  <a:lnTo>
                    <a:pt x="0" y="648"/>
                  </a:lnTo>
                  <a:lnTo>
                    <a:pt x="24" y="624"/>
                  </a:lnTo>
                  <a:lnTo>
                    <a:pt x="57" y="653"/>
                  </a:lnTo>
                  <a:lnTo>
                    <a:pt x="90" y="676"/>
                  </a:lnTo>
                  <a:lnTo>
                    <a:pt x="129" y="692"/>
                  </a:lnTo>
                  <a:lnTo>
                    <a:pt x="167" y="702"/>
                  </a:lnTo>
                  <a:lnTo>
                    <a:pt x="211" y="706"/>
                  </a:lnTo>
                  <a:lnTo>
                    <a:pt x="244" y="702"/>
                  </a:lnTo>
                  <a:lnTo>
                    <a:pt x="277" y="695"/>
                  </a:lnTo>
                  <a:lnTo>
                    <a:pt x="309" y="683"/>
                  </a:lnTo>
                  <a:lnTo>
                    <a:pt x="335" y="665"/>
                  </a:lnTo>
                  <a:lnTo>
                    <a:pt x="359" y="643"/>
                  </a:lnTo>
                  <a:lnTo>
                    <a:pt x="375" y="615"/>
                  </a:lnTo>
                  <a:lnTo>
                    <a:pt x="387" y="584"/>
                  </a:lnTo>
                  <a:lnTo>
                    <a:pt x="391" y="549"/>
                  </a:lnTo>
                  <a:lnTo>
                    <a:pt x="387" y="516"/>
                  </a:lnTo>
                  <a:lnTo>
                    <a:pt x="378" y="488"/>
                  </a:lnTo>
                  <a:lnTo>
                    <a:pt x="363" y="463"/>
                  </a:lnTo>
                  <a:lnTo>
                    <a:pt x="343" y="444"/>
                  </a:lnTo>
                  <a:lnTo>
                    <a:pt x="319" y="427"/>
                  </a:lnTo>
                  <a:lnTo>
                    <a:pt x="293" y="413"/>
                  </a:lnTo>
                  <a:lnTo>
                    <a:pt x="263" y="401"/>
                  </a:lnTo>
                  <a:lnTo>
                    <a:pt x="234" y="389"/>
                  </a:lnTo>
                  <a:lnTo>
                    <a:pt x="202" y="378"/>
                  </a:lnTo>
                  <a:lnTo>
                    <a:pt x="171" y="368"/>
                  </a:lnTo>
                  <a:lnTo>
                    <a:pt x="139" y="355"/>
                  </a:lnTo>
                  <a:lnTo>
                    <a:pt x="110" y="342"/>
                  </a:lnTo>
                  <a:lnTo>
                    <a:pt x="83" y="324"/>
                  </a:lnTo>
                  <a:lnTo>
                    <a:pt x="59" y="305"/>
                  </a:lnTo>
                  <a:lnTo>
                    <a:pt x="40" y="282"/>
                  </a:lnTo>
                  <a:lnTo>
                    <a:pt x="24" y="256"/>
                  </a:lnTo>
                  <a:lnTo>
                    <a:pt x="15" y="223"/>
                  </a:lnTo>
                  <a:lnTo>
                    <a:pt x="12" y="187"/>
                  </a:lnTo>
                  <a:lnTo>
                    <a:pt x="15" y="148"/>
                  </a:lnTo>
                  <a:lnTo>
                    <a:pt x="26" y="113"/>
                  </a:lnTo>
                  <a:lnTo>
                    <a:pt x="43" y="84"/>
                  </a:lnTo>
                  <a:lnTo>
                    <a:pt x="66" y="58"/>
                  </a:lnTo>
                  <a:lnTo>
                    <a:pt x="92" y="37"/>
                  </a:lnTo>
                  <a:lnTo>
                    <a:pt x="124" y="21"/>
                  </a:lnTo>
                  <a:lnTo>
                    <a:pt x="157" y="9"/>
                  </a:lnTo>
                  <a:lnTo>
                    <a:pt x="193" y="2"/>
                  </a:lnTo>
                  <a:lnTo>
                    <a:pt x="230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8"/>
            <p:cNvSpPr>
              <a:spLocks noEditPoints="1"/>
            </p:cNvSpPr>
            <p:nvPr userDrawn="1"/>
          </p:nvSpPr>
          <p:spPr bwMode="auto">
            <a:xfrm>
              <a:off x="4308476" y="3130551"/>
              <a:ext cx="508000" cy="555625"/>
            </a:xfrm>
            <a:custGeom>
              <a:avLst/>
              <a:gdLst>
                <a:gd name="T0" fmla="*/ 323 w 640"/>
                <a:gd name="T1" fmla="*/ 33 h 700"/>
                <a:gd name="T2" fmla="*/ 137 w 640"/>
                <a:gd name="T3" fmla="*/ 472 h 700"/>
                <a:gd name="T4" fmla="*/ 504 w 640"/>
                <a:gd name="T5" fmla="*/ 472 h 700"/>
                <a:gd name="T6" fmla="*/ 323 w 640"/>
                <a:gd name="T7" fmla="*/ 33 h 700"/>
                <a:gd name="T8" fmla="*/ 303 w 640"/>
                <a:gd name="T9" fmla="*/ 0 h 700"/>
                <a:gd name="T10" fmla="*/ 345 w 640"/>
                <a:gd name="T11" fmla="*/ 0 h 700"/>
                <a:gd name="T12" fmla="*/ 640 w 640"/>
                <a:gd name="T13" fmla="*/ 700 h 700"/>
                <a:gd name="T14" fmla="*/ 600 w 640"/>
                <a:gd name="T15" fmla="*/ 700 h 700"/>
                <a:gd name="T16" fmla="*/ 518 w 640"/>
                <a:gd name="T17" fmla="*/ 505 h 700"/>
                <a:gd name="T18" fmla="*/ 124 w 640"/>
                <a:gd name="T19" fmla="*/ 505 h 700"/>
                <a:gd name="T20" fmla="*/ 41 w 640"/>
                <a:gd name="T21" fmla="*/ 700 h 700"/>
                <a:gd name="T22" fmla="*/ 0 w 640"/>
                <a:gd name="T23" fmla="*/ 700 h 700"/>
                <a:gd name="T24" fmla="*/ 303 w 640"/>
                <a:gd name="T25" fmla="*/ 0 h 7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40" h="700">
                  <a:moveTo>
                    <a:pt x="323" y="33"/>
                  </a:moveTo>
                  <a:lnTo>
                    <a:pt x="137" y="472"/>
                  </a:lnTo>
                  <a:lnTo>
                    <a:pt x="504" y="472"/>
                  </a:lnTo>
                  <a:lnTo>
                    <a:pt x="323" y="33"/>
                  </a:lnTo>
                  <a:close/>
                  <a:moveTo>
                    <a:pt x="303" y="0"/>
                  </a:moveTo>
                  <a:lnTo>
                    <a:pt x="345" y="0"/>
                  </a:lnTo>
                  <a:lnTo>
                    <a:pt x="640" y="700"/>
                  </a:lnTo>
                  <a:lnTo>
                    <a:pt x="600" y="700"/>
                  </a:lnTo>
                  <a:lnTo>
                    <a:pt x="518" y="505"/>
                  </a:lnTo>
                  <a:lnTo>
                    <a:pt x="124" y="505"/>
                  </a:lnTo>
                  <a:lnTo>
                    <a:pt x="41" y="700"/>
                  </a:lnTo>
                  <a:lnTo>
                    <a:pt x="0" y="700"/>
                  </a:lnTo>
                  <a:lnTo>
                    <a:pt x="303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9"/>
            <p:cNvSpPr>
              <a:spLocks/>
            </p:cNvSpPr>
            <p:nvPr userDrawn="1"/>
          </p:nvSpPr>
          <p:spPr bwMode="auto">
            <a:xfrm>
              <a:off x="4865688" y="3114676"/>
              <a:ext cx="339725" cy="585788"/>
            </a:xfrm>
            <a:custGeom>
              <a:avLst/>
              <a:gdLst>
                <a:gd name="T0" fmla="*/ 276 w 430"/>
                <a:gd name="T1" fmla="*/ 4 h 739"/>
                <a:gd name="T2" fmla="*/ 356 w 430"/>
                <a:gd name="T3" fmla="*/ 32 h 739"/>
                <a:gd name="T4" fmla="*/ 416 w 430"/>
                <a:gd name="T5" fmla="*/ 80 h 739"/>
                <a:gd name="T6" fmla="*/ 365 w 430"/>
                <a:gd name="T7" fmla="*/ 80 h 739"/>
                <a:gd name="T8" fmla="*/ 304 w 430"/>
                <a:gd name="T9" fmla="*/ 46 h 739"/>
                <a:gd name="T10" fmla="*/ 231 w 430"/>
                <a:gd name="T11" fmla="*/ 33 h 739"/>
                <a:gd name="T12" fmla="*/ 164 w 430"/>
                <a:gd name="T13" fmla="*/ 42 h 739"/>
                <a:gd name="T14" fmla="*/ 107 w 430"/>
                <a:gd name="T15" fmla="*/ 70 h 739"/>
                <a:gd name="T16" fmla="*/ 65 w 430"/>
                <a:gd name="T17" fmla="*/ 119 h 739"/>
                <a:gd name="T18" fmla="*/ 49 w 430"/>
                <a:gd name="T19" fmla="*/ 185 h 739"/>
                <a:gd name="T20" fmla="*/ 63 w 430"/>
                <a:gd name="T21" fmla="*/ 248 h 739"/>
                <a:gd name="T22" fmla="*/ 98 w 430"/>
                <a:gd name="T23" fmla="*/ 291 h 739"/>
                <a:gd name="T24" fmla="*/ 149 w 430"/>
                <a:gd name="T25" fmla="*/ 322 h 739"/>
                <a:gd name="T26" fmla="*/ 208 w 430"/>
                <a:gd name="T27" fmla="*/ 347 h 739"/>
                <a:gd name="T28" fmla="*/ 271 w 430"/>
                <a:gd name="T29" fmla="*/ 369 h 739"/>
                <a:gd name="T30" fmla="*/ 330 w 430"/>
                <a:gd name="T31" fmla="*/ 394 h 739"/>
                <a:gd name="T32" fmla="*/ 381 w 430"/>
                <a:gd name="T33" fmla="*/ 429 h 739"/>
                <a:gd name="T34" fmla="*/ 416 w 430"/>
                <a:gd name="T35" fmla="*/ 477 h 739"/>
                <a:gd name="T36" fmla="*/ 430 w 430"/>
                <a:gd name="T37" fmla="*/ 547 h 739"/>
                <a:gd name="T38" fmla="*/ 416 w 430"/>
                <a:gd name="T39" fmla="*/ 622 h 739"/>
                <a:gd name="T40" fmla="*/ 376 w 430"/>
                <a:gd name="T41" fmla="*/ 679 h 739"/>
                <a:gd name="T42" fmla="*/ 318 w 430"/>
                <a:gd name="T43" fmla="*/ 718 h 739"/>
                <a:gd name="T44" fmla="*/ 248 w 430"/>
                <a:gd name="T45" fmla="*/ 737 h 739"/>
                <a:gd name="T46" fmla="*/ 161 w 430"/>
                <a:gd name="T47" fmla="*/ 735 h 739"/>
                <a:gd name="T48" fmla="*/ 70 w 430"/>
                <a:gd name="T49" fmla="*/ 706 h 739"/>
                <a:gd name="T50" fmla="*/ 0 w 430"/>
                <a:gd name="T51" fmla="*/ 648 h 739"/>
                <a:gd name="T52" fmla="*/ 58 w 430"/>
                <a:gd name="T53" fmla="*/ 653 h 739"/>
                <a:gd name="T54" fmla="*/ 129 w 430"/>
                <a:gd name="T55" fmla="*/ 692 h 739"/>
                <a:gd name="T56" fmla="*/ 211 w 430"/>
                <a:gd name="T57" fmla="*/ 706 h 739"/>
                <a:gd name="T58" fmla="*/ 278 w 430"/>
                <a:gd name="T59" fmla="*/ 695 h 739"/>
                <a:gd name="T60" fmla="*/ 337 w 430"/>
                <a:gd name="T61" fmla="*/ 665 h 739"/>
                <a:gd name="T62" fmla="*/ 377 w 430"/>
                <a:gd name="T63" fmla="*/ 615 h 739"/>
                <a:gd name="T64" fmla="*/ 391 w 430"/>
                <a:gd name="T65" fmla="*/ 549 h 739"/>
                <a:gd name="T66" fmla="*/ 379 w 430"/>
                <a:gd name="T67" fmla="*/ 488 h 739"/>
                <a:gd name="T68" fmla="*/ 344 w 430"/>
                <a:gd name="T69" fmla="*/ 444 h 739"/>
                <a:gd name="T70" fmla="*/ 294 w 430"/>
                <a:gd name="T71" fmla="*/ 413 h 739"/>
                <a:gd name="T72" fmla="*/ 234 w 430"/>
                <a:gd name="T73" fmla="*/ 389 h 739"/>
                <a:gd name="T74" fmla="*/ 171 w 430"/>
                <a:gd name="T75" fmla="*/ 368 h 739"/>
                <a:gd name="T76" fmla="*/ 110 w 430"/>
                <a:gd name="T77" fmla="*/ 342 h 739"/>
                <a:gd name="T78" fmla="*/ 60 w 430"/>
                <a:gd name="T79" fmla="*/ 305 h 739"/>
                <a:gd name="T80" fmla="*/ 25 w 430"/>
                <a:gd name="T81" fmla="*/ 256 h 739"/>
                <a:gd name="T82" fmla="*/ 12 w 430"/>
                <a:gd name="T83" fmla="*/ 187 h 739"/>
                <a:gd name="T84" fmla="*/ 26 w 430"/>
                <a:gd name="T85" fmla="*/ 113 h 739"/>
                <a:gd name="T86" fmla="*/ 67 w 430"/>
                <a:gd name="T87" fmla="*/ 58 h 739"/>
                <a:gd name="T88" fmla="*/ 124 w 430"/>
                <a:gd name="T89" fmla="*/ 21 h 739"/>
                <a:gd name="T90" fmla="*/ 194 w 430"/>
                <a:gd name="T91" fmla="*/ 2 h 7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430" h="739">
                  <a:moveTo>
                    <a:pt x="231" y="0"/>
                  </a:moveTo>
                  <a:lnTo>
                    <a:pt x="276" y="4"/>
                  </a:lnTo>
                  <a:lnTo>
                    <a:pt x="318" y="14"/>
                  </a:lnTo>
                  <a:lnTo>
                    <a:pt x="356" y="32"/>
                  </a:lnTo>
                  <a:lnTo>
                    <a:pt x="390" y="52"/>
                  </a:lnTo>
                  <a:lnTo>
                    <a:pt x="416" y="80"/>
                  </a:lnTo>
                  <a:lnTo>
                    <a:pt x="388" y="105"/>
                  </a:lnTo>
                  <a:lnTo>
                    <a:pt x="365" y="80"/>
                  </a:lnTo>
                  <a:lnTo>
                    <a:pt x="337" y="59"/>
                  </a:lnTo>
                  <a:lnTo>
                    <a:pt x="304" y="46"/>
                  </a:lnTo>
                  <a:lnTo>
                    <a:pt x="269" y="37"/>
                  </a:lnTo>
                  <a:lnTo>
                    <a:pt x="231" y="33"/>
                  </a:lnTo>
                  <a:lnTo>
                    <a:pt x="198" y="35"/>
                  </a:lnTo>
                  <a:lnTo>
                    <a:pt x="164" y="42"/>
                  </a:lnTo>
                  <a:lnTo>
                    <a:pt x="135" y="54"/>
                  </a:lnTo>
                  <a:lnTo>
                    <a:pt x="107" y="70"/>
                  </a:lnTo>
                  <a:lnTo>
                    <a:pt x="84" y="93"/>
                  </a:lnTo>
                  <a:lnTo>
                    <a:pt x="65" y="119"/>
                  </a:lnTo>
                  <a:lnTo>
                    <a:pt x="53" y="150"/>
                  </a:lnTo>
                  <a:lnTo>
                    <a:pt x="49" y="185"/>
                  </a:lnTo>
                  <a:lnTo>
                    <a:pt x="53" y="220"/>
                  </a:lnTo>
                  <a:lnTo>
                    <a:pt x="63" y="248"/>
                  </a:lnTo>
                  <a:lnTo>
                    <a:pt x="77" y="270"/>
                  </a:lnTo>
                  <a:lnTo>
                    <a:pt x="98" y="291"/>
                  </a:lnTo>
                  <a:lnTo>
                    <a:pt x="121" y="308"/>
                  </a:lnTo>
                  <a:lnTo>
                    <a:pt x="149" y="322"/>
                  </a:lnTo>
                  <a:lnTo>
                    <a:pt x="177" y="335"/>
                  </a:lnTo>
                  <a:lnTo>
                    <a:pt x="208" y="347"/>
                  </a:lnTo>
                  <a:lnTo>
                    <a:pt x="239" y="357"/>
                  </a:lnTo>
                  <a:lnTo>
                    <a:pt x="271" y="369"/>
                  </a:lnTo>
                  <a:lnTo>
                    <a:pt x="302" y="382"/>
                  </a:lnTo>
                  <a:lnTo>
                    <a:pt x="330" y="394"/>
                  </a:lnTo>
                  <a:lnTo>
                    <a:pt x="358" y="411"/>
                  </a:lnTo>
                  <a:lnTo>
                    <a:pt x="381" y="429"/>
                  </a:lnTo>
                  <a:lnTo>
                    <a:pt x="402" y="451"/>
                  </a:lnTo>
                  <a:lnTo>
                    <a:pt x="416" y="477"/>
                  </a:lnTo>
                  <a:lnTo>
                    <a:pt x="426" y="510"/>
                  </a:lnTo>
                  <a:lnTo>
                    <a:pt x="430" y="547"/>
                  </a:lnTo>
                  <a:lnTo>
                    <a:pt x="426" y="587"/>
                  </a:lnTo>
                  <a:lnTo>
                    <a:pt x="416" y="622"/>
                  </a:lnTo>
                  <a:lnTo>
                    <a:pt x="398" y="653"/>
                  </a:lnTo>
                  <a:lnTo>
                    <a:pt x="376" y="679"/>
                  </a:lnTo>
                  <a:lnTo>
                    <a:pt x="349" y="700"/>
                  </a:lnTo>
                  <a:lnTo>
                    <a:pt x="318" y="718"/>
                  </a:lnTo>
                  <a:lnTo>
                    <a:pt x="285" y="730"/>
                  </a:lnTo>
                  <a:lnTo>
                    <a:pt x="248" y="737"/>
                  </a:lnTo>
                  <a:lnTo>
                    <a:pt x="211" y="739"/>
                  </a:lnTo>
                  <a:lnTo>
                    <a:pt x="161" y="735"/>
                  </a:lnTo>
                  <a:lnTo>
                    <a:pt x="114" y="725"/>
                  </a:lnTo>
                  <a:lnTo>
                    <a:pt x="70" y="706"/>
                  </a:lnTo>
                  <a:lnTo>
                    <a:pt x="33" y="681"/>
                  </a:lnTo>
                  <a:lnTo>
                    <a:pt x="0" y="648"/>
                  </a:lnTo>
                  <a:lnTo>
                    <a:pt x="25" y="624"/>
                  </a:lnTo>
                  <a:lnTo>
                    <a:pt x="58" y="653"/>
                  </a:lnTo>
                  <a:lnTo>
                    <a:pt x="91" y="676"/>
                  </a:lnTo>
                  <a:lnTo>
                    <a:pt x="129" y="692"/>
                  </a:lnTo>
                  <a:lnTo>
                    <a:pt x="170" y="702"/>
                  </a:lnTo>
                  <a:lnTo>
                    <a:pt x="211" y="706"/>
                  </a:lnTo>
                  <a:lnTo>
                    <a:pt x="246" y="702"/>
                  </a:lnTo>
                  <a:lnTo>
                    <a:pt x="278" y="695"/>
                  </a:lnTo>
                  <a:lnTo>
                    <a:pt x="309" y="683"/>
                  </a:lnTo>
                  <a:lnTo>
                    <a:pt x="337" y="665"/>
                  </a:lnTo>
                  <a:lnTo>
                    <a:pt x="360" y="643"/>
                  </a:lnTo>
                  <a:lnTo>
                    <a:pt x="377" y="615"/>
                  </a:lnTo>
                  <a:lnTo>
                    <a:pt x="388" y="584"/>
                  </a:lnTo>
                  <a:lnTo>
                    <a:pt x="391" y="549"/>
                  </a:lnTo>
                  <a:lnTo>
                    <a:pt x="388" y="516"/>
                  </a:lnTo>
                  <a:lnTo>
                    <a:pt x="379" y="488"/>
                  </a:lnTo>
                  <a:lnTo>
                    <a:pt x="363" y="463"/>
                  </a:lnTo>
                  <a:lnTo>
                    <a:pt x="344" y="444"/>
                  </a:lnTo>
                  <a:lnTo>
                    <a:pt x="320" y="427"/>
                  </a:lnTo>
                  <a:lnTo>
                    <a:pt x="294" y="413"/>
                  </a:lnTo>
                  <a:lnTo>
                    <a:pt x="264" y="401"/>
                  </a:lnTo>
                  <a:lnTo>
                    <a:pt x="234" y="389"/>
                  </a:lnTo>
                  <a:lnTo>
                    <a:pt x="203" y="378"/>
                  </a:lnTo>
                  <a:lnTo>
                    <a:pt x="171" y="368"/>
                  </a:lnTo>
                  <a:lnTo>
                    <a:pt x="140" y="355"/>
                  </a:lnTo>
                  <a:lnTo>
                    <a:pt x="110" y="342"/>
                  </a:lnTo>
                  <a:lnTo>
                    <a:pt x="84" y="324"/>
                  </a:lnTo>
                  <a:lnTo>
                    <a:pt x="60" y="305"/>
                  </a:lnTo>
                  <a:lnTo>
                    <a:pt x="40" y="282"/>
                  </a:lnTo>
                  <a:lnTo>
                    <a:pt x="25" y="256"/>
                  </a:lnTo>
                  <a:lnTo>
                    <a:pt x="16" y="223"/>
                  </a:lnTo>
                  <a:lnTo>
                    <a:pt x="12" y="187"/>
                  </a:lnTo>
                  <a:lnTo>
                    <a:pt x="16" y="148"/>
                  </a:lnTo>
                  <a:lnTo>
                    <a:pt x="26" y="113"/>
                  </a:lnTo>
                  <a:lnTo>
                    <a:pt x="44" y="84"/>
                  </a:lnTo>
                  <a:lnTo>
                    <a:pt x="67" y="58"/>
                  </a:lnTo>
                  <a:lnTo>
                    <a:pt x="95" y="37"/>
                  </a:lnTo>
                  <a:lnTo>
                    <a:pt x="124" y="21"/>
                  </a:lnTo>
                  <a:lnTo>
                    <a:pt x="157" y="9"/>
                  </a:lnTo>
                  <a:lnTo>
                    <a:pt x="194" y="2"/>
                  </a:lnTo>
                  <a:lnTo>
                    <a:pt x="231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0"/>
            <p:cNvSpPr>
              <a:spLocks/>
            </p:cNvSpPr>
            <p:nvPr userDrawn="1"/>
          </p:nvSpPr>
          <p:spPr bwMode="auto">
            <a:xfrm>
              <a:off x="5467351" y="3130551"/>
              <a:ext cx="461963" cy="555625"/>
            </a:xfrm>
            <a:custGeom>
              <a:avLst/>
              <a:gdLst>
                <a:gd name="T0" fmla="*/ 0 w 581"/>
                <a:gd name="T1" fmla="*/ 0 h 700"/>
                <a:gd name="T2" fmla="*/ 40 w 581"/>
                <a:gd name="T3" fmla="*/ 0 h 700"/>
                <a:gd name="T4" fmla="*/ 288 w 581"/>
                <a:gd name="T5" fmla="*/ 659 h 700"/>
                <a:gd name="T6" fmla="*/ 289 w 581"/>
                <a:gd name="T7" fmla="*/ 659 h 700"/>
                <a:gd name="T8" fmla="*/ 541 w 581"/>
                <a:gd name="T9" fmla="*/ 0 h 700"/>
                <a:gd name="T10" fmla="*/ 581 w 581"/>
                <a:gd name="T11" fmla="*/ 0 h 700"/>
                <a:gd name="T12" fmla="*/ 312 w 581"/>
                <a:gd name="T13" fmla="*/ 700 h 700"/>
                <a:gd name="T14" fmla="*/ 267 w 581"/>
                <a:gd name="T15" fmla="*/ 700 h 700"/>
                <a:gd name="T16" fmla="*/ 0 w 581"/>
                <a:gd name="T17" fmla="*/ 0 h 7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81" h="700">
                  <a:moveTo>
                    <a:pt x="0" y="0"/>
                  </a:moveTo>
                  <a:lnTo>
                    <a:pt x="40" y="0"/>
                  </a:lnTo>
                  <a:lnTo>
                    <a:pt x="288" y="659"/>
                  </a:lnTo>
                  <a:lnTo>
                    <a:pt x="289" y="659"/>
                  </a:lnTo>
                  <a:lnTo>
                    <a:pt x="541" y="0"/>
                  </a:lnTo>
                  <a:lnTo>
                    <a:pt x="581" y="0"/>
                  </a:lnTo>
                  <a:lnTo>
                    <a:pt x="312" y="700"/>
                  </a:lnTo>
                  <a:lnTo>
                    <a:pt x="267" y="7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11"/>
            <p:cNvSpPr>
              <a:spLocks noEditPoints="1"/>
            </p:cNvSpPr>
            <p:nvPr userDrawn="1"/>
          </p:nvSpPr>
          <p:spPr bwMode="auto">
            <a:xfrm>
              <a:off x="5975351" y="3144838"/>
              <a:ext cx="47625" cy="541338"/>
            </a:xfrm>
            <a:custGeom>
              <a:avLst/>
              <a:gdLst>
                <a:gd name="T0" fmla="*/ 14 w 61"/>
                <a:gd name="T1" fmla="*/ 224 h 680"/>
                <a:gd name="T2" fmla="*/ 49 w 61"/>
                <a:gd name="T3" fmla="*/ 224 h 680"/>
                <a:gd name="T4" fmla="*/ 49 w 61"/>
                <a:gd name="T5" fmla="*/ 680 h 680"/>
                <a:gd name="T6" fmla="*/ 14 w 61"/>
                <a:gd name="T7" fmla="*/ 680 h 680"/>
                <a:gd name="T8" fmla="*/ 14 w 61"/>
                <a:gd name="T9" fmla="*/ 224 h 680"/>
                <a:gd name="T10" fmla="*/ 32 w 61"/>
                <a:gd name="T11" fmla="*/ 0 h 680"/>
                <a:gd name="T12" fmla="*/ 46 w 61"/>
                <a:gd name="T13" fmla="*/ 5 h 680"/>
                <a:gd name="T14" fmla="*/ 56 w 61"/>
                <a:gd name="T15" fmla="*/ 15 h 680"/>
                <a:gd name="T16" fmla="*/ 61 w 61"/>
                <a:gd name="T17" fmla="*/ 31 h 680"/>
                <a:gd name="T18" fmla="*/ 58 w 61"/>
                <a:gd name="T19" fmla="*/ 45 h 680"/>
                <a:gd name="T20" fmla="*/ 53 w 61"/>
                <a:gd name="T21" fmla="*/ 55 h 680"/>
                <a:gd name="T22" fmla="*/ 42 w 61"/>
                <a:gd name="T23" fmla="*/ 62 h 680"/>
                <a:gd name="T24" fmla="*/ 32 w 61"/>
                <a:gd name="T25" fmla="*/ 64 h 680"/>
                <a:gd name="T26" fmla="*/ 20 w 61"/>
                <a:gd name="T27" fmla="*/ 62 h 680"/>
                <a:gd name="T28" fmla="*/ 11 w 61"/>
                <a:gd name="T29" fmla="*/ 55 h 680"/>
                <a:gd name="T30" fmla="*/ 4 w 61"/>
                <a:gd name="T31" fmla="*/ 45 h 680"/>
                <a:gd name="T32" fmla="*/ 0 w 61"/>
                <a:gd name="T33" fmla="*/ 31 h 680"/>
                <a:gd name="T34" fmla="*/ 6 w 61"/>
                <a:gd name="T35" fmla="*/ 15 h 680"/>
                <a:gd name="T36" fmla="*/ 16 w 61"/>
                <a:gd name="T37" fmla="*/ 5 h 680"/>
                <a:gd name="T38" fmla="*/ 32 w 61"/>
                <a:gd name="T39" fmla="*/ 0 h 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1" h="680">
                  <a:moveTo>
                    <a:pt x="14" y="224"/>
                  </a:moveTo>
                  <a:lnTo>
                    <a:pt x="49" y="224"/>
                  </a:lnTo>
                  <a:lnTo>
                    <a:pt x="49" y="680"/>
                  </a:lnTo>
                  <a:lnTo>
                    <a:pt x="14" y="680"/>
                  </a:lnTo>
                  <a:lnTo>
                    <a:pt x="14" y="224"/>
                  </a:lnTo>
                  <a:close/>
                  <a:moveTo>
                    <a:pt x="32" y="0"/>
                  </a:moveTo>
                  <a:lnTo>
                    <a:pt x="46" y="5"/>
                  </a:lnTo>
                  <a:lnTo>
                    <a:pt x="56" y="15"/>
                  </a:lnTo>
                  <a:lnTo>
                    <a:pt x="61" y="31"/>
                  </a:lnTo>
                  <a:lnTo>
                    <a:pt x="58" y="45"/>
                  </a:lnTo>
                  <a:lnTo>
                    <a:pt x="53" y="55"/>
                  </a:lnTo>
                  <a:lnTo>
                    <a:pt x="42" y="62"/>
                  </a:lnTo>
                  <a:lnTo>
                    <a:pt x="32" y="64"/>
                  </a:lnTo>
                  <a:lnTo>
                    <a:pt x="20" y="62"/>
                  </a:lnTo>
                  <a:lnTo>
                    <a:pt x="11" y="55"/>
                  </a:lnTo>
                  <a:lnTo>
                    <a:pt x="4" y="45"/>
                  </a:lnTo>
                  <a:lnTo>
                    <a:pt x="0" y="31"/>
                  </a:lnTo>
                  <a:lnTo>
                    <a:pt x="6" y="15"/>
                  </a:lnTo>
                  <a:lnTo>
                    <a:pt x="16" y="5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12"/>
            <p:cNvSpPr>
              <a:spLocks/>
            </p:cNvSpPr>
            <p:nvPr userDrawn="1"/>
          </p:nvSpPr>
          <p:spPr bwMode="auto">
            <a:xfrm>
              <a:off x="6107113" y="3324226"/>
              <a:ext cx="317500" cy="550863"/>
            </a:xfrm>
            <a:custGeom>
              <a:avLst/>
              <a:gdLst>
                <a:gd name="T0" fmla="*/ 0 w 400"/>
                <a:gd name="T1" fmla="*/ 0 h 695"/>
                <a:gd name="T2" fmla="*/ 40 w 400"/>
                <a:gd name="T3" fmla="*/ 0 h 695"/>
                <a:gd name="T4" fmla="*/ 204 w 400"/>
                <a:gd name="T5" fmla="*/ 427 h 695"/>
                <a:gd name="T6" fmla="*/ 361 w 400"/>
                <a:gd name="T7" fmla="*/ 0 h 695"/>
                <a:gd name="T8" fmla="*/ 400 w 400"/>
                <a:gd name="T9" fmla="*/ 0 h 695"/>
                <a:gd name="T10" fmla="*/ 173 w 400"/>
                <a:gd name="T11" fmla="*/ 597 h 695"/>
                <a:gd name="T12" fmla="*/ 159 w 400"/>
                <a:gd name="T13" fmla="*/ 625 h 695"/>
                <a:gd name="T14" fmla="*/ 145 w 400"/>
                <a:gd name="T15" fmla="*/ 650 h 695"/>
                <a:gd name="T16" fmla="*/ 127 w 400"/>
                <a:gd name="T17" fmla="*/ 669 h 695"/>
                <a:gd name="T18" fmla="*/ 105 w 400"/>
                <a:gd name="T19" fmla="*/ 685 h 695"/>
                <a:gd name="T20" fmla="*/ 80 w 400"/>
                <a:gd name="T21" fmla="*/ 693 h 695"/>
                <a:gd name="T22" fmla="*/ 51 w 400"/>
                <a:gd name="T23" fmla="*/ 695 h 695"/>
                <a:gd name="T24" fmla="*/ 28 w 400"/>
                <a:gd name="T25" fmla="*/ 693 h 695"/>
                <a:gd name="T26" fmla="*/ 5 w 400"/>
                <a:gd name="T27" fmla="*/ 690 h 695"/>
                <a:gd name="T28" fmla="*/ 10 w 400"/>
                <a:gd name="T29" fmla="*/ 657 h 695"/>
                <a:gd name="T30" fmla="*/ 30 w 400"/>
                <a:gd name="T31" fmla="*/ 662 h 695"/>
                <a:gd name="T32" fmla="*/ 51 w 400"/>
                <a:gd name="T33" fmla="*/ 664 h 695"/>
                <a:gd name="T34" fmla="*/ 75 w 400"/>
                <a:gd name="T35" fmla="*/ 660 h 695"/>
                <a:gd name="T36" fmla="*/ 94 w 400"/>
                <a:gd name="T37" fmla="*/ 651 h 695"/>
                <a:gd name="T38" fmla="*/ 112 w 400"/>
                <a:gd name="T39" fmla="*/ 638 h 695"/>
                <a:gd name="T40" fmla="*/ 124 w 400"/>
                <a:gd name="T41" fmla="*/ 620 h 695"/>
                <a:gd name="T42" fmla="*/ 136 w 400"/>
                <a:gd name="T43" fmla="*/ 599 h 695"/>
                <a:gd name="T44" fmla="*/ 145 w 400"/>
                <a:gd name="T45" fmla="*/ 578 h 695"/>
                <a:gd name="T46" fmla="*/ 187 w 400"/>
                <a:gd name="T47" fmla="*/ 465 h 695"/>
                <a:gd name="T48" fmla="*/ 0 w 400"/>
                <a:gd name="T49" fmla="*/ 0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00" h="695">
                  <a:moveTo>
                    <a:pt x="0" y="0"/>
                  </a:moveTo>
                  <a:lnTo>
                    <a:pt x="40" y="0"/>
                  </a:lnTo>
                  <a:lnTo>
                    <a:pt x="204" y="427"/>
                  </a:lnTo>
                  <a:lnTo>
                    <a:pt x="361" y="0"/>
                  </a:lnTo>
                  <a:lnTo>
                    <a:pt x="400" y="0"/>
                  </a:lnTo>
                  <a:lnTo>
                    <a:pt x="173" y="597"/>
                  </a:lnTo>
                  <a:lnTo>
                    <a:pt x="159" y="625"/>
                  </a:lnTo>
                  <a:lnTo>
                    <a:pt x="145" y="650"/>
                  </a:lnTo>
                  <a:lnTo>
                    <a:pt x="127" y="669"/>
                  </a:lnTo>
                  <a:lnTo>
                    <a:pt x="105" y="685"/>
                  </a:lnTo>
                  <a:lnTo>
                    <a:pt x="80" y="693"/>
                  </a:lnTo>
                  <a:lnTo>
                    <a:pt x="51" y="695"/>
                  </a:lnTo>
                  <a:lnTo>
                    <a:pt x="28" y="693"/>
                  </a:lnTo>
                  <a:lnTo>
                    <a:pt x="5" y="690"/>
                  </a:lnTo>
                  <a:lnTo>
                    <a:pt x="10" y="657"/>
                  </a:lnTo>
                  <a:lnTo>
                    <a:pt x="30" y="662"/>
                  </a:lnTo>
                  <a:lnTo>
                    <a:pt x="51" y="664"/>
                  </a:lnTo>
                  <a:lnTo>
                    <a:pt x="75" y="660"/>
                  </a:lnTo>
                  <a:lnTo>
                    <a:pt x="94" y="651"/>
                  </a:lnTo>
                  <a:lnTo>
                    <a:pt x="112" y="638"/>
                  </a:lnTo>
                  <a:lnTo>
                    <a:pt x="124" y="620"/>
                  </a:lnTo>
                  <a:lnTo>
                    <a:pt x="136" y="599"/>
                  </a:lnTo>
                  <a:lnTo>
                    <a:pt x="145" y="578"/>
                  </a:lnTo>
                  <a:lnTo>
                    <a:pt x="187" y="46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3"/>
            <p:cNvSpPr>
              <a:spLocks noEditPoints="1"/>
            </p:cNvSpPr>
            <p:nvPr userDrawn="1"/>
          </p:nvSpPr>
          <p:spPr bwMode="auto">
            <a:xfrm>
              <a:off x="6462713" y="3313113"/>
              <a:ext cx="293688" cy="384175"/>
            </a:xfrm>
            <a:custGeom>
              <a:avLst/>
              <a:gdLst>
                <a:gd name="T0" fmla="*/ 241 w 370"/>
                <a:gd name="T1" fmla="*/ 228 h 484"/>
                <a:gd name="T2" fmla="*/ 176 w 370"/>
                <a:gd name="T3" fmla="*/ 234 h 484"/>
                <a:gd name="T4" fmla="*/ 115 w 370"/>
                <a:gd name="T5" fmla="*/ 248 h 484"/>
                <a:gd name="T6" fmla="*/ 68 w 370"/>
                <a:gd name="T7" fmla="*/ 275 h 484"/>
                <a:gd name="T8" fmla="*/ 40 w 370"/>
                <a:gd name="T9" fmla="*/ 319 h 484"/>
                <a:gd name="T10" fmla="*/ 40 w 370"/>
                <a:gd name="T11" fmla="*/ 376 h 484"/>
                <a:gd name="T12" fmla="*/ 61 w 370"/>
                <a:gd name="T13" fmla="*/ 416 h 484"/>
                <a:gd name="T14" fmla="*/ 98 w 370"/>
                <a:gd name="T15" fmla="*/ 441 h 484"/>
                <a:gd name="T16" fmla="*/ 139 w 370"/>
                <a:gd name="T17" fmla="*/ 453 h 484"/>
                <a:gd name="T18" fmla="*/ 199 w 370"/>
                <a:gd name="T19" fmla="*/ 451 h 484"/>
                <a:gd name="T20" fmla="*/ 258 w 370"/>
                <a:gd name="T21" fmla="*/ 425 h 484"/>
                <a:gd name="T22" fmla="*/ 298 w 370"/>
                <a:gd name="T23" fmla="*/ 378 h 484"/>
                <a:gd name="T24" fmla="*/ 321 w 370"/>
                <a:gd name="T25" fmla="*/ 319 h 484"/>
                <a:gd name="T26" fmla="*/ 328 w 370"/>
                <a:gd name="T27" fmla="*/ 255 h 484"/>
                <a:gd name="T28" fmla="*/ 272 w 370"/>
                <a:gd name="T29" fmla="*/ 227 h 484"/>
                <a:gd name="T30" fmla="*/ 227 w 370"/>
                <a:gd name="T31" fmla="*/ 2 h 484"/>
                <a:gd name="T32" fmla="*/ 290 w 370"/>
                <a:gd name="T33" fmla="*/ 23 h 484"/>
                <a:gd name="T34" fmla="*/ 335 w 370"/>
                <a:gd name="T35" fmla="*/ 65 h 484"/>
                <a:gd name="T36" fmla="*/ 359 w 370"/>
                <a:gd name="T37" fmla="*/ 127 h 484"/>
                <a:gd name="T38" fmla="*/ 363 w 370"/>
                <a:gd name="T39" fmla="*/ 368 h 484"/>
                <a:gd name="T40" fmla="*/ 366 w 370"/>
                <a:gd name="T41" fmla="*/ 441 h 484"/>
                <a:gd name="T42" fmla="*/ 337 w 370"/>
                <a:gd name="T43" fmla="*/ 470 h 484"/>
                <a:gd name="T44" fmla="*/ 331 w 370"/>
                <a:gd name="T45" fmla="*/ 422 h 484"/>
                <a:gd name="T46" fmla="*/ 330 w 370"/>
                <a:gd name="T47" fmla="*/ 373 h 484"/>
                <a:gd name="T48" fmla="*/ 309 w 370"/>
                <a:gd name="T49" fmla="*/ 408 h 484"/>
                <a:gd name="T50" fmla="*/ 256 w 370"/>
                <a:gd name="T51" fmla="*/ 457 h 484"/>
                <a:gd name="T52" fmla="*/ 192 w 370"/>
                <a:gd name="T53" fmla="*/ 481 h 484"/>
                <a:gd name="T54" fmla="*/ 127 w 370"/>
                <a:gd name="T55" fmla="*/ 483 h 484"/>
                <a:gd name="T56" fmla="*/ 75 w 370"/>
                <a:gd name="T57" fmla="*/ 467 h 484"/>
                <a:gd name="T58" fmla="*/ 29 w 370"/>
                <a:gd name="T59" fmla="*/ 434 h 484"/>
                <a:gd name="T60" fmla="*/ 3 w 370"/>
                <a:gd name="T61" fmla="*/ 383 h 484"/>
                <a:gd name="T62" fmla="*/ 3 w 370"/>
                <a:gd name="T63" fmla="*/ 317 h 484"/>
                <a:gd name="T64" fmla="*/ 29 w 370"/>
                <a:gd name="T65" fmla="*/ 265 h 484"/>
                <a:gd name="T66" fmla="*/ 75 w 370"/>
                <a:gd name="T67" fmla="*/ 232 h 484"/>
                <a:gd name="T68" fmla="*/ 132 w 370"/>
                <a:gd name="T69" fmla="*/ 211 h 484"/>
                <a:gd name="T70" fmla="*/ 199 w 370"/>
                <a:gd name="T71" fmla="*/ 201 h 484"/>
                <a:gd name="T72" fmla="*/ 262 w 370"/>
                <a:gd name="T73" fmla="*/ 199 h 484"/>
                <a:gd name="T74" fmla="*/ 328 w 370"/>
                <a:gd name="T75" fmla="*/ 169 h 484"/>
                <a:gd name="T76" fmla="*/ 316 w 370"/>
                <a:gd name="T77" fmla="*/ 100 h 484"/>
                <a:gd name="T78" fmla="*/ 279 w 370"/>
                <a:gd name="T79" fmla="*/ 54 h 484"/>
                <a:gd name="T80" fmla="*/ 223 w 370"/>
                <a:gd name="T81" fmla="*/ 33 h 484"/>
                <a:gd name="T82" fmla="*/ 148 w 370"/>
                <a:gd name="T83" fmla="*/ 35 h 484"/>
                <a:gd name="T84" fmla="*/ 78 w 370"/>
                <a:gd name="T85" fmla="*/ 63 h 484"/>
                <a:gd name="T86" fmla="*/ 29 w 370"/>
                <a:gd name="T87" fmla="*/ 59 h 484"/>
                <a:gd name="T88" fmla="*/ 103 w 370"/>
                <a:gd name="T89" fmla="*/ 16 h 484"/>
                <a:gd name="T90" fmla="*/ 190 w 370"/>
                <a:gd name="T91" fmla="*/ 0 h 4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70" h="484">
                  <a:moveTo>
                    <a:pt x="272" y="227"/>
                  </a:moveTo>
                  <a:lnTo>
                    <a:pt x="241" y="228"/>
                  </a:lnTo>
                  <a:lnTo>
                    <a:pt x="207" y="230"/>
                  </a:lnTo>
                  <a:lnTo>
                    <a:pt x="176" y="234"/>
                  </a:lnTo>
                  <a:lnTo>
                    <a:pt x="145" y="239"/>
                  </a:lnTo>
                  <a:lnTo>
                    <a:pt x="115" y="248"/>
                  </a:lnTo>
                  <a:lnTo>
                    <a:pt x="89" y="260"/>
                  </a:lnTo>
                  <a:lnTo>
                    <a:pt x="68" y="275"/>
                  </a:lnTo>
                  <a:lnTo>
                    <a:pt x="50" y="296"/>
                  </a:lnTo>
                  <a:lnTo>
                    <a:pt x="40" y="319"/>
                  </a:lnTo>
                  <a:lnTo>
                    <a:pt x="36" y="349"/>
                  </a:lnTo>
                  <a:lnTo>
                    <a:pt x="40" y="376"/>
                  </a:lnTo>
                  <a:lnTo>
                    <a:pt x="49" y="399"/>
                  </a:lnTo>
                  <a:lnTo>
                    <a:pt x="61" y="416"/>
                  </a:lnTo>
                  <a:lnTo>
                    <a:pt x="78" y="430"/>
                  </a:lnTo>
                  <a:lnTo>
                    <a:pt x="98" y="441"/>
                  </a:lnTo>
                  <a:lnTo>
                    <a:pt x="118" y="450"/>
                  </a:lnTo>
                  <a:lnTo>
                    <a:pt x="139" y="453"/>
                  </a:lnTo>
                  <a:lnTo>
                    <a:pt x="160" y="455"/>
                  </a:lnTo>
                  <a:lnTo>
                    <a:pt x="199" y="451"/>
                  </a:lnTo>
                  <a:lnTo>
                    <a:pt x="230" y="441"/>
                  </a:lnTo>
                  <a:lnTo>
                    <a:pt x="258" y="425"/>
                  </a:lnTo>
                  <a:lnTo>
                    <a:pt x="281" y="404"/>
                  </a:lnTo>
                  <a:lnTo>
                    <a:pt x="298" y="378"/>
                  </a:lnTo>
                  <a:lnTo>
                    <a:pt x="312" y="350"/>
                  </a:lnTo>
                  <a:lnTo>
                    <a:pt x="321" y="319"/>
                  </a:lnTo>
                  <a:lnTo>
                    <a:pt x="326" y="288"/>
                  </a:lnTo>
                  <a:lnTo>
                    <a:pt x="328" y="255"/>
                  </a:lnTo>
                  <a:lnTo>
                    <a:pt x="328" y="227"/>
                  </a:lnTo>
                  <a:lnTo>
                    <a:pt x="272" y="227"/>
                  </a:lnTo>
                  <a:close/>
                  <a:moveTo>
                    <a:pt x="190" y="0"/>
                  </a:moveTo>
                  <a:lnTo>
                    <a:pt x="227" y="2"/>
                  </a:lnTo>
                  <a:lnTo>
                    <a:pt x="260" y="9"/>
                  </a:lnTo>
                  <a:lnTo>
                    <a:pt x="290" y="23"/>
                  </a:lnTo>
                  <a:lnTo>
                    <a:pt x="316" y="40"/>
                  </a:lnTo>
                  <a:lnTo>
                    <a:pt x="335" y="65"/>
                  </a:lnTo>
                  <a:lnTo>
                    <a:pt x="351" y="93"/>
                  </a:lnTo>
                  <a:lnTo>
                    <a:pt x="359" y="127"/>
                  </a:lnTo>
                  <a:lnTo>
                    <a:pt x="363" y="167"/>
                  </a:lnTo>
                  <a:lnTo>
                    <a:pt x="363" y="368"/>
                  </a:lnTo>
                  <a:lnTo>
                    <a:pt x="363" y="404"/>
                  </a:lnTo>
                  <a:lnTo>
                    <a:pt x="366" y="441"/>
                  </a:lnTo>
                  <a:lnTo>
                    <a:pt x="370" y="470"/>
                  </a:lnTo>
                  <a:lnTo>
                    <a:pt x="337" y="470"/>
                  </a:lnTo>
                  <a:lnTo>
                    <a:pt x="335" y="450"/>
                  </a:lnTo>
                  <a:lnTo>
                    <a:pt x="331" y="422"/>
                  </a:lnTo>
                  <a:lnTo>
                    <a:pt x="330" y="396"/>
                  </a:lnTo>
                  <a:lnTo>
                    <a:pt x="330" y="373"/>
                  </a:lnTo>
                  <a:lnTo>
                    <a:pt x="326" y="373"/>
                  </a:lnTo>
                  <a:lnTo>
                    <a:pt x="309" y="408"/>
                  </a:lnTo>
                  <a:lnTo>
                    <a:pt x="284" y="436"/>
                  </a:lnTo>
                  <a:lnTo>
                    <a:pt x="256" y="457"/>
                  </a:lnTo>
                  <a:lnTo>
                    <a:pt x="225" y="472"/>
                  </a:lnTo>
                  <a:lnTo>
                    <a:pt x="192" y="481"/>
                  </a:lnTo>
                  <a:lnTo>
                    <a:pt x="155" y="484"/>
                  </a:lnTo>
                  <a:lnTo>
                    <a:pt x="127" y="483"/>
                  </a:lnTo>
                  <a:lnTo>
                    <a:pt x="99" y="476"/>
                  </a:lnTo>
                  <a:lnTo>
                    <a:pt x="75" y="467"/>
                  </a:lnTo>
                  <a:lnTo>
                    <a:pt x="50" y="453"/>
                  </a:lnTo>
                  <a:lnTo>
                    <a:pt x="29" y="434"/>
                  </a:lnTo>
                  <a:lnTo>
                    <a:pt x="14" y="411"/>
                  </a:lnTo>
                  <a:lnTo>
                    <a:pt x="3" y="383"/>
                  </a:lnTo>
                  <a:lnTo>
                    <a:pt x="0" y="350"/>
                  </a:lnTo>
                  <a:lnTo>
                    <a:pt x="3" y="317"/>
                  </a:lnTo>
                  <a:lnTo>
                    <a:pt x="14" y="289"/>
                  </a:lnTo>
                  <a:lnTo>
                    <a:pt x="29" y="265"/>
                  </a:lnTo>
                  <a:lnTo>
                    <a:pt x="50" y="246"/>
                  </a:lnTo>
                  <a:lnTo>
                    <a:pt x="75" y="232"/>
                  </a:lnTo>
                  <a:lnTo>
                    <a:pt x="103" y="220"/>
                  </a:lnTo>
                  <a:lnTo>
                    <a:pt x="132" y="211"/>
                  </a:lnTo>
                  <a:lnTo>
                    <a:pt x="166" y="206"/>
                  </a:lnTo>
                  <a:lnTo>
                    <a:pt x="199" y="201"/>
                  </a:lnTo>
                  <a:lnTo>
                    <a:pt x="230" y="199"/>
                  </a:lnTo>
                  <a:lnTo>
                    <a:pt x="262" y="199"/>
                  </a:lnTo>
                  <a:lnTo>
                    <a:pt x="328" y="199"/>
                  </a:lnTo>
                  <a:lnTo>
                    <a:pt x="328" y="169"/>
                  </a:lnTo>
                  <a:lnTo>
                    <a:pt x="324" y="131"/>
                  </a:lnTo>
                  <a:lnTo>
                    <a:pt x="316" y="100"/>
                  </a:lnTo>
                  <a:lnTo>
                    <a:pt x="300" y="75"/>
                  </a:lnTo>
                  <a:lnTo>
                    <a:pt x="279" y="54"/>
                  </a:lnTo>
                  <a:lnTo>
                    <a:pt x="253" y="42"/>
                  </a:lnTo>
                  <a:lnTo>
                    <a:pt x="223" y="33"/>
                  </a:lnTo>
                  <a:lnTo>
                    <a:pt x="188" y="30"/>
                  </a:lnTo>
                  <a:lnTo>
                    <a:pt x="148" y="35"/>
                  </a:lnTo>
                  <a:lnTo>
                    <a:pt x="111" y="46"/>
                  </a:lnTo>
                  <a:lnTo>
                    <a:pt x="78" y="63"/>
                  </a:lnTo>
                  <a:lnTo>
                    <a:pt x="49" y="86"/>
                  </a:lnTo>
                  <a:lnTo>
                    <a:pt x="29" y="59"/>
                  </a:lnTo>
                  <a:lnTo>
                    <a:pt x="63" y="35"/>
                  </a:lnTo>
                  <a:lnTo>
                    <a:pt x="103" y="16"/>
                  </a:lnTo>
                  <a:lnTo>
                    <a:pt x="145" y="4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14"/>
            <p:cNvSpPr>
              <a:spLocks noEditPoints="1"/>
            </p:cNvSpPr>
            <p:nvPr userDrawn="1"/>
          </p:nvSpPr>
          <p:spPr bwMode="auto">
            <a:xfrm>
              <a:off x="6753226" y="3311526"/>
              <a:ext cx="95250" cy="46038"/>
            </a:xfrm>
            <a:custGeom>
              <a:avLst/>
              <a:gdLst>
                <a:gd name="T0" fmla="*/ 60 w 119"/>
                <a:gd name="T1" fmla="*/ 0 h 59"/>
                <a:gd name="T2" fmla="*/ 67 w 119"/>
                <a:gd name="T3" fmla="*/ 0 h 59"/>
                <a:gd name="T4" fmla="*/ 89 w 119"/>
                <a:gd name="T5" fmla="*/ 52 h 59"/>
                <a:gd name="T6" fmla="*/ 110 w 119"/>
                <a:gd name="T7" fmla="*/ 0 h 59"/>
                <a:gd name="T8" fmla="*/ 119 w 119"/>
                <a:gd name="T9" fmla="*/ 0 h 59"/>
                <a:gd name="T10" fmla="*/ 119 w 119"/>
                <a:gd name="T11" fmla="*/ 59 h 59"/>
                <a:gd name="T12" fmla="*/ 114 w 119"/>
                <a:gd name="T13" fmla="*/ 59 h 59"/>
                <a:gd name="T14" fmla="*/ 114 w 119"/>
                <a:gd name="T15" fmla="*/ 5 h 59"/>
                <a:gd name="T16" fmla="*/ 114 w 119"/>
                <a:gd name="T17" fmla="*/ 5 h 59"/>
                <a:gd name="T18" fmla="*/ 91 w 119"/>
                <a:gd name="T19" fmla="*/ 59 h 59"/>
                <a:gd name="T20" fmla="*/ 88 w 119"/>
                <a:gd name="T21" fmla="*/ 59 h 59"/>
                <a:gd name="T22" fmla="*/ 65 w 119"/>
                <a:gd name="T23" fmla="*/ 5 h 59"/>
                <a:gd name="T24" fmla="*/ 65 w 119"/>
                <a:gd name="T25" fmla="*/ 5 h 59"/>
                <a:gd name="T26" fmla="*/ 65 w 119"/>
                <a:gd name="T27" fmla="*/ 59 h 59"/>
                <a:gd name="T28" fmla="*/ 60 w 119"/>
                <a:gd name="T29" fmla="*/ 59 h 59"/>
                <a:gd name="T30" fmla="*/ 60 w 119"/>
                <a:gd name="T31" fmla="*/ 0 h 59"/>
                <a:gd name="T32" fmla="*/ 0 w 119"/>
                <a:gd name="T33" fmla="*/ 0 h 59"/>
                <a:gd name="T34" fmla="*/ 46 w 119"/>
                <a:gd name="T35" fmla="*/ 0 h 59"/>
                <a:gd name="T36" fmla="*/ 46 w 119"/>
                <a:gd name="T37" fmla="*/ 3 h 59"/>
                <a:gd name="T38" fmla="*/ 25 w 119"/>
                <a:gd name="T39" fmla="*/ 3 h 59"/>
                <a:gd name="T40" fmla="*/ 25 w 119"/>
                <a:gd name="T41" fmla="*/ 59 h 59"/>
                <a:gd name="T42" fmla="*/ 21 w 119"/>
                <a:gd name="T43" fmla="*/ 59 h 59"/>
                <a:gd name="T44" fmla="*/ 21 w 119"/>
                <a:gd name="T45" fmla="*/ 3 h 59"/>
                <a:gd name="T46" fmla="*/ 0 w 119"/>
                <a:gd name="T47" fmla="*/ 3 h 59"/>
                <a:gd name="T48" fmla="*/ 0 w 119"/>
                <a:gd name="T49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19" h="59">
                  <a:moveTo>
                    <a:pt x="60" y="0"/>
                  </a:moveTo>
                  <a:lnTo>
                    <a:pt x="67" y="0"/>
                  </a:lnTo>
                  <a:lnTo>
                    <a:pt x="89" y="52"/>
                  </a:lnTo>
                  <a:lnTo>
                    <a:pt x="110" y="0"/>
                  </a:lnTo>
                  <a:lnTo>
                    <a:pt x="119" y="0"/>
                  </a:lnTo>
                  <a:lnTo>
                    <a:pt x="119" y="59"/>
                  </a:lnTo>
                  <a:lnTo>
                    <a:pt x="114" y="59"/>
                  </a:lnTo>
                  <a:lnTo>
                    <a:pt x="114" y="5"/>
                  </a:lnTo>
                  <a:lnTo>
                    <a:pt x="114" y="5"/>
                  </a:lnTo>
                  <a:lnTo>
                    <a:pt x="91" y="59"/>
                  </a:lnTo>
                  <a:lnTo>
                    <a:pt x="88" y="59"/>
                  </a:lnTo>
                  <a:lnTo>
                    <a:pt x="65" y="5"/>
                  </a:lnTo>
                  <a:lnTo>
                    <a:pt x="65" y="5"/>
                  </a:lnTo>
                  <a:lnTo>
                    <a:pt x="65" y="59"/>
                  </a:lnTo>
                  <a:lnTo>
                    <a:pt x="60" y="59"/>
                  </a:lnTo>
                  <a:lnTo>
                    <a:pt x="60" y="0"/>
                  </a:lnTo>
                  <a:close/>
                  <a:moveTo>
                    <a:pt x="0" y="0"/>
                  </a:moveTo>
                  <a:lnTo>
                    <a:pt x="46" y="0"/>
                  </a:lnTo>
                  <a:lnTo>
                    <a:pt x="46" y="3"/>
                  </a:lnTo>
                  <a:lnTo>
                    <a:pt x="25" y="3"/>
                  </a:lnTo>
                  <a:lnTo>
                    <a:pt x="25" y="59"/>
                  </a:lnTo>
                  <a:lnTo>
                    <a:pt x="21" y="59"/>
                  </a:lnTo>
                  <a:lnTo>
                    <a:pt x="21" y="3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15"/>
            <p:cNvSpPr>
              <a:spLocks/>
            </p:cNvSpPr>
            <p:nvPr userDrawn="1"/>
          </p:nvSpPr>
          <p:spPr bwMode="auto">
            <a:xfrm>
              <a:off x="2281238" y="2917826"/>
              <a:ext cx="1417638" cy="925513"/>
            </a:xfrm>
            <a:custGeom>
              <a:avLst/>
              <a:gdLst>
                <a:gd name="T0" fmla="*/ 929 w 1786"/>
                <a:gd name="T1" fmla="*/ 37 h 1167"/>
                <a:gd name="T2" fmla="*/ 1080 w 1786"/>
                <a:gd name="T3" fmla="*/ 145 h 1167"/>
                <a:gd name="T4" fmla="*/ 1087 w 1786"/>
                <a:gd name="T5" fmla="*/ 190 h 1167"/>
                <a:gd name="T6" fmla="*/ 1028 w 1786"/>
                <a:gd name="T7" fmla="*/ 213 h 1167"/>
                <a:gd name="T8" fmla="*/ 916 w 1786"/>
                <a:gd name="T9" fmla="*/ 131 h 1167"/>
                <a:gd name="T10" fmla="*/ 688 w 1786"/>
                <a:gd name="T11" fmla="*/ 94 h 1167"/>
                <a:gd name="T12" fmla="*/ 485 w 1786"/>
                <a:gd name="T13" fmla="*/ 199 h 1167"/>
                <a:gd name="T14" fmla="*/ 382 w 1786"/>
                <a:gd name="T15" fmla="*/ 399 h 1167"/>
                <a:gd name="T16" fmla="*/ 339 w 1786"/>
                <a:gd name="T17" fmla="*/ 573 h 1167"/>
                <a:gd name="T18" fmla="*/ 164 w 1786"/>
                <a:gd name="T19" fmla="*/ 650 h 1167"/>
                <a:gd name="T20" fmla="*/ 91 w 1786"/>
                <a:gd name="T21" fmla="*/ 826 h 1167"/>
                <a:gd name="T22" fmla="*/ 164 w 1786"/>
                <a:gd name="T23" fmla="*/ 1003 h 1167"/>
                <a:gd name="T24" fmla="*/ 342 w 1786"/>
                <a:gd name="T25" fmla="*/ 1076 h 1167"/>
                <a:gd name="T26" fmla="*/ 1443 w 1786"/>
                <a:gd name="T27" fmla="*/ 1076 h 1167"/>
                <a:gd name="T28" fmla="*/ 1622 w 1786"/>
                <a:gd name="T29" fmla="*/ 1003 h 1167"/>
                <a:gd name="T30" fmla="*/ 1695 w 1786"/>
                <a:gd name="T31" fmla="*/ 826 h 1167"/>
                <a:gd name="T32" fmla="*/ 1632 w 1786"/>
                <a:gd name="T33" fmla="*/ 658 h 1167"/>
                <a:gd name="T34" fmla="*/ 1473 w 1786"/>
                <a:gd name="T35" fmla="*/ 575 h 1167"/>
                <a:gd name="T36" fmla="*/ 1433 w 1786"/>
                <a:gd name="T37" fmla="*/ 448 h 1167"/>
                <a:gd name="T38" fmla="*/ 1389 w 1786"/>
                <a:gd name="T39" fmla="*/ 373 h 1167"/>
                <a:gd name="T40" fmla="*/ 1285 w 1786"/>
                <a:gd name="T41" fmla="*/ 333 h 1167"/>
                <a:gd name="T42" fmla="*/ 1190 w 1786"/>
                <a:gd name="T43" fmla="*/ 362 h 1167"/>
                <a:gd name="T44" fmla="*/ 1155 w 1786"/>
                <a:gd name="T45" fmla="*/ 401 h 1167"/>
                <a:gd name="T46" fmla="*/ 1149 w 1786"/>
                <a:gd name="T47" fmla="*/ 413 h 1167"/>
                <a:gd name="T48" fmla="*/ 918 w 1786"/>
                <a:gd name="T49" fmla="*/ 928 h 1167"/>
                <a:gd name="T50" fmla="*/ 867 w 1786"/>
                <a:gd name="T51" fmla="*/ 955 h 1167"/>
                <a:gd name="T52" fmla="*/ 834 w 1786"/>
                <a:gd name="T53" fmla="*/ 923 h 1167"/>
                <a:gd name="T54" fmla="*/ 651 w 1786"/>
                <a:gd name="T55" fmla="*/ 443 h 1167"/>
                <a:gd name="T56" fmla="*/ 714 w 1786"/>
                <a:gd name="T57" fmla="*/ 441 h 1167"/>
                <a:gd name="T58" fmla="*/ 1059 w 1786"/>
                <a:gd name="T59" fmla="*/ 387 h 1167"/>
                <a:gd name="T60" fmla="*/ 1173 w 1786"/>
                <a:gd name="T61" fmla="*/ 270 h 1167"/>
                <a:gd name="T62" fmla="*/ 1258 w 1786"/>
                <a:gd name="T63" fmla="*/ 244 h 1167"/>
                <a:gd name="T64" fmla="*/ 1272 w 1786"/>
                <a:gd name="T65" fmla="*/ 244 h 1167"/>
                <a:gd name="T66" fmla="*/ 1293 w 1786"/>
                <a:gd name="T67" fmla="*/ 244 h 1167"/>
                <a:gd name="T68" fmla="*/ 1381 w 1786"/>
                <a:gd name="T69" fmla="*/ 261 h 1167"/>
                <a:gd name="T70" fmla="*/ 1459 w 1786"/>
                <a:gd name="T71" fmla="*/ 315 h 1167"/>
                <a:gd name="T72" fmla="*/ 1515 w 1786"/>
                <a:gd name="T73" fmla="*/ 402 h 1167"/>
                <a:gd name="T74" fmla="*/ 1583 w 1786"/>
                <a:gd name="T75" fmla="*/ 512 h 1167"/>
                <a:gd name="T76" fmla="*/ 1744 w 1786"/>
                <a:gd name="T77" fmla="*/ 660 h 1167"/>
                <a:gd name="T78" fmla="*/ 1782 w 1786"/>
                <a:gd name="T79" fmla="*/ 880 h 1167"/>
                <a:gd name="T80" fmla="*/ 1686 w 1786"/>
                <a:gd name="T81" fmla="*/ 1068 h 1167"/>
                <a:gd name="T82" fmla="*/ 1499 w 1786"/>
                <a:gd name="T83" fmla="*/ 1163 h 1167"/>
                <a:gd name="T84" fmla="*/ 342 w 1786"/>
                <a:gd name="T85" fmla="*/ 1167 h 1167"/>
                <a:gd name="T86" fmla="*/ 141 w 1786"/>
                <a:gd name="T87" fmla="*/ 1101 h 1167"/>
                <a:gd name="T88" fmla="*/ 17 w 1786"/>
                <a:gd name="T89" fmla="*/ 934 h 1167"/>
                <a:gd name="T90" fmla="*/ 17 w 1786"/>
                <a:gd name="T91" fmla="*/ 718 h 1167"/>
                <a:gd name="T92" fmla="*/ 141 w 1786"/>
                <a:gd name="T93" fmla="*/ 549 h 1167"/>
                <a:gd name="T94" fmla="*/ 286 w 1786"/>
                <a:gd name="T95" fmla="*/ 460 h 1167"/>
                <a:gd name="T96" fmla="*/ 361 w 1786"/>
                <a:gd name="T97" fmla="*/ 209 h 1167"/>
                <a:gd name="T98" fmla="*/ 553 w 1786"/>
                <a:gd name="T99" fmla="*/ 42 h 1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786" h="1167">
                  <a:moveTo>
                    <a:pt x="747" y="0"/>
                  </a:moveTo>
                  <a:lnTo>
                    <a:pt x="810" y="4"/>
                  </a:lnTo>
                  <a:lnTo>
                    <a:pt x="871" y="16"/>
                  </a:lnTo>
                  <a:lnTo>
                    <a:pt x="929" y="37"/>
                  </a:lnTo>
                  <a:lnTo>
                    <a:pt x="983" y="65"/>
                  </a:lnTo>
                  <a:lnTo>
                    <a:pt x="1033" y="99"/>
                  </a:lnTo>
                  <a:lnTo>
                    <a:pt x="1079" y="140"/>
                  </a:lnTo>
                  <a:lnTo>
                    <a:pt x="1080" y="145"/>
                  </a:lnTo>
                  <a:lnTo>
                    <a:pt x="1086" y="152"/>
                  </a:lnTo>
                  <a:lnTo>
                    <a:pt x="1089" y="162"/>
                  </a:lnTo>
                  <a:lnTo>
                    <a:pt x="1091" y="173"/>
                  </a:lnTo>
                  <a:lnTo>
                    <a:pt x="1087" y="190"/>
                  </a:lnTo>
                  <a:lnTo>
                    <a:pt x="1077" y="204"/>
                  </a:lnTo>
                  <a:lnTo>
                    <a:pt x="1063" y="213"/>
                  </a:lnTo>
                  <a:lnTo>
                    <a:pt x="1046" y="216"/>
                  </a:lnTo>
                  <a:lnTo>
                    <a:pt x="1028" y="213"/>
                  </a:lnTo>
                  <a:lnTo>
                    <a:pt x="1014" y="204"/>
                  </a:lnTo>
                  <a:lnTo>
                    <a:pt x="1009" y="199"/>
                  </a:lnTo>
                  <a:lnTo>
                    <a:pt x="965" y="160"/>
                  </a:lnTo>
                  <a:lnTo>
                    <a:pt x="916" y="131"/>
                  </a:lnTo>
                  <a:lnTo>
                    <a:pt x="862" y="108"/>
                  </a:lnTo>
                  <a:lnTo>
                    <a:pt x="806" y="94"/>
                  </a:lnTo>
                  <a:lnTo>
                    <a:pt x="747" y="91"/>
                  </a:lnTo>
                  <a:lnTo>
                    <a:pt x="688" y="94"/>
                  </a:lnTo>
                  <a:lnTo>
                    <a:pt x="630" y="108"/>
                  </a:lnTo>
                  <a:lnTo>
                    <a:pt x="578" y="131"/>
                  </a:lnTo>
                  <a:lnTo>
                    <a:pt x="529" y="162"/>
                  </a:lnTo>
                  <a:lnTo>
                    <a:pt x="485" y="199"/>
                  </a:lnTo>
                  <a:lnTo>
                    <a:pt x="449" y="241"/>
                  </a:lnTo>
                  <a:lnTo>
                    <a:pt x="419" y="289"/>
                  </a:lnTo>
                  <a:lnTo>
                    <a:pt x="396" y="343"/>
                  </a:lnTo>
                  <a:lnTo>
                    <a:pt x="382" y="399"/>
                  </a:lnTo>
                  <a:lnTo>
                    <a:pt x="377" y="460"/>
                  </a:lnTo>
                  <a:lnTo>
                    <a:pt x="382" y="521"/>
                  </a:lnTo>
                  <a:lnTo>
                    <a:pt x="391" y="573"/>
                  </a:lnTo>
                  <a:lnTo>
                    <a:pt x="339" y="573"/>
                  </a:lnTo>
                  <a:lnTo>
                    <a:pt x="288" y="580"/>
                  </a:lnTo>
                  <a:lnTo>
                    <a:pt x="243" y="594"/>
                  </a:lnTo>
                  <a:lnTo>
                    <a:pt x="201" y="618"/>
                  </a:lnTo>
                  <a:lnTo>
                    <a:pt x="164" y="650"/>
                  </a:lnTo>
                  <a:lnTo>
                    <a:pt x="133" y="686"/>
                  </a:lnTo>
                  <a:lnTo>
                    <a:pt x="110" y="728"/>
                  </a:lnTo>
                  <a:lnTo>
                    <a:pt x="96" y="775"/>
                  </a:lnTo>
                  <a:lnTo>
                    <a:pt x="91" y="826"/>
                  </a:lnTo>
                  <a:lnTo>
                    <a:pt x="96" y="876"/>
                  </a:lnTo>
                  <a:lnTo>
                    <a:pt x="110" y="923"/>
                  </a:lnTo>
                  <a:lnTo>
                    <a:pt x="134" y="965"/>
                  </a:lnTo>
                  <a:lnTo>
                    <a:pt x="164" y="1003"/>
                  </a:lnTo>
                  <a:lnTo>
                    <a:pt x="202" y="1033"/>
                  </a:lnTo>
                  <a:lnTo>
                    <a:pt x="244" y="1057"/>
                  </a:lnTo>
                  <a:lnTo>
                    <a:pt x="291" y="1071"/>
                  </a:lnTo>
                  <a:lnTo>
                    <a:pt x="342" y="1076"/>
                  </a:lnTo>
                  <a:lnTo>
                    <a:pt x="356" y="1076"/>
                  </a:lnTo>
                  <a:lnTo>
                    <a:pt x="358" y="1076"/>
                  </a:lnTo>
                  <a:lnTo>
                    <a:pt x="1430" y="1076"/>
                  </a:lnTo>
                  <a:lnTo>
                    <a:pt x="1443" y="1076"/>
                  </a:lnTo>
                  <a:lnTo>
                    <a:pt x="1494" y="1071"/>
                  </a:lnTo>
                  <a:lnTo>
                    <a:pt x="1541" y="1057"/>
                  </a:lnTo>
                  <a:lnTo>
                    <a:pt x="1585" y="1033"/>
                  </a:lnTo>
                  <a:lnTo>
                    <a:pt x="1622" y="1003"/>
                  </a:lnTo>
                  <a:lnTo>
                    <a:pt x="1653" y="965"/>
                  </a:lnTo>
                  <a:lnTo>
                    <a:pt x="1676" y="923"/>
                  </a:lnTo>
                  <a:lnTo>
                    <a:pt x="1690" y="876"/>
                  </a:lnTo>
                  <a:lnTo>
                    <a:pt x="1695" y="826"/>
                  </a:lnTo>
                  <a:lnTo>
                    <a:pt x="1691" y="779"/>
                  </a:lnTo>
                  <a:lnTo>
                    <a:pt x="1679" y="735"/>
                  </a:lnTo>
                  <a:lnTo>
                    <a:pt x="1658" y="693"/>
                  </a:lnTo>
                  <a:lnTo>
                    <a:pt x="1632" y="658"/>
                  </a:lnTo>
                  <a:lnTo>
                    <a:pt x="1599" y="627"/>
                  </a:lnTo>
                  <a:lnTo>
                    <a:pt x="1562" y="603"/>
                  </a:lnTo>
                  <a:lnTo>
                    <a:pt x="1519" y="585"/>
                  </a:lnTo>
                  <a:lnTo>
                    <a:pt x="1473" y="575"/>
                  </a:lnTo>
                  <a:lnTo>
                    <a:pt x="1423" y="570"/>
                  </a:lnTo>
                  <a:lnTo>
                    <a:pt x="1435" y="519"/>
                  </a:lnTo>
                  <a:lnTo>
                    <a:pt x="1438" y="484"/>
                  </a:lnTo>
                  <a:lnTo>
                    <a:pt x="1433" y="448"/>
                  </a:lnTo>
                  <a:lnTo>
                    <a:pt x="1419" y="413"/>
                  </a:lnTo>
                  <a:lnTo>
                    <a:pt x="1398" y="383"/>
                  </a:lnTo>
                  <a:lnTo>
                    <a:pt x="1391" y="375"/>
                  </a:lnTo>
                  <a:lnTo>
                    <a:pt x="1389" y="373"/>
                  </a:lnTo>
                  <a:lnTo>
                    <a:pt x="1358" y="352"/>
                  </a:lnTo>
                  <a:lnTo>
                    <a:pt x="1323" y="338"/>
                  </a:lnTo>
                  <a:lnTo>
                    <a:pt x="1285" y="333"/>
                  </a:lnTo>
                  <a:lnTo>
                    <a:pt x="1285" y="333"/>
                  </a:lnTo>
                  <a:lnTo>
                    <a:pt x="1255" y="335"/>
                  </a:lnTo>
                  <a:lnTo>
                    <a:pt x="1229" y="342"/>
                  </a:lnTo>
                  <a:lnTo>
                    <a:pt x="1208" y="350"/>
                  </a:lnTo>
                  <a:lnTo>
                    <a:pt x="1190" y="362"/>
                  </a:lnTo>
                  <a:lnTo>
                    <a:pt x="1176" y="375"/>
                  </a:lnTo>
                  <a:lnTo>
                    <a:pt x="1166" y="387"/>
                  </a:lnTo>
                  <a:lnTo>
                    <a:pt x="1159" y="396"/>
                  </a:lnTo>
                  <a:lnTo>
                    <a:pt x="1155" y="401"/>
                  </a:lnTo>
                  <a:lnTo>
                    <a:pt x="1154" y="404"/>
                  </a:lnTo>
                  <a:lnTo>
                    <a:pt x="1152" y="408"/>
                  </a:lnTo>
                  <a:lnTo>
                    <a:pt x="1150" y="409"/>
                  </a:lnTo>
                  <a:lnTo>
                    <a:pt x="1149" y="413"/>
                  </a:lnTo>
                  <a:lnTo>
                    <a:pt x="1147" y="416"/>
                  </a:lnTo>
                  <a:lnTo>
                    <a:pt x="1145" y="422"/>
                  </a:lnTo>
                  <a:lnTo>
                    <a:pt x="1142" y="427"/>
                  </a:lnTo>
                  <a:lnTo>
                    <a:pt x="918" y="928"/>
                  </a:lnTo>
                  <a:lnTo>
                    <a:pt x="909" y="944"/>
                  </a:lnTo>
                  <a:lnTo>
                    <a:pt x="894" y="953"/>
                  </a:lnTo>
                  <a:lnTo>
                    <a:pt x="878" y="956"/>
                  </a:lnTo>
                  <a:lnTo>
                    <a:pt x="867" y="955"/>
                  </a:lnTo>
                  <a:lnTo>
                    <a:pt x="859" y="953"/>
                  </a:lnTo>
                  <a:lnTo>
                    <a:pt x="848" y="946"/>
                  </a:lnTo>
                  <a:lnTo>
                    <a:pt x="840" y="935"/>
                  </a:lnTo>
                  <a:lnTo>
                    <a:pt x="834" y="923"/>
                  </a:lnTo>
                  <a:lnTo>
                    <a:pt x="642" y="491"/>
                  </a:lnTo>
                  <a:lnTo>
                    <a:pt x="639" y="474"/>
                  </a:lnTo>
                  <a:lnTo>
                    <a:pt x="641" y="456"/>
                  </a:lnTo>
                  <a:lnTo>
                    <a:pt x="651" y="443"/>
                  </a:lnTo>
                  <a:lnTo>
                    <a:pt x="665" y="432"/>
                  </a:lnTo>
                  <a:lnTo>
                    <a:pt x="682" y="429"/>
                  </a:lnTo>
                  <a:lnTo>
                    <a:pt x="700" y="430"/>
                  </a:lnTo>
                  <a:lnTo>
                    <a:pt x="714" y="441"/>
                  </a:lnTo>
                  <a:lnTo>
                    <a:pt x="724" y="455"/>
                  </a:lnTo>
                  <a:lnTo>
                    <a:pt x="878" y="798"/>
                  </a:lnTo>
                  <a:lnTo>
                    <a:pt x="1059" y="387"/>
                  </a:lnTo>
                  <a:lnTo>
                    <a:pt x="1059" y="387"/>
                  </a:lnTo>
                  <a:lnTo>
                    <a:pt x="1080" y="350"/>
                  </a:lnTo>
                  <a:lnTo>
                    <a:pt x="1107" y="319"/>
                  </a:lnTo>
                  <a:lnTo>
                    <a:pt x="1138" y="291"/>
                  </a:lnTo>
                  <a:lnTo>
                    <a:pt x="1173" y="270"/>
                  </a:lnTo>
                  <a:lnTo>
                    <a:pt x="1213" y="254"/>
                  </a:lnTo>
                  <a:lnTo>
                    <a:pt x="1255" y="244"/>
                  </a:lnTo>
                  <a:lnTo>
                    <a:pt x="1257" y="244"/>
                  </a:lnTo>
                  <a:lnTo>
                    <a:pt x="1258" y="244"/>
                  </a:lnTo>
                  <a:lnTo>
                    <a:pt x="1262" y="244"/>
                  </a:lnTo>
                  <a:lnTo>
                    <a:pt x="1265" y="244"/>
                  </a:lnTo>
                  <a:lnTo>
                    <a:pt x="1269" y="244"/>
                  </a:lnTo>
                  <a:lnTo>
                    <a:pt x="1272" y="244"/>
                  </a:lnTo>
                  <a:lnTo>
                    <a:pt x="1278" y="242"/>
                  </a:lnTo>
                  <a:lnTo>
                    <a:pt x="1283" y="242"/>
                  </a:lnTo>
                  <a:lnTo>
                    <a:pt x="1288" y="242"/>
                  </a:lnTo>
                  <a:lnTo>
                    <a:pt x="1293" y="244"/>
                  </a:lnTo>
                  <a:lnTo>
                    <a:pt x="1297" y="244"/>
                  </a:lnTo>
                  <a:lnTo>
                    <a:pt x="1304" y="244"/>
                  </a:lnTo>
                  <a:lnTo>
                    <a:pt x="1344" y="249"/>
                  </a:lnTo>
                  <a:lnTo>
                    <a:pt x="1381" y="261"/>
                  </a:lnTo>
                  <a:lnTo>
                    <a:pt x="1416" y="281"/>
                  </a:lnTo>
                  <a:lnTo>
                    <a:pt x="1447" y="303"/>
                  </a:lnTo>
                  <a:lnTo>
                    <a:pt x="1454" y="310"/>
                  </a:lnTo>
                  <a:lnTo>
                    <a:pt x="1459" y="315"/>
                  </a:lnTo>
                  <a:lnTo>
                    <a:pt x="1480" y="340"/>
                  </a:lnTo>
                  <a:lnTo>
                    <a:pt x="1499" y="366"/>
                  </a:lnTo>
                  <a:lnTo>
                    <a:pt x="1498" y="366"/>
                  </a:lnTo>
                  <a:lnTo>
                    <a:pt x="1515" y="402"/>
                  </a:lnTo>
                  <a:lnTo>
                    <a:pt x="1526" y="443"/>
                  </a:lnTo>
                  <a:lnTo>
                    <a:pt x="1529" y="484"/>
                  </a:lnTo>
                  <a:lnTo>
                    <a:pt x="1529" y="493"/>
                  </a:lnTo>
                  <a:lnTo>
                    <a:pt x="1583" y="512"/>
                  </a:lnTo>
                  <a:lnTo>
                    <a:pt x="1632" y="540"/>
                  </a:lnTo>
                  <a:lnTo>
                    <a:pt x="1676" y="573"/>
                  </a:lnTo>
                  <a:lnTo>
                    <a:pt x="1714" y="615"/>
                  </a:lnTo>
                  <a:lnTo>
                    <a:pt x="1744" y="660"/>
                  </a:lnTo>
                  <a:lnTo>
                    <a:pt x="1766" y="712"/>
                  </a:lnTo>
                  <a:lnTo>
                    <a:pt x="1782" y="766"/>
                  </a:lnTo>
                  <a:lnTo>
                    <a:pt x="1786" y="826"/>
                  </a:lnTo>
                  <a:lnTo>
                    <a:pt x="1782" y="880"/>
                  </a:lnTo>
                  <a:lnTo>
                    <a:pt x="1768" y="934"/>
                  </a:lnTo>
                  <a:lnTo>
                    <a:pt x="1747" y="982"/>
                  </a:lnTo>
                  <a:lnTo>
                    <a:pt x="1719" y="1028"/>
                  </a:lnTo>
                  <a:lnTo>
                    <a:pt x="1686" y="1068"/>
                  </a:lnTo>
                  <a:lnTo>
                    <a:pt x="1646" y="1101"/>
                  </a:lnTo>
                  <a:lnTo>
                    <a:pt x="1601" y="1129"/>
                  </a:lnTo>
                  <a:lnTo>
                    <a:pt x="1552" y="1150"/>
                  </a:lnTo>
                  <a:lnTo>
                    <a:pt x="1499" y="1163"/>
                  </a:lnTo>
                  <a:lnTo>
                    <a:pt x="1443" y="1167"/>
                  </a:lnTo>
                  <a:lnTo>
                    <a:pt x="1426" y="1167"/>
                  </a:lnTo>
                  <a:lnTo>
                    <a:pt x="360" y="1167"/>
                  </a:lnTo>
                  <a:lnTo>
                    <a:pt x="342" y="1167"/>
                  </a:lnTo>
                  <a:lnTo>
                    <a:pt x="288" y="1163"/>
                  </a:lnTo>
                  <a:lnTo>
                    <a:pt x="234" y="1150"/>
                  </a:lnTo>
                  <a:lnTo>
                    <a:pt x="185" y="1129"/>
                  </a:lnTo>
                  <a:lnTo>
                    <a:pt x="141" y="1101"/>
                  </a:lnTo>
                  <a:lnTo>
                    <a:pt x="101" y="1068"/>
                  </a:lnTo>
                  <a:lnTo>
                    <a:pt x="66" y="1028"/>
                  </a:lnTo>
                  <a:lnTo>
                    <a:pt x="38" y="982"/>
                  </a:lnTo>
                  <a:lnTo>
                    <a:pt x="17" y="934"/>
                  </a:lnTo>
                  <a:lnTo>
                    <a:pt x="5" y="880"/>
                  </a:lnTo>
                  <a:lnTo>
                    <a:pt x="0" y="826"/>
                  </a:lnTo>
                  <a:lnTo>
                    <a:pt x="5" y="770"/>
                  </a:lnTo>
                  <a:lnTo>
                    <a:pt x="17" y="718"/>
                  </a:lnTo>
                  <a:lnTo>
                    <a:pt x="38" y="669"/>
                  </a:lnTo>
                  <a:lnTo>
                    <a:pt x="66" y="624"/>
                  </a:lnTo>
                  <a:lnTo>
                    <a:pt x="101" y="584"/>
                  </a:lnTo>
                  <a:lnTo>
                    <a:pt x="141" y="549"/>
                  </a:lnTo>
                  <a:lnTo>
                    <a:pt x="185" y="521"/>
                  </a:lnTo>
                  <a:lnTo>
                    <a:pt x="234" y="500"/>
                  </a:lnTo>
                  <a:lnTo>
                    <a:pt x="286" y="488"/>
                  </a:lnTo>
                  <a:lnTo>
                    <a:pt x="286" y="460"/>
                  </a:lnTo>
                  <a:lnTo>
                    <a:pt x="291" y="392"/>
                  </a:lnTo>
                  <a:lnTo>
                    <a:pt x="305" y="326"/>
                  </a:lnTo>
                  <a:lnTo>
                    <a:pt x="330" y="265"/>
                  </a:lnTo>
                  <a:lnTo>
                    <a:pt x="361" y="209"/>
                  </a:lnTo>
                  <a:lnTo>
                    <a:pt x="400" y="159"/>
                  </a:lnTo>
                  <a:lnTo>
                    <a:pt x="445" y="112"/>
                  </a:lnTo>
                  <a:lnTo>
                    <a:pt x="496" y="73"/>
                  </a:lnTo>
                  <a:lnTo>
                    <a:pt x="553" y="42"/>
                  </a:lnTo>
                  <a:lnTo>
                    <a:pt x="614" y="19"/>
                  </a:lnTo>
                  <a:lnTo>
                    <a:pt x="679" y="5"/>
                  </a:lnTo>
                  <a:lnTo>
                    <a:pt x="747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16"/>
            <p:cNvSpPr>
              <a:spLocks noEditPoints="1"/>
            </p:cNvSpPr>
            <p:nvPr userDrawn="1"/>
          </p:nvSpPr>
          <p:spPr bwMode="auto">
            <a:xfrm>
              <a:off x="3613151" y="3795713"/>
              <a:ext cx="88900" cy="44450"/>
            </a:xfrm>
            <a:custGeom>
              <a:avLst/>
              <a:gdLst>
                <a:gd name="T0" fmla="*/ 56 w 112"/>
                <a:gd name="T1" fmla="*/ 0 h 57"/>
                <a:gd name="T2" fmla="*/ 63 w 112"/>
                <a:gd name="T3" fmla="*/ 0 h 57"/>
                <a:gd name="T4" fmla="*/ 84 w 112"/>
                <a:gd name="T5" fmla="*/ 51 h 57"/>
                <a:gd name="T6" fmla="*/ 105 w 112"/>
                <a:gd name="T7" fmla="*/ 0 h 57"/>
                <a:gd name="T8" fmla="*/ 112 w 112"/>
                <a:gd name="T9" fmla="*/ 0 h 57"/>
                <a:gd name="T10" fmla="*/ 112 w 112"/>
                <a:gd name="T11" fmla="*/ 57 h 57"/>
                <a:gd name="T12" fmla="*/ 109 w 112"/>
                <a:gd name="T13" fmla="*/ 57 h 57"/>
                <a:gd name="T14" fmla="*/ 109 w 112"/>
                <a:gd name="T15" fmla="*/ 5 h 57"/>
                <a:gd name="T16" fmla="*/ 109 w 112"/>
                <a:gd name="T17" fmla="*/ 5 h 57"/>
                <a:gd name="T18" fmla="*/ 86 w 112"/>
                <a:gd name="T19" fmla="*/ 57 h 57"/>
                <a:gd name="T20" fmla="*/ 82 w 112"/>
                <a:gd name="T21" fmla="*/ 57 h 57"/>
                <a:gd name="T22" fmla="*/ 61 w 112"/>
                <a:gd name="T23" fmla="*/ 5 h 57"/>
                <a:gd name="T24" fmla="*/ 60 w 112"/>
                <a:gd name="T25" fmla="*/ 5 h 57"/>
                <a:gd name="T26" fmla="*/ 60 w 112"/>
                <a:gd name="T27" fmla="*/ 57 h 57"/>
                <a:gd name="T28" fmla="*/ 56 w 112"/>
                <a:gd name="T29" fmla="*/ 57 h 57"/>
                <a:gd name="T30" fmla="*/ 56 w 112"/>
                <a:gd name="T31" fmla="*/ 0 h 57"/>
                <a:gd name="T32" fmla="*/ 0 w 112"/>
                <a:gd name="T33" fmla="*/ 0 h 57"/>
                <a:gd name="T34" fmla="*/ 42 w 112"/>
                <a:gd name="T35" fmla="*/ 0 h 57"/>
                <a:gd name="T36" fmla="*/ 42 w 112"/>
                <a:gd name="T37" fmla="*/ 5 h 57"/>
                <a:gd name="T38" fmla="*/ 23 w 112"/>
                <a:gd name="T39" fmla="*/ 5 h 57"/>
                <a:gd name="T40" fmla="*/ 23 w 112"/>
                <a:gd name="T41" fmla="*/ 57 h 57"/>
                <a:gd name="T42" fmla="*/ 20 w 112"/>
                <a:gd name="T43" fmla="*/ 57 h 57"/>
                <a:gd name="T44" fmla="*/ 20 w 112"/>
                <a:gd name="T45" fmla="*/ 5 h 57"/>
                <a:gd name="T46" fmla="*/ 0 w 112"/>
                <a:gd name="T47" fmla="*/ 5 h 57"/>
                <a:gd name="T48" fmla="*/ 0 w 112"/>
                <a:gd name="T49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12" h="57">
                  <a:moveTo>
                    <a:pt x="56" y="0"/>
                  </a:moveTo>
                  <a:lnTo>
                    <a:pt x="63" y="0"/>
                  </a:lnTo>
                  <a:lnTo>
                    <a:pt x="84" y="51"/>
                  </a:lnTo>
                  <a:lnTo>
                    <a:pt x="105" y="0"/>
                  </a:lnTo>
                  <a:lnTo>
                    <a:pt x="112" y="0"/>
                  </a:lnTo>
                  <a:lnTo>
                    <a:pt x="112" y="57"/>
                  </a:lnTo>
                  <a:lnTo>
                    <a:pt x="109" y="57"/>
                  </a:lnTo>
                  <a:lnTo>
                    <a:pt x="109" y="5"/>
                  </a:lnTo>
                  <a:lnTo>
                    <a:pt x="109" y="5"/>
                  </a:lnTo>
                  <a:lnTo>
                    <a:pt x="86" y="57"/>
                  </a:lnTo>
                  <a:lnTo>
                    <a:pt x="82" y="57"/>
                  </a:lnTo>
                  <a:lnTo>
                    <a:pt x="61" y="5"/>
                  </a:lnTo>
                  <a:lnTo>
                    <a:pt x="60" y="5"/>
                  </a:lnTo>
                  <a:lnTo>
                    <a:pt x="60" y="57"/>
                  </a:lnTo>
                  <a:lnTo>
                    <a:pt x="56" y="57"/>
                  </a:lnTo>
                  <a:lnTo>
                    <a:pt x="56" y="0"/>
                  </a:lnTo>
                  <a:close/>
                  <a:moveTo>
                    <a:pt x="0" y="0"/>
                  </a:moveTo>
                  <a:lnTo>
                    <a:pt x="42" y="0"/>
                  </a:lnTo>
                  <a:lnTo>
                    <a:pt x="42" y="5"/>
                  </a:lnTo>
                  <a:lnTo>
                    <a:pt x="23" y="5"/>
                  </a:lnTo>
                  <a:lnTo>
                    <a:pt x="23" y="57"/>
                  </a:lnTo>
                  <a:lnTo>
                    <a:pt x="20" y="57"/>
                  </a:lnTo>
                  <a:lnTo>
                    <a:pt x="20" y="5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/>
  </p:cSld>
  <p:clrMapOvr>
    <a:masterClrMapping/>
  </p:clrMapOvr>
  <p:transition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ya - Blank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976208B-6111-490B-8CEC-FFB249DB2100}" type="slidenum">
              <a:rPr lang="en-US" smtClean="0"/>
              <a:pPr/>
              <a:t>‹#›</a:t>
            </a:fld>
            <a:endParaRPr lang="en-US" dirty="0"/>
          </a:p>
        </p:txBody>
      </p:sp>
    </p:spTree>
    <p:extLst/>
  </p:cSld>
  <p:clrMapOvr>
    <a:masterClrMapping/>
  </p:clrMapOvr>
  <p:transition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fidential - Content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6364" y="192024"/>
            <a:ext cx="7891272" cy="457200"/>
          </a:xfrm>
        </p:spPr>
        <p:txBody>
          <a:bodyPr anchor="ctr" anchorCtr="0"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2" hasCustomPrompt="1"/>
          </p:nvPr>
        </p:nvSpPr>
        <p:spPr>
          <a:xfrm flipH="1">
            <a:off x="626364" y="640080"/>
            <a:ext cx="7891272" cy="274320"/>
          </a:xfrm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itchFamily="34" charset="0"/>
              <a:buNone/>
              <a:defRPr sz="2200" b="0" i="0" cap="none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 hasCustomPrompt="1"/>
          </p:nvPr>
        </p:nvSpPr>
        <p:spPr>
          <a:xfrm>
            <a:off x="626364" y="1014984"/>
            <a:ext cx="7891272" cy="3639312"/>
          </a:xfrm>
        </p:spPr>
        <p:txBody>
          <a:bodyPr wrap="square" anchor="t">
            <a:normAutofit/>
          </a:bodyPr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="0" baseline="0"/>
            </a:lvl2pPr>
            <a:lvl3pPr>
              <a:defRPr baseline="0"/>
            </a:lvl3pPr>
            <a:lvl4pPr>
              <a:defRPr baseline="0"/>
            </a:lvl4pPr>
            <a:lvl5pPr>
              <a:defRPr baseline="0"/>
            </a:lvl5pPr>
          </a:lstStyle>
          <a:p>
            <a:pPr lvl="0"/>
            <a:r>
              <a:rPr lang="en-US" dirty="0"/>
              <a:t>Click to add text or click an icon to add other content types.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972517E6-58C8-49B3-A038-306AA97CE4B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8261272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AS - Compariso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626364" y="192024"/>
            <a:ext cx="7891272" cy="457200"/>
          </a:xfrm>
        </p:spPr>
        <p:txBody>
          <a:bodyPr>
            <a:noAutofit/>
          </a:bodyPr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3" hasCustomPrompt="1"/>
          </p:nvPr>
        </p:nvSpPr>
        <p:spPr>
          <a:xfrm>
            <a:off x="627641" y="640080"/>
            <a:ext cx="7891272" cy="274320"/>
          </a:xfrm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itchFamily="34" charset="0"/>
              <a:buNone/>
              <a:defRPr sz="2200" b="0" cap="none" baseline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quarter" idx="4" hasCustomPrompt="1"/>
          </p:nvPr>
        </p:nvSpPr>
        <p:spPr>
          <a:xfrm>
            <a:off x="627641" y="1014984"/>
            <a:ext cx="3886200" cy="3639312"/>
          </a:xfrm>
        </p:spPr>
        <p:txBody>
          <a:bodyPr wrap="square" anchor="t" anchorCtr="0">
            <a:normAutofit/>
          </a:bodyPr>
          <a:lstStyle>
            <a:lvl1pPr>
              <a:defRPr sz="2000" baseline="0">
                <a:solidFill>
                  <a:schemeClr val="tx2"/>
                </a:solidFill>
                <a:latin typeface="+mn-lt"/>
              </a:defRPr>
            </a:lvl1pPr>
            <a:lvl2pPr>
              <a:defRPr sz="1800" baseline="0">
                <a:latin typeface="+mn-lt"/>
              </a:defRPr>
            </a:lvl2pPr>
            <a:lvl3pPr>
              <a:defRPr sz="1400" baseline="0">
                <a:latin typeface="+mn-lt"/>
              </a:defRPr>
            </a:lvl3pPr>
            <a:lvl4pPr>
              <a:defRPr sz="1200" baseline="0">
                <a:latin typeface="+mj-lt"/>
              </a:defRPr>
            </a:lvl4pPr>
            <a:lvl5pPr>
              <a:defRPr sz="1000" baseline="0">
                <a:latin typeface="+mj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add text or click an icon to add other content types.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Content Placeholder 4"/>
          <p:cNvSpPr>
            <a:spLocks noGrp="1"/>
          </p:cNvSpPr>
          <p:nvPr>
            <p:ph sz="quarter" idx="15" hasCustomPrompt="1"/>
          </p:nvPr>
        </p:nvSpPr>
        <p:spPr>
          <a:xfrm>
            <a:off x="4634121" y="1014984"/>
            <a:ext cx="3886200" cy="3639312"/>
          </a:xfrm>
        </p:spPr>
        <p:txBody>
          <a:bodyPr wrap="square">
            <a:normAutofit/>
          </a:bodyPr>
          <a:lstStyle>
            <a:lvl1pPr>
              <a:defRPr sz="2000" baseline="0">
                <a:solidFill>
                  <a:schemeClr val="tx2"/>
                </a:solidFill>
                <a:latin typeface="+mn-lt"/>
              </a:defRPr>
            </a:lvl1pPr>
            <a:lvl2pPr>
              <a:defRPr baseline="0">
                <a:latin typeface="+mn-lt"/>
              </a:defRPr>
            </a:lvl2pPr>
            <a:lvl3pPr>
              <a:defRPr baseline="0">
                <a:latin typeface="+mn-lt"/>
              </a:defRPr>
            </a:lvl3pPr>
            <a:lvl4pPr>
              <a:defRPr baseline="0">
                <a:latin typeface="+mj-lt"/>
              </a:defRPr>
            </a:lvl4pPr>
            <a:lvl5pPr>
              <a:defRPr baseline="0">
                <a:latin typeface="+mj-lt"/>
              </a:defRPr>
            </a:lvl5pPr>
          </a:lstStyle>
          <a:p>
            <a:pPr lvl="0"/>
            <a:r>
              <a:rPr lang="en-US" dirty="0"/>
              <a:t>Click to add text or click an icon to add other content types.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976208B-6111-490B-8CEC-FFB249DB210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4131585"/>
      </p:ext>
    </p:extLst>
  </p:cSld>
  <p:clrMapOvr>
    <a:masterClrMapping/>
  </p:clrMapOvr>
  <p:transition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fidential - Title &amp; Subtitle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6364" y="192024"/>
            <a:ext cx="7891272" cy="457200"/>
          </a:xfrm>
        </p:spPr>
        <p:txBody>
          <a:bodyPr anchor="ctr" anchorCtr="0"/>
          <a:lstStyle>
            <a:lvl1pPr>
              <a:defRPr baseline="0"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1" hasCustomPrompt="1"/>
          </p:nvPr>
        </p:nvSpPr>
        <p:spPr>
          <a:xfrm flipH="1">
            <a:off x="626364" y="640080"/>
            <a:ext cx="7891272" cy="274320"/>
          </a:xfrm>
        </p:spPr>
        <p:txBody>
          <a:bodyPr wrap="square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itchFamily="34" charset="0"/>
              <a:buNone/>
              <a:defRPr sz="2200" b="0" cap="none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72517E6-58C8-49B3-A038-306AA97CE4B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8324231"/>
      </p:ext>
    </p:extLst>
  </p:cSld>
  <p:clrMapOvr>
    <a:masterClrMapping/>
  </p:clrMapOvr>
  <p:transition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fidential - Title Only - 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6364" y="192024"/>
            <a:ext cx="7891272" cy="457200"/>
          </a:xfrm>
        </p:spPr>
        <p:txBody>
          <a:bodyPr anchor="ctr" anchorCtr="0"/>
          <a:lstStyle>
            <a:lvl1pPr algn="ctr">
              <a:defRPr sz="2800" baseline="0"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72517E6-58C8-49B3-A038-306AA97CE4B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7315011"/>
      </p:ext>
    </p:extLst>
  </p:cSld>
  <p:clrMapOvr>
    <a:masterClrMapping/>
  </p:clrMapOvr>
  <p:transition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fidential - Title &amp; Content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47560" y="192024"/>
            <a:ext cx="7068312" cy="457200"/>
          </a:xfrm>
        </p:spPr>
        <p:txBody>
          <a:bodyPr anchor="ctr" anchorCtr="0">
            <a:noAutofit/>
          </a:bodyPr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sz="quarter" idx="11" hasCustomPrompt="1"/>
          </p:nvPr>
        </p:nvSpPr>
        <p:spPr>
          <a:xfrm>
            <a:off x="626364" y="1014984"/>
            <a:ext cx="7891272" cy="3639312"/>
          </a:xfrm>
        </p:spPr>
        <p:txBody>
          <a:bodyPr wrap="square" anchor="t" anchorCtr="0">
            <a:normAutofit/>
          </a:bodyPr>
          <a:lstStyle>
            <a:lvl1pPr>
              <a:buClr>
                <a:srgbClr val="6BBAB6"/>
              </a:buClr>
              <a:defRPr baseline="0">
                <a:solidFill>
                  <a:schemeClr val="tx2"/>
                </a:solidFill>
              </a:defRPr>
            </a:lvl1pPr>
            <a:lvl2pPr>
              <a:buClr>
                <a:srgbClr val="6BBAB6"/>
              </a:buClr>
              <a:defRPr baseline="0"/>
            </a:lvl2pPr>
            <a:lvl3pPr>
              <a:buClr>
                <a:srgbClr val="6BBAB6"/>
              </a:buClr>
              <a:defRPr baseline="0"/>
            </a:lvl3pPr>
            <a:lvl4pPr>
              <a:buClr>
                <a:srgbClr val="6BBAB6"/>
              </a:buClr>
              <a:defRPr baseline="0"/>
            </a:lvl4pPr>
            <a:lvl5pPr>
              <a:buClr>
                <a:srgbClr val="6BBAB6"/>
              </a:buClr>
              <a:defRPr baseline="0"/>
            </a:lvl5pPr>
          </a:lstStyle>
          <a:p>
            <a:pPr lvl="0"/>
            <a:r>
              <a:rPr lang="en-US" dirty="0"/>
              <a:t>Click to add text or click an icon to add other content types.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72517E6-58C8-49B3-A038-306AA97CE4B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497" y="135169"/>
            <a:ext cx="914366" cy="634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914345"/>
      </p:ext>
    </p:extLst>
  </p:cSld>
  <p:clrMapOvr>
    <a:masterClrMapping/>
  </p:clrMapOvr>
  <p:transition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fidential - Compariso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626364" y="192024"/>
            <a:ext cx="7891272" cy="457200"/>
          </a:xfrm>
        </p:spPr>
        <p:txBody>
          <a:bodyPr anchor="ctr" anchorCtr="0"/>
          <a:lstStyle>
            <a:lvl1pPr>
              <a:defRPr baseline="0"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3" hasCustomPrompt="1"/>
          </p:nvPr>
        </p:nvSpPr>
        <p:spPr>
          <a:xfrm>
            <a:off x="626364" y="640080"/>
            <a:ext cx="7891272" cy="274320"/>
          </a:xfrm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itchFamily="34" charset="0"/>
              <a:buNone/>
              <a:defRPr sz="2200" b="0" cap="none" baseline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quarter" idx="4" hasCustomPrompt="1"/>
          </p:nvPr>
        </p:nvSpPr>
        <p:spPr>
          <a:xfrm>
            <a:off x="624721" y="1014984"/>
            <a:ext cx="3883025" cy="3639312"/>
          </a:xfrm>
        </p:spPr>
        <p:txBody>
          <a:bodyPr wrap="square" anchor="t">
            <a:normAutofit/>
          </a:bodyPr>
          <a:lstStyle>
            <a:lvl1pPr>
              <a:defRPr sz="2000" baseline="0">
                <a:solidFill>
                  <a:schemeClr val="tx2"/>
                </a:solidFill>
              </a:defRPr>
            </a:lvl1pPr>
            <a:lvl2pPr>
              <a:defRPr sz="1800" baseline="0"/>
            </a:lvl2pPr>
            <a:lvl3pPr>
              <a:defRPr sz="1400"/>
            </a:lvl3pPr>
            <a:lvl4pPr>
              <a:defRPr sz="1200"/>
            </a:lvl4pPr>
            <a:lvl5pPr>
              <a:defRPr sz="1000" baseline="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add text or click an icon to add other content types.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Content Placeholder 4"/>
          <p:cNvSpPr>
            <a:spLocks noGrp="1"/>
          </p:cNvSpPr>
          <p:nvPr>
            <p:ph sz="quarter" idx="15" hasCustomPrompt="1"/>
          </p:nvPr>
        </p:nvSpPr>
        <p:spPr>
          <a:xfrm>
            <a:off x="4636247" y="1014984"/>
            <a:ext cx="3886200" cy="3639312"/>
          </a:xfrm>
        </p:spPr>
        <p:txBody>
          <a:bodyPr wrap="square">
            <a:normAutofit/>
          </a:bodyPr>
          <a:lstStyle>
            <a:lvl1pPr>
              <a:defRPr baseline="0"/>
            </a:lvl1pPr>
            <a:lvl2pPr>
              <a:defRPr baseline="0"/>
            </a:lvl2pPr>
            <a:lvl3pPr>
              <a:defRPr baseline="0"/>
            </a:lvl3pPr>
            <a:lvl4pPr>
              <a:defRPr baseline="0"/>
            </a:lvl4pPr>
            <a:lvl5pPr>
              <a:defRPr baseline="0"/>
            </a:lvl5pPr>
          </a:lstStyle>
          <a:p>
            <a:pPr lvl="0"/>
            <a:r>
              <a:rPr lang="en-US" dirty="0"/>
              <a:t>Click to add text or click an icon to add other content types.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72517E6-58C8-49B3-A038-306AA97CE4B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4131585"/>
      </p:ext>
    </p:extLst>
  </p:cSld>
  <p:clrMapOvr>
    <a:masterClrMapping/>
  </p:clrMapOvr>
  <p:transition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fidential - Two Content - Whi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626364" y="192024"/>
            <a:ext cx="7891272" cy="457200"/>
          </a:xfrm>
        </p:spPr>
        <p:txBody>
          <a:bodyPr anchor="ctr" anchorCtr="0"/>
          <a:lstStyle>
            <a:lvl1pPr>
              <a:defRPr baseline="0"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3" hasCustomPrompt="1"/>
          </p:nvPr>
        </p:nvSpPr>
        <p:spPr>
          <a:xfrm>
            <a:off x="626364" y="640080"/>
            <a:ext cx="7891272" cy="274320"/>
          </a:xfrm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itchFamily="34" charset="0"/>
              <a:buNone/>
              <a:defRPr sz="2200" b="0" cap="none" baseline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quarter" idx="4" hasCustomPrompt="1"/>
          </p:nvPr>
        </p:nvSpPr>
        <p:spPr>
          <a:xfrm>
            <a:off x="626364" y="1014984"/>
            <a:ext cx="3883025" cy="3639312"/>
          </a:xfrm>
        </p:spPr>
        <p:txBody>
          <a:bodyPr wrap="square" anchor="t">
            <a:normAutofit/>
          </a:bodyPr>
          <a:lstStyle>
            <a:lvl1pPr>
              <a:buClr>
                <a:schemeClr val="bg1"/>
              </a:buClr>
              <a:defRPr sz="2000" baseline="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1800" baseline="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4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2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000" baseline="0">
                <a:solidFill>
                  <a:schemeClr val="bg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add text or click an icon to add other content types.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Content Placeholder 4"/>
          <p:cNvSpPr>
            <a:spLocks noGrp="1"/>
          </p:cNvSpPr>
          <p:nvPr>
            <p:ph sz="quarter" idx="15" hasCustomPrompt="1"/>
          </p:nvPr>
        </p:nvSpPr>
        <p:spPr>
          <a:xfrm>
            <a:off x="4636247" y="1014984"/>
            <a:ext cx="3886200" cy="3639312"/>
          </a:xfrm>
        </p:spPr>
        <p:txBody>
          <a:bodyPr wrap="square">
            <a:normAutofit/>
          </a:bodyPr>
          <a:lstStyle>
            <a:lvl1pPr>
              <a:buClr>
                <a:schemeClr val="bg1"/>
              </a:buClr>
              <a:defRPr baseline="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baseline="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baseline="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baseline="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 or click an icon to add other content types.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72517E6-58C8-49B3-A038-306AA97CE4B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8867244"/>
      </p:ext>
    </p:extLst>
  </p:cSld>
  <p:clrMapOvr>
    <a:masterClrMapping/>
  </p:clrMapOvr>
  <p:transition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fidential - Content &amp; Caption - Whi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228600"/>
            <a:ext cx="3127248" cy="369332"/>
          </a:xfrm>
        </p:spPr>
        <p:txBody>
          <a:bodyPr anchor="t" anchorCtr="0">
            <a:spAutoFit/>
          </a:bodyPr>
          <a:lstStyle>
            <a:lvl1pPr defTabSz="182880">
              <a:defRPr sz="1800" baseline="0">
                <a:solidFill>
                  <a:schemeClr val="bg1"/>
                </a:solidFill>
                <a:effectLst/>
                <a:latin typeface="+mj-lt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6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3127248" y="192024"/>
            <a:ext cx="6016752" cy="430887"/>
          </a:xfrm>
        </p:spPr>
        <p:txBody>
          <a:bodyPr wrap="square" lIns="274320" rIns="274320" anchor="ctr" anchorCtr="0">
            <a:noAutofit/>
          </a:bodyPr>
          <a:lstStyle>
            <a:lvl1pPr marL="0" indent="0" algn="l" defTabSz="182880">
              <a:lnSpc>
                <a:spcPct val="100000"/>
              </a:lnSpc>
              <a:spcBef>
                <a:spcPts val="0"/>
              </a:spcBef>
              <a:buFont typeface="Arial" pitchFamily="34" charset="0"/>
              <a:buNone/>
              <a:defRPr sz="2200" b="0" cap="none" baseline="0">
                <a:solidFill>
                  <a:schemeClr val="tx2"/>
                </a:solidFill>
                <a:effectLst/>
                <a:latin typeface="+mj-lt"/>
              </a:defRPr>
            </a:lvl1pPr>
            <a:lvl2pPr marL="0" indent="0" algn="r">
              <a:buFontTx/>
              <a:buNone/>
              <a:defRPr sz="1400" b="1">
                <a:solidFill>
                  <a:schemeClr val="bg1"/>
                </a:solidFill>
              </a:defRPr>
            </a:lvl2pPr>
            <a:lvl3pPr marL="182880" indent="0" algn="r">
              <a:buFontTx/>
              <a:buNone/>
              <a:defRPr sz="1400" b="1">
                <a:solidFill>
                  <a:schemeClr val="bg1"/>
                </a:solidFill>
              </a:defRPr>
            </a:lvl3pPr>
            <a:lvl4pPr marL="365760" indent="0" algn="r">
              <a:buFontTx/>
              <a:buNone/>
              <a:defRPr sz="1400" b="1">
                <a:solidFill>
                  <a:schemeClr val="bg1"/>
                </a:solidFill>
              </a:defRPr>
            </a:lvl4pPr>
            <a:lvl5pPr marL="548640" indent="0" algn="r">
              <a:buFontTx/>
              <a:buNone/>
              <a:defRPr sz="1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5" name="Content Placeholder 3"/>
          <p:cNvSpPr>
            <a:spLocks noGrp="1"/>
          </p:cNvSpPr>
          <p:nvPr>
            <p:ph sz="quarter" idx="14" hasCustomPrompt="1"/>
          </p:nvPr>
        </p:nvSpPr>
        <p:spPr>
          <a:xfrm>
            <a:off x="3127248" y="636359"/>
            <a:ext cx="6016752" cy="4014216"/>
          </a:xfrm>
        </p:spPr>
        <p:txBody>
          <a:bodyPr lIns="274320" tIns="45720" rIns="457200" bIns="45720" anchor="t" anchorCtr="0">
            <a:normAutofit/>
          </a:bodyPr>
          <a:lstStyle>
            <a:lvl1pPr>
              <a:defRPr sz="2000" baseline="0">
                <a:solidFill>
                  <a:schemeClr val="tx2"/>
                </a:solidFill>
                <a:latin typeface="+mn-lt"/>
              </a:defRPr>
            </a:lvl1pPr>
            <a:lvl2pPr>
              <a:defRPr baseline="0">
                <a:latin typeface="+mn-lt"/>
              </a:defRPr>
            </a:lvl2pPr>
            <a:lvl3pPr>
              <a:defRPr baseline="0">
                <a:latin typeface="+mn-lt"/>
              </a:defRPr>
            </a:lvl3pPr>
            <a:lvl4pPr>
              <a:defRPr baseline="0"/>
            </a:lvl4pPr>
            <a:lvl5pPr>
              <a:defRPr baseline="0"/>
            </a:lvl5pPr>
          </a:lstStyle>
          <a:p>
            <a:pPr lvl="0"/>
            <a:r>
              <a:rPr lang="en-US" dirty="0"/>
              <a:t>Click to add text or click an icon to add other content types.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411480" y="994407"/>
            <a:ext cx="2304288" cy="615553"/>
          </a:xfrm>
        </p:spPr>
        <p:txBody>
          <a:bodyPr wrap="square" anchor="t" anchorCtr="0">
            <a:spAutoFit/>
          </a:bodyPr>
          <a:lstStyle>
            <a:lvl1pPr marL="0" indent="-182880" algn="l">
              <a:buFont typeface="Arial" pitchFamily="34" charset="0"/>
              <a:buNone/>
              <a:defRPr sz="2000" b="0" cap="none" baseline="0">
                <a:solidFill>
                  <a:schemeClr val="bg1"/>
                </a:solidFill>
                <a:effectLst/>
                <a:latin typeface="+mn-lt"/>
              </a:defRPr>
            </a:lvl1pPr>
          </a:lstStyle>
          <a:p>
            <a:pPr lvl="0"/>
            <a:r>
              <a:rPr lang="en-US" dirty="0"/>
              <a:t>Click to edit caption text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72517E6-58C8-49B3-A038-306AA97CE4B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4356266"/>
      </p:ext>
    </p:extLst>
  </p:cSld>
  <p:clrMapOvr>
    <a:masterClrMapping/>
  </p:clrMapOvr>
  <p:transition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fidential - Case Study Only - Whi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192024"/>
            <a:ext cx="6016752" cy="430887"/>
          </a:xfrm>
        </p:spPr>
        <p:txBody>
          <a:bodyPr lIns="182880" rIns="182880" anchor="b" anchorCtr="0">
            <a:noAutofit/>
          </a:bodyPr>
          <a:lstStyle>
            <a:lvl1pPr>
              <a:defRPr sz="2200" baseline="0"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21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634142"/>
            <a:ext cx="6016752" cy="274320"/>
          </a:xfrm>
        </p:spPr>
        <p:txBody>
          <a:bodyPr wrap="square" lIns="182880" rIns="18288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itchFamily="34" charset="0"/>
              <a:buNone/>
              <a:defRPr sz="1800" b="0" cap="none" baseline="0">
                <a:solidFill>
                  <a:schemeClr val="accent1"/>
                </a:solidFill>
                <a:effectLst/>
                <a:latin typeface="+mj-lt"/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5" name="Content Placeholder 3"/>
          <p:cNvSpPr>
            <a:spLocks noGrp="1"/>
          </p:cNvSpPr>
          <p:nvPr>
            <p:ph sz="quarter" idx="15" hasCustomPrompt="1"/>
          </p:nvPr>
        </p:nvSpPr>
        <p:spPr>
          <a:xfrm>
            <a:off x="0" y="920338"/>
            <a:ext cx="6016752" cy="3730752"/>
          </a:xfrm>
        </p:spPr>
        <p:txBody>
          <a:bodyPr lIns="365760" rIns="274320" bIns="45720" anchor="t" anchorCtr="0">
            <a:normAutofit/>
          </a:bodyPr>
          <a:lstStyle>
            <a:lvl1pPr>
              <a:defRPr sz="2000" baseline="0">
                <a:latin typeface="+mn-lt"/>
              </a:defRPr>
            </a:lvl1pPr>
            <a:lvl2pPr>
              <a:defRPr baseline="0">
                <a:latin typeface="+mn-lt"/>
              </a:defRPr>
            </a:lvl2pPr>
            <a:lvl3pPr>
              <a:defRPr baseline="0">
                <a:latin typeface="+mn-lt"/>
              </a:defRPr>
            </a:lvl3pPr>
            <a:lvl4pPr>
              <a:defRPr baseline="0"/>
            </a:lvl4pPr>
            <a:lvl5pPr>
              <a:defRPr baseline="0"/>
            </a:lvl5pPr>
          </a:lstStyle>
          <a:p>
            <a:pPr lvl="0"/>
            <a:r>
              <a:rPr lang="en-US" dirty="0"/>
              <a:t>Click to add text or click an icon to add other content types.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half" idx="13" hasCustomPrompt="1"/>
          </p:nvPr>
        </p:nvSpPr>
        <p:spPr>
          <a:xfrm flipH="1">
            <a:off x="6016752" y="228600"/>
            <a:ext cx="3127248" cy="369332"/>
          </a:xfrm>
        </p:spPr>
        <p:txBody>
          <a:bodyPr lIns="91440" anchor="t" anchorCtr="0">
            <a:spAutoFit/>
          </a:bodyPr>
          <a:lstStyle>
            <a:lvl1pPr marL="0" indent="0" algn="ctr" defTabSz="182880">
              <a:lnSpc>
                <a:spcPct val="100000"/>
              </a:lnSpc>
              <a:spcBef>
                <a:spcPts val="0"/>
              </a:spcBef>
              <a:buFont typeface="Arial" pitchFamily="34" charset="0"/>
              <a:buNone/>
              <a:defRPr sz="1800" b="0" cap="none" baseline="0">
                <a:solidFill>
                  <a:schemeClr val="bg1"/>
                </a:solidFill>
                <a:effectLst/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Heading</a:t>
            </a:r>
          </a:p>
        </p:txBody>
      </p:sp>
      <p:sp>
        <p:nvSpPr>
          <p:cNvPr id="18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6428232" y="994407"/>
            <a:ext cx="2286000" cy="615553"/>
          </a:xfrm>
        </p:spPr>
        <p:txBody>
          <a:bodyPr wrap="square" anchor="t" anchorCtr="0">
            <a:spAutoFit/>
          </a:bodyPr>
          <a:lstStyle>
            <a:lvl1pPr marL="0" indent="-182880" algn="l">
              <a:buFont typeface="Arial" pitchFamily="34" charset="0"/>
              <a:buNone/>
              <a:defRPr sz="2000" b="0" cap="none" baseline="0">
                <a:solidFill>
                  <a:schemeClr val="bg1"/>
                </a:solidFill>
                <a:latin typeface="+mn-lt"/>
              </a:defRPr>
            </a:lvl1pPr>
            <a:lvl2pPr marL="0" indent="0">
              <a:buFontTx/>
              <a:buNone/>
              <a:defRPr/>
            </a:lvl2pPr>
            <a:lvl3pPr marL="182880" indent="0">
              <a:buFontTx/>
              <a:buNone/>
              <a:defRPr/>
            </a:lvl3pPr>
            <a:lvl4pPr marL="365760" indent="0">
              <a:buFontTx/>
              <a:buNone/>
              <a:defRPr/>
            </a:lvl4pPr>
            <a:lvl5pPr marL="54864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caption text</a:t>
            </a:r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72517E6-58C8-49B3-A038-306AA97CE4B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1059040"/>
      </p:ext>
    </p:extLst>
  </p:cSld>
  <p:clrMapOvr>
    <a:masterClrMapping/>
  </p:clrMapOvr>
  <p:transition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fidential - Blank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72517E6-58C8-49B3-A038-306AA97CE4B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6727285"/>
      </p:ext>
    </p:extLst>
  </p:cSld>
  <p:clrMapOvr>
    <a:masterClrMapping/>
  </p:clrMapOvr>
  <p:transition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fidential - Content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6364" y="192024"/>
            <a:ext cx="7891272" cy="457200"/>
          </a:xfrm>
        </p:spPr>
        <p:txBody>
          <a:bodyPr anchor="ctr" anchorCtr="0"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2" hasCustomPrompt="1"/>
          </p:nvPr>
        </p:nvSpPr>
        <p:spPr>
          <a:xfrm flipH="1">
            <a:off x="626364" y="640080"/>
            <a:ext cx="7891272" cy="274320"/>
          </a:xfrm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itchFamily="34" charset="0"/>
              <a:buNone/>
              <a:defRPr sz="2200" b="0" i="0" cap="none" baseline="0">
                <a:solidFill>
                  <a:schemeClr val="accent1">
                    <a:lumMod val="40000"/>
                    <a:lumOff val="6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 hasCustomPrompt="1"/>
          </p:nvPr>
        </p:nvSpPr>
        <p:spPr>
          <a:xfrm>
            <a:off x="626364" y="1014984"/>
            <a:ext cx="7891272" cy="3639312"/>
          </a:xfrm>
        </p:spPr>
        <p:txBody>
          <a:bodyPr wrap="square" anchor="t">
            <a:normAutofit/>
          </a:bodyPr>
          <a:lstStyle>
            <a:lvl1pPr>
              <a:defRPr baseline="0">
                <a:solidFill>
                  <a:schemeClr val="bg1"/>
                </a:solidFill>
              </a:defRPr>
            </a:lvl1pPr>
            <a:lvl2pPr>
              <a:defRPr b="0" baseline="0"/>
            </a:lvl2pPr>
            <a:lvl3pPr>
              <a:defRPr baseline="0"/>
            </a:lvl3pPr>
            <a:lvl4pPr>
              <a:defRPr baseline="0"/>
            </a:lvl4pPr>
            <a:lvl5pPr>
              <a:defRPr baseline="0"/>
            </a:lvl5pPr>
          </a:lstStyle>
          <a:p>
            <a:pPr lvl="0"/>
            <a:r>
              <a:rPr lang="en-US" dirty="0"/>
              <a:t>Click to add text or click an icon to add other content types.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972517E6-58C8-49B3-A038-306AA97CE4BF}" type="slidenum">
              <a:rPr lang="en-US" smtClean="0"/>
              <a:pPr/>
              <a:t>‹#›</a:t>
            </a:fld>
            <a:endParaRPr lang="en-US" dirty="0"/>
          </a:p>
        </p:txBody>
      </p:sp>
    </p:spTree>
    <p:extLst/>
  </p:cSld>
  <p:clrMapOvr>
    <a:masterClrMapping/>
  </p:clrMapOvr>
  <p:transition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fidential - Title &amp; Subtitle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6364" y="192024"/>
            <a:ext cx="7891272" cy="457200"/>
          </a:xfrm>
        </p:spPr>
        <p:txBody>
          <a:bodyPr anchor="ctr" anchorCtr="0"/>
          <a:lstStyle>
            <a:lvl1pPr>
              <a:defRPr baseline="0"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1" hasCustomPrompt="1"/>
          </p:nvPr>
        </p:nvSpPr>
        <p:spPr>
          <a:xfrm flipH="1">
            <a:off x="626364" y="640080"/>
            <a:ext cx="7891272" cy="274320"/>
          </a:xfrm>
        </p:spPr>
        <p:txBody>
          <a:bodyPr wrap="square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itchFamily="34" charset="0"/>
              <a:buNone/>
              <a:defRPr sz="2200" b="0" cap="none" baseline="0">
                <a:solidFill>
                  <a:schemeClr val="accent1">
                    <a:lumMod val="40000"/>
                    <a:lumOff val="6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72517E6-58C8-49B3-A038-306AA97CE4BF}" type="slidenum">
              <a:rPr lang="en-US" smtClean="0"/>
              <a:pPr/>
              <a:t>‹#›</a:t>
            </a:fld>
            <a:endParaRPr lang="en-US" dirty="0"/>
          </a:p>
        </p:txBody>
      </p:sp>
    </p:spTree>
    <p:extLst/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AS - Two Content - Whi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626364" y="192024"/>
            <a:ext cx="7891272" cy="457200"/>
          </a:xfrm>
        </p:spPr>
        <p:txBody>
          <a:bodyPr>
            <a:noAutofit/>
          </a:bodyPr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3" hasCustomPrompt="1"/>
          </p:nvPr>
        </p:nvSpPr>
        <p:spPr>
          <a:xfrm>
            <a:off x="626364" y="640080"/>
            <a:ext cx="7891272" cy="274320"/>
          </a:xfrm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itchFamily="34" charset="0"/>
              <a:buNone/>
              <a:defRPr sz="22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quarter" idx="4" hasCustomPrompt="1"/>
          </p:nvPr>
        </p:nvSpPr>
        <p:spPr>
          <a:xfrm>
            <a:off x="627641" y="1014984"/>
            <a:ext cx="3886200" cy="3639312"/>
          </a:xfrm>
        </p:spPr>
        <p:txBody>
          <a:bodyPr wrap="square" anchor="t" anchorCtr="0">
            <a:normAutofit/>
          </a:bodyPr>
          <a:lstStyle>
            <a:lvl1pPr>
              <a:buClr>
                <a:schemeClr val="bg1"/>
              </a:buClr>
              <a:buSzPct val="80000"/>
              <a:defRPr sz="2000" baseline="0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bg1"/>
              </a:buClr>
              <a:buSzPct val="80000"/>
              <a:defRPr sz="1800" baseline="0">
                <a:solidFill>
                  <a:schemeClr val="bg1"/>
                </a:solidFill>
                <a:latin typeface="+mn-lt"/>
              </a:defRPr>
            </a:lvl2pPr>
            <a:lvl3pPr>
              <a:buClr>
                <a:schemeClr val="bg1"/>
              </a:buClr>
              <a:buSzPct val="100000"/>
              <a:defRPr sz="1400" baseline="0">
                <a:solidFill>
                  <a:schemeClr val="bg1"/>
                </a:solidFill>
                <a:latin typeface="+mn-lt"/>
              </a:defRPr>
            </a:lvl3pPr>
            <a:lvl4pPr>
              <a:buClr>
                <a:schemeClr val="bg1"/>
              </a:buClr>
              <a:buSzPct val="100000"/>
              <a:defRPr sz="1200" baseline="0">
                <a:solidFill>
                  <a:schemeClr val="bg1"/>
                </a:solidFill>
                <a:latin typeface="+mj-lt"/>
              </a:defRPr>
            </a:lvl4pPr>
            <a:lvl5pPr marL="914400" indent="-182880">
              <a:buClr>
                <a:schemeClr val="bg1"/>
              </a:buClr>
              <a:buSzPct val="100000"/>
              <a:defRPr sz="1000" baseline="0">
                <a:solidFill>
                  <a:schemeClr val="bg1"/>
                </a:solidFill>
                <a:latin typeface="+mj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add text or click an icon to add other content types.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Content Placeholder 4"/>
          <p:cNvSpPr>
            <a:spLocks noGrp="1"/>
          </p:cNvSpPr>
          <p:nvPr>
            <p:ph sz="quarter" idx="15" hasCustomPrompt="1"/>
          </p:nvPr>
        </p:nvSpPr>
        <p:spPr>
          <a:xfrm>
            <a:off x="4634121" y="1014984"/>
            <a:ext cx="3886200" cy="3639312"/>
          </a:xfrm>
        </p:spPr>
        <p:txBody>
          <a:bodyPr vert="horz" wrap="square" lIns="91440" tIns="45720" rIns="91440" bIns="45720" rtlCol="0" anchor="t" anchorCtr="0">
            <a:normAutofit/>
          </a:bodyPr>
          <a:lstStyle>
            <a:lvl1pPr>
              <a:buClr>
                <a:schemeClr val="bg1"/>
              </a:buClr>
              <a:defRPr lang="en-US" dirty="0" smtClean="0">
                <a:solidFill>
                  <a:schemeClr val="bg1"/>
                </a:solidFill>
              </a:defRPr>
            </a:lvl1pPr>
            <a:lvl2pPr marL="182880" indent="-182880" defTabSz="365760">
              <a:lnSpc>
                <a:spcPct val="85000"/>
              </a:lnSpc>
              <a:spcBef>
                <a:spcPts val="8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lang="en-US" sz="2000" dirty="0" smtClean="0">
                <a:solidFill>
                  <a:schemeClr val="bg1"/>
                </a:solidFill>
                <a:latin typeface="+mn-lt"/>
              </a:defRPr>
            </a:lvl2pPr>
            <a:lvl3pPr marL="365760" indent="-182880" defTabSz="365760">
              <a:lnSpc>
                <a:spcPct val="85000"/>
              </a:lnSpc>
              <a:spcBef>
                <a:spcPts val="800"/>
              </a:spcBef>
              <a:buClr>
                <a:schemeClr val="bg1"/>
              </a:buClr>
              <a:buSzPct val="80000"/>
              <a:buFont typeface="Arial" panose="020B0604020202020204" pitchFamily="34" charset="0"/>
              <a:buChar char="•"/>
              <a:defRPr lang="en-US" sz="1800" dirty="0" smtClean="0">
                <a:solidFill>
                  <a:schemeClr val="bg1"/>
                </a:solidFill>
                <a:latin typeface="+mn-lt"/>
              </a:defRPr>
            </a:lvl3pPr>
            <a:lvl4pPr marL="548640" defTabSz="365760">
              <a:lnSpc>
                <a:spcPct val="85000"/>
              </a:lnSpc>
              <a:spcBef>
                <a:spcPts val="800"/>
              </a:spcBef>
              <a:buClr>
                <a:schemeClr val="bg1"/>
              </a:buClr>
              <a:defRPr lang="en-US" sz="1400" dirty="0" smtClean="0">
                <a:solidFill>
                  <a:schemeClr val="bg1"/>
                </a:solidFill>
                <a:latin typeface="+mn-lt"/>
              </a:defRPr>
            </a:lvl4pPr>
            <a:lvl5pPr marL="731520" indent="-182880" defTabSz="365760">
              <a:buClr>
                <a:schemeClr val="bg1"/>
              </a:buClr>
              <a:defRPr lang="en-US" sz="1200" dirty="0">
                <a:solidFill>
                  <a:schemeClr val="bg1"/>
                </a:solidFill>
                <a:latin typeface="+mj-lt"/>
              </a:defRPr>
            </a:lvl5pPr>
            <a:lvl6pPr marL="914400" indent="-182880" defTabSz="365760">
              <a:buClr>
                <a:schemeClr val="bg1"/>
              </a:buClr>
              <a:buSzPct val="100000"/>
              <a:buFont typeface="Calibri" panose="020F0502020204030204" pitchFamily="34" charset="0"/>
              <a:buChar char="-"/>
              <a:defRPr>
                <a:solidFill>
                  <a:schemeClr val="bg1"/>
                </a:solidFill>
                <a:latin typeface="+mj-lt"/>
              </a:defRPr>
            </a:lvl6pPr>
          </a:lstStyle>
          <a:p>
            <a:pPr lvl="1"/>
            <a:r>
              <a:rPr lang="en-US" dirty="0"/>
              <a:t>Click to add text or click an icon to add other content types.</a:t>
            </a:r>
          </a:p>
          <a:p>
            <a:pPr lvl="2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976208B-6111-490B-8CEC-FFB249DB210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4759879"/>
      </p:ext>
    </p:extLst>
  </p:cSld>
  <p:clrMapOvr>
    <a:masterClrMapping/>
  </p:clrMapOvr>
  <p:transition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fidential - Title Only - Blu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6364" y="192024"/>
            <a:ext cx="7891272" cy="457200"/>
          </a:xfrm>
        </p:spPr>
        <p:txBody>
          <a:bodyPr anchor="ctr" anchorCtr="0"/>
          <a:lstStyle>
            <a:lvl1pPr algn="ctr">
              <a:defRPr sz="2800" baseline="0"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72517E6-58C8-49B3-A038-306AA97CE4BF}" type="slidenum">
              <a:rPr lang="en-US" smtClean="0"/>
              <a:pPr/>
              <a:t>‹#›</a:t>
            </a:fld>
            <a:endParaRPr lang="en-US" dirty="0"/>
          </a:p>
        </p:txBody>
      </p:sp>
    </p:spTree>
    <p:extLst/>
  </p:cSld>
  <p:clrMapOvr>
    <a:masterClrMapping/>
  </p:clrMapOvr>
  <p:transition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ya Confidential - Title &amp; Content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47560" y="192024"/>
            <a:ext cx="7068312" cy="457200"/>
          </a:xfrm>
        </p:spPr>
        <p:txBody>
          <a:bodyPr anchor="ctr" anchorCtr="0">
            <a:noAutofit/>
          </a:bodyPr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sz="quarter" idx="11" hasCustomPrompt="1"/>
          </p:nvPr>
        </p:nvSpPr>
        <p:spPr>
          <a:xfrm>
            <a:off x="626364" y="1014984"/>
            <a:ext cx="7891272" cy="3639312"/>
          </a:xfrm>
        </p:spPr>
        <p:txBody>
          <a:bodyPr wrap="square" anchor="t" anchorCtr="0">
            <a:normAutofit/>
          </a:bodyPr>
          <a:lstStyle>
            <a:lvl1pPr>
              <a:buClr>
                <a:srgbClr val="6BBAB6"/>
              </a:buClr>
              <a:defRPr baseline="0">
                <a:solidFill>
                  <a:schemeClr val="bg1"/>
                </a:solidFill>
              </a:defRPr>
            </a:lvl1pPr>
            <a:lvl2pPr>
              <a:buClr>
                <a:srgbClr val="6BBAB6"/>
              </a:buClr>
              <a:defRPr baseline="0">
                <a:solidFill>
                  <a:schemeClr val="bg1"/>
                </a:solidFill>
              </a:defRPr>
            </a:lvl2pPr>
            <a:lvl3pPr>
              <a:buClr>
                <a:srgbClr val="6BBAB6"/>
              </a:buClr>
              <a:defRPr baseline="0">
                <a:solidFill>
                  <a:schemeClr val="bg1"/>
                </a:solidFill>
              </a:defRPr>
            </a:lvl3pPr>
            <a:lvl4pPr>
              <a:buClr>
                <a:srgbClr val="6BBAB6"/>
              </a:buClr>
              <a:defRPr baseline="0"/>
            </a:lvl4pPr>
            <a:lvl5pPr>
              <a:buClr>
                <a:srgbClr val="6BBAB6"/>
              </a:buClr>
              <a:defRPr baseline="0"/>
            </a:lvl5pPr>
          </a:lstStyle>
          <a:p>
            <a:pPr lvl="0"/>
            <a:r>
              <a:rPr lang="en-US" dirty="0"/>
              <a:t>Click to add text or click an icon to add other content types.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72517E6-58C8-49B3-A038-306AA97CE4BF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3" name="Group 2"/>
          <p:cNvGrpSpPr/>
          <p:nvPr userDrawn="1"/>
        </p:nvGrpSpPr>
        <p:grpSpPr>
          <a:xfrm>
            <a:off x="278497" y="137381"/>
            <a:ext cx="914400" cy="636169"/>
            <a:chOff x="278497" y="137381"/>
            <a:chExt cx="914400" cy="636169"/>
          </a:xfrm>
        </p:grpSpPr>
        <p:grpSp>
          <p:nvGrpSpPr>
            <p:cNvPr id="7" name="Group 6"/>
            <p:cNvGrpSpPr/>
            <p:nvPr userDrawn="1"/>
          </p:nvGrpSpPr>
          <p:grpSpPr>
            <a:xfrm>
              <a:off x="278497" y="535420"/>
              <a:ext cx="914400" cy="238130"/>
              <a:chOff x="278497" y="535420"/>
              <a:chExt cx="914400" cy="238130"/>
            </a:xfrm>
          </p:grpSpPr>
          <p:sp>
            <p:nvSpPr>
              <p:cNvPr id="8" name="Freeform 19"/>
              <p:cNvSpPr>
                <a:spLocks/>
              </p:cNvSpPr>
              <p:nvPr userDrawn="1"/>
            </p:nvSpPr>
            <p:spPr bwMode="auto">
              <a:xfrm>
                <a:off x="278497" y="535420"/>
                <a:ext cx="105946" cy="183672"/>
              </a:xfrm>
              <a:custGeom>
                <a:avLst/>
                <a:gdLst>
                  <a:gd name="T0" fmla="*/ 269 w 428"/>
                  <a:gd name="T1" fmla="*/ 2 h 741"/>
                  <a:gd name="T2" fmla="*/ 337 w 428"/>
                  <a:gd name="T3" fmla="*/ 21 h 741"/>
                  <a:gd name="T4" fmla="*/ 393 w 428"/>
                  <a:gd name="T5" fmla="*/ 57 h 741"/>
                  <a:gd name="T6" fmla="*/ 387 w 428"/>
                  <a:gd name="T7" fmla="*/ 105 h 741"/>
                  <a:gd name="T8" fmla="*/ 346 w 428"/>
                  <a:gd name="T9" fmla="*/ 66 h 741"/>
                  <a:gd name="T10" fmla="*/ 292 w 428"/>
                  <a:gd name="T11" fmla="*/ 42 h 741"/>
                  <a:gd name="T12" fmla="*/ 229 w 428"/>
                  <a:gd name="T13" fmla="*/ 33 h 741"/>
                  <a:gd name="T14" fmla="*/ 176 w 428"/>
                  <a:gd name="T15" fmla="*/ 38 h 741"/>
                  <a:gd name="T16" fmla="*/ 128 w 428"/>
                  <a:gd name="T17" fmla="*/ 57 h 741"/>
                  <a:gd name="T18" fmla="*/ 87 w 428"/>
                  <a:gd name="T19" fmla="*/ 88 h 741"/>
                  <a:gd name="T20" fmla="*/ 58 w 428"/>
                  <a:gd name="T21" fmla="*/ 131 h 741"/>
                  <a:gd name="T22" fmla="*/ 48 w 428"/>
                  <a:gd name="T23" fmla="*/ 186 h 741"/>
                  <a:gd name="T24" fmla="*/ 57 w 428"/>
                  <a:gd name="T25" fmla="*/ 238 h 741"/>
                  <a:gd name="T26" fmla="*/ 82 w 428"/>
                  <a:gd name="T27" fmla="*/ 278 h 741"/>
                  <a:gd name="T28" fmla="*/ 118 w 428"/>
                  <a:gd name="T29" fmla="*/ 307 h 741"/>
                  <a:gd name="T30" fmla="*/ 163 w 428"/>
                  <a:gd name="T31" fmla="*/ 330 h 741"/>
                  <a:gd name="T32" fmla="*/ 212 w 428"/>
                  <a:gd name="T33" fmla="*/ 349 h 741"/>
                  <a:gd name="T34" fmla="*/ 264 w 428"/>
                  <a:gd name="T35" fmla="*/ 368 h 741"/>
                  <a:gd name="T36" fmla="*/ 315 w 428"/>
                  <a:gd name="T37" fmla="*/ 389 h 741"/>
                  <a:gd name="T38" fmla="*/ 358 w 428"/>
                  <a:gd name="T39" fmla="*/ 413 h 741"/>
                  <a:gd name="T40" fmla="*/ 396 w 428"/>
                  <a:gd name="T41" fmla="*/ 446 h 741"/>
                  <a:gd name="T42" fmla="*/ 419 w 428"/>
                  <a:gd name="T43" fmla="*/ 491 h 741"/>
                  <a:gd name="T44" fmla="*/ 428 w 428"/>
                  <a:gd name="T45" fmla="*/ 549 h 741"/>
                  <a:gd name="T46" fmla="*/ 418 w 428"/>
                  <a:gd name="T47" fmla="*/ 612 h 741"/>
                  <a:gd name="T48" fmla="*/ 391 w 428"/>
                  <a:gd name="T49" fmla="*/ 662 h 741"/>
                  <a:gd name="T50" fmla="*/ 351 w 428"/>
                  <a:gd name="T51" fmla="*/ 701 h 741"/>
                  <a:gd name="T52" fmla="*/ 299 w 428"/>
                  <a:gd name="T53" fmla="*/ 727 h 741"/>
                  <a:gd name="T54" fmla="*/ 240 w 428"/>
                  <a:gd name="T55" fmla="*/ 740 h 741"/>
                  <a:gd name="T56" fmla="*/ 169 w 428"/>
                  <a:gd name="T57" fmla="*/ 739 h 741"/>
                  <a:gd name="T58" fmla="*/ 91 w 428"/>
                  <a:gd name="T59" fmla="*/ 719 h 741"/>
                  <a:gd name="T60" fmla="*/ 27 w 428"/>
                  <a:gd name="T61" fmla="*/ 678 h 741"/>
                  <a:gd name="T62" fmla="*/ 25 w 428"/>
                  <a:gd name="T63" fmla="*/ 626 h 741"/>
                  <a:gd name="T64" fmla="*/ 80 w 428"/>
                  <a:gd name="T65" fmla="*/ 670 h 741"/>
                  <a:gd name="T66" fmla="*/ 142 w 428"/>
                  <a:gd name="T67" fmla="*/ 698 h 741"/>
                  <a:gd name="T68" fmla="*/ 210 w 428"/>
                  <a:gd name="T69" fmla="*/ 707 h 741"/>
                  <a:gd name="T70" fmla="*/ 265 w 428"/>
                  <a:gd name="T71" fmla="*/ 701 h 741"/>
                  <a:gd name="T72" fmla="*/ 313 w 428"/>
                  <a:gd name="T73" fmla="*/ 681 h 741"/>
                  <a:gd name="T74" fmla="*/ 354 w 428"/>
                  <a:gd name="T75" fmla="*/ 650 h 741"/>
                  <a:gd name="T76" fmla="*/ 381 w 428"/>
                  <a:gd name="T77" fmla="*/ 606 h 741"/>
                  <a:gd name="T78" fmla="*/ 391 w 428"/>
                  <a:gd name="T79" fmla="*/ 551 h 741"/>
                  <a:gd name="T80" fmla="*/ 382 w 428"/>
                  <a:gd name="T81" fmla="*/ 499 h 741"/>
                  <a:gd name="T82" fmla="*/ 357 w 428"/>
                  <a:gd name="T83" fmla="*/ 460 h 741"/>
                  <a:gd name="T84" fmla="*/ 321 w 428"/>
                  <a:gd name="T85" fmla="*/ 430 h 741"/>
                  <a:gd name="T86" fmla="*/ 276 w 428"/>
                  <a:gd name="T87" fmla="*/ 408 h 741"/>
                  <a:gd name="T88" fmla="*/ 227 w 428"/>
                  <a:gd name="T89" fmla="*/ 389 h 741"/>
                  <a:gd name="T90" fmla="*/ 175 w 428"/>
                  <a:gd name="T91" fmla="*/ 371 h 741"/>
                  <a:gd name="T92" fmla="*/ 126 w 428"/>
                  <a:gd name="T93" fmla="*/ 349 h 741"/>
                  <a:gd name="T94" fmla="*/ 81 w 428"/>
                  <a:gd name="T95" fmla="*/ 324 h 741"/>
                  <a:gd name="T96" fmla="*/ 45 w 428"/>
                  <a:gd name="T97" fmla="*/ 291 h 741"/>
                  <a:gd name="T98" fmla="*/ 20 w 428"/>
                  <a:gd name="T99" fmla="*/ 245 h 741"/>
                  <a:gd name="T100" fmla="*/ 12 w 428"/>
                  <a:gd name="T101" fmla="*/ 187 h 741"/>
                  <a:gd name="T102" fmla="*/ 21 w 428"/>
                  <a:gd name="T103" fmla="*/ 125 h 741"/>
                  <a:gd name="T104" fmla="*/ 49 w 428"/>
                  <a:gd name="T105" fmla="*/ 76 h 741"/>
                  <a:gd name="T106" fmla="*/ 90 w 428"/>
                  <a:gd name="T107" fmla="*/ 39 h 741"/>
                  <a:gd name="T108" fmla="*/ 142 w 428"/>
                  <a:gd name="T109" fmla="*/ 14 h 741"/>
                  <a:gd name="T110" fmla="*/ 200 w 428"/>
                  <a:gd name="T111" fmla="*/ 1 h 7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428" h="741">
                    <a:moveTo>
                      <a:pt x="230" y="0"/>
                    </a:moveTo>
                    <a:lnTo>
                      <a:pt x="269" y="2"/>
                    </a:lnTo>
                    <a:lnTo>
                      <a:pt x="305" y="10"/>
                    </a:lnTo>
                    <a:lnTo>
                      <a:pt x="337" y="21"/>
                    </a:lnTo>
                    <a:lnTo>
                      <a:pt x="366" y="37"/>
                    </a:lnTo>
                    <a:lnTo>
                      <a:pt x="393" y="57"/>
                    </a:lnTo>
                    <a:lnTo>
                      <a:pt x="415" y="80"/>
                    </a:lnTo>
                    <a:lnTo>
                      <a:pt x="387" y="105"/>
                    </a:lnTo>
                    <a:lnTo>
                      <a:pt x="367" y="83"/>
                    </a:lnTo>
                    <a:lnTo>
                      <a:pt x="346" y="66"/>
                    </a:lnTo>
                    <a:lnTo>
                      <a:pt x="320" y="52"/>
                    </a:lnTo>
                    <a:lnTo>
                      <a:pt x="292" y="42"/>
                    </a:lnTo>
                    <a:lnTo>
                      <a:pt x="262" y="35"/>
                    </a:lnTo>
                    <a:lnTo>
                      <a:pt x="229" y="33"/>
                    </a:lnTo>
                    <a:lnTo>
                      <a:pt x="202" y="34"/>
                    </a:lnTo>
                    <a:lnTo>
                      <a:pt x="176" y="38"/>
                    </a:lnTo>
                    <a:lnTo>
                      <a:pt x="152" y="46"/>
                    </a:lnTo>
                    <a:lnTo>
                      <a:pt x="128" y="57"/>
                    </a:lnTo>
                    <a:lnTo>
                      <a:pt x="106" y="71"/>
                    </a:lnTo>
                    <a:lnTo>
                      <a:pt x="87" y="88"/>
                    </a:lnTo>
                    <a:lnTo>
                      <a:pt x="71" y="107"/>
                    </a:lnTo>
                    <a:lnTo>
                      <a:pt x="58" y="131"/>
                    </a:lnTo>
                    <a:lnTo>
                      <a:pt x="52" y="156"/>
                    </a:lnTo>
                    <a:lnTo>
                      <a:pt x="48" y="186"/>
                    </a:lnTo>
                    <a:lnTo>
                      <a:pt x="51" y="214"/>
                    </a:lnTo>
                    <a:lnTo>
                      <a:pt x="57" y="238"/>
                    </a:lnTo>
                    <a:lnTo>
                      <a:pt x="67" y="259"/>
                    </a:lnTo>
                    <a:lnTo>
                      <a:pt x="82" y="278"/>
                    </a:lnTo>
                    <a:lnTo>
                      <a:pt x="99" y="294"/>
                    </a:lnTo>
                    <a:lnTo>
                      <a:pt x="118" y="307"/>
                    </a:lnTo>
                    <a:lnTo>
                      <a:pt x="139" y="320"/>
                    </a:lnTo>
                    <a:lnTo>
                      <a:pt x="163" y="330"/>
                    </a:lnTo>
                    <a:lnTo>
                      <a:pt x="188" y="340"/>
                    </a:lnTo>
                    <a:lnTo>
                      <a:pt x="212" y="349"/>
                    </a:lnTo>
                    <a:lnTo>
                      <a:pt x="238" y="358"/>
                    </a:lnTo>
                    <a:lnTo>
                      <a:pt x="264" y="368"/>
                    </a:lnTo>
                    <a:lnTo>
                      <a:pt x="290" y="377"/>
                    </a:lnTo>
                    <a:lnTo>
                      <a:pt x="315" y="389"/>
                    </a:lnTo>
                    <a:lnTo>
                      <a:pt x="337" y="400"/>
                    </a:lnTo>
                    <a:lnTo>
                      <a:pt x="358" y="413"/>
                    </a:lnTo>
                    <a:lnTo>
                      <a:pt x="379" y="429"/>
                    </a:lnTo>
                    <a:lnTo>
                      <a:pt x="396" y="446"/>
                    </a:lnTo>
                    <a:lnTo>
                      <a:pt x="409" y="467"/>
                    </a:lnTo>
                    <a:lnTo>
                      <a:pt x="419" y="491"/>
                    </a:lnTo>
                    <a:lnTo>
                      <a:pt x="426" y="518"/>
                    </a:lnTo>
                    <a:lnTo>
                      <a:pt x="428" y="549"/>
                    </a:lnTo>
                    <a:lnTo>
                      <a:pt x="426" y="581"/>
                    </a:lnTo>
                    <a:lnTo>
                      <a:pt x="418" y="612"/>
                    </a:lnTo>
                    <a:lnTo>
                      <a:pt x="407" y="639"/>
                    </a:lnTo>
                    <a:lnTo>
                      <a:pt x="391" y="662"/>
                    </a:lnTo>
                    <a:lnTo>
                      <a:pt x="373" y="684"/>
                    </a:lnTo>
                    <a:lnTo>
                      <a:pt x="351" y="701"/>
                    </a:lnTo>
                    <a:lnTo>
                      <a:pt x="326" y="715"/>
                    </a:lnTo>
                    <a:lnTo>
                      <a:pt x="299" y="727"/>
                    </a:lnTo>
                    <a:lnTo>
                      <a:pt x="271" y="734"/>
                    </a:lnTo>
                    <a:lnTo>
                      <a:pt x="240" y="740"/>
                    </a:lnTo>
                    <a:lnTo>
                      <a:pt x="210" y="741"/>
                    </a:lnTo>
                    <a:lnTo>
                      <a:pt x="169" y="739"/>
                    </a:lnTo>
                    <a:lnTo>
                      <a:pt x="128" y="731"/>
                    </a:lnTo>
                    <a:lnTo>
                      <a:pt x="91" y="719"/>
                    </a:lnTo>
                    <a:lnTo>
                      <a:pt x="57" y="701"/>
                    </a:lnTo>
                    <a:lnTo>
                      <a:pt x="27" y="678"/>
                    </a:lnTo>
                    <a:lnTo>
                      <a:pt x="0" y="651"/>
                    </a:lnTo>
                    <a:lnTo>
                      <a:pt x="25" y="626"/>
                    </a:lnTo>
                    <a:lnTo>
                      <a:pt x="51" y="650"/>
                    </a:lnTo>
                    <a:lnTo>
                      <a:pt x="80" y="670"/>
                    </a:lnTo>
                    <a:lnTo>
                      <a:pt x="109" y="687"/>
                    </a:lnTo>
                    <a:lnTo>
                      <a:pt x="142" y="698"/>
                    </a:lnTo>
                    <a:lnTo>
                      <a:pt x="175" y="705"/>
                    </a:lnTo>
                    <a:lnTo>
                      <a:pt x="210" y="707"/>
                    </a:lnTo>
                    <a:lnTo>
                      <a:pt x="238" y="706"/>
                    </a:lnTo>
                    <a:lnTo>
                      <a:pt x="265" y="701"/>
                    </a:lnTo>
                    <a:lnTo>
                      <a:pt x="290" y="693"/>
                    </a:lnTo>
                    <a:lnTo>
                      <a:pt x="313" y="681"/>
                    </a:lnTo>
                    <a:lnTo>
                      <a:pt x="335" y="667"/>
                    </a:lnTo>
                    <a:lnTo>
                      <a:pt x="354" y="650"/>
                    </a:lnTo>
                    <a:lnTo>
                      <a:pt x="370" y="630"/>
                    </a:lnTo>
                    <a:lnTo>
                      <a:pt x="381" y="606"/>
                    </a:lnTo>
                    <a:lnTo>
                      <a:pt x="388" y="580"/>
                    </a:lnTo>
                    <a:lnTo>
                      <a:pt x="391" y="551"/>
                    </a:lnTo>
                    <a:lnTo>
                      <a:pt x="389" y="523"/>
                    </a:lnTo>
                    <a:lnTo>
                      <a:pt x="382" y="499"/>
                    </a:lnTo>
                    <a:lnTo>
                      <a:pt x="372" y="478"/>
                    </a:lnTo>
                    <a:lnTo>
                      <a:pt x="357" y="460"/>
                    </a:lnTo>
                    <a:lnTo>
                      <a:pt x="340" y="444"/>
                    </a:lnTo>
                    <a:lnTo>
                      <a:pt x="321" y="430"/>
                    </a:lnTo>
                    <a:lnTo>
                      <a:pt x="300" y="419"/>
                    </a:lnTo>
                    <a:lnTo>
                      <a:pt x="276" y="408"/>
                    </a:lnTo>
                    <a:lnTo>
                      <a:pt x="253" y="398"/>
                    </a:lnTo>
                    <a:lnTo>
                      <a:pt x="227" y="389"/>
                    </a:lnTo>
                    <a:lnTo>
                      <a:pt x="201" y="380"/>
                    </a:lnTo>
                    <a:lnTo>
                      <a:pt x="175" y="371"/>
                    </a:lnTo>
                    <a:lnTo>
                      <a:pt x="151" y="360"/>
                    </a:lnTo>
                    <a:lnTo>
                      <a:pt x="126" y="349"/>
                    </a:lnTo>
                    <a:lnTo>
                      <a:pt x="102" y="338"/>
                    </a:lnTo>
                    <a:lnTo>
                      <a:pt x="81" y="324"/>
                    </a:lnTo>
                    <a:lnTo>
                      <a:pt x="62" y="309"/>
                    </a:lnTo>
                    <a:lnTo>
                      <a:pt x="45" y="291"/>
                    </a:lnTo>
                    <a:lnTo>
                      <a:pt x="31" y="269"/>
                    </a:lnTo>
                    <a:lnTo>
                      <a:pt x="20" y="245"/>
                    </a:lnTo>
                    <a:lnTo>
                      <a:pt x="15" y="218"/>
                    </a:lnTo>
                    <a:lnTo>
                      <a:pt x="12" y="187"/>
                    </a:lnTo>
                    <a:lnTo>
                      <a:pt x="15" y="154"/>
                    </a:lnTo>
                    <a:lnTo>
                      <a:pt x="21" y="125"/>
                    </a:lnTo>
                    <a:lnTo>
                      <a:pt x="34" y="99"/>
                    </a:lnTo>
                    <a:lnTo>
                      <a:pt x="49" y="76"/>
                    </a:lnTo>
                    <a:lnTo>
                      <a:pt x="69" y="56"/>
                    </a:lnTo>
                    <a:lnTo>
                      <a:pt x="90" y="39"/>
                    </a:lnTo>
                    <a:lnTo>
                      <a:pt x="115" y="25"/>
                    </a:lnTo>
                    <a:lnTo>
                      <a:pt x="142" y="14"/>
                    </a:lnTo>
                    <a:lnTo>
                      <a:pt x="170" y="7"/>
                    </a:lnTo>
                    <a:lnTo>
                      <a:pt x="200" y="1"/>
                    </a:lnTo>
                    <a:lnTo>
                      <a:pt x="23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9" name="Freeform 20"/>
              <p:cNvSpPr>
                <a:spLocks noEditPoints="1"/>
              </p:cNvSpPr>
              <p:nvPr userDrawn="1"/>
            </p:nvSpPr>
            <p:spPr bwMode="auto">
              <a:xfrm>
                <a:off x="400780" y="540371"/>
                <a:ext cx="157928" cy="173771"/>
              </a:xfrm>
              <a:custGeom>
                <a:avLst/>
                <a:gdLst>
                  <a:gd name="T0" fmla="*/ 323 w 640"/>
                  <a:gd name="T1" fmla="*/ 34 h 703"/>
                  <a:gd name="T2" fmla="*/ 137 w 640"/>
                  <a:gd name="T3" fmla="*/ 474 h 703"/>
                  <a:gd name="T4" fmla="*/ 505 w 640"/>
                  <a:gd name="T5" fmla="*/ 474 h 703"/>
                  <a:gd name="T6" fmla="*/ 323 w 640"/>
                  <a:gd name="T7" fmla="*/ 34 h 703"/>
                  <a:gd name="T8" fmla="*/ 304 w 640"/>
                  <a:gd name="T9" fmla="*/ 0 h 703"/>
                  <a:gd name="T10" fmla="*/ 344 w 640"/>
                  <a:gd name="T11" fmla="*/ 0 h 703"/>
                  <a:gd name="T12" fmla="*/ 640 w 640"/>
                  <a:gd name="T13" fmla="*/ 703 h 703"/>
                  <a:gd name="T14" fmla="*/ 599 w 640"/>
                  <a:gd name="T15" fmla="*/ 703 h 703"/>
                  <a:gd name="T16" fmla="*/ 518 w 640"/>
                  <a:gd name="T17" fmla="*/ 507 h 703"/>
                  <a:gd name="T18" fmla="*/ 124 w 640"/>
                  <a:gd name="T19" fmla="*/ 507 h 703"/>
                  <a:gd name="T20" fmla="*/ 41 w 640"/>
                  <a:gd name="T21" fmla="*/ 703 h 703"/>
                  <a:gd name="T22" fmla="*/ 0 w 640"/>
                  <a:gd name="T23" fmla="*/ 703 h 703"/>
                  <a:gd name="T24" fmla="*/ 304 w 640"/>
                  <a:gd name="T25" fmla="*/ 0 h 7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40" h="703">
                    <a:moveTo>
                      <a:pt x="323" y="34"/>
                    </a:moveTo>
                    <a:lnTo>
                      <a:pt x="137" y="474"/>
                    </a:lnTo>
                    <a:lnTo>
                      <a:pt x="505" y="474"/>
                    </a:lnTo>
                    <a:lnTo>
                      <a:pt x="323" y="34"/>
                    </a:lnTo>
                    <a:close/>
                    <a:moveTo>
                      <a:pt x="304" y="0"/>
                    </a:moveTo>
                    <a:lnTo>
                      <a:pt x="344" y="0"/>
                    </a:lnTo>
                    <a:lnTo>
                      <a:pt x="640" y="703"/>
                    </a:lnTo>
                    <a:lnTo>
                      <a:pt x="599" y="703"/>
                    </a:lnTo>
                    <a:lnTo>
                      <a:pt x="518" y="507"/>
                    </a:lnTo>
                    <a:lnTo>
                      <a:pt x="124" y="507"/>
                    </a:lnTo>
                    <a:lnTo>
                      <a:pt x="41" y="703"/>
                    </a:lnTo>
                    <a:lnTo>
                      <a:pt x="0" y="703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" name="Freeform 21"/>
              <p:cNvSpPr>
                <a:spLocks/>
              </p:cNvSpPr>
              <p:nvPr userDrawn="1"/>
            </p:nvSpPr>
            <p:spPr bwMode="auto">
              <a:xfrm>
                <a:off x="574056" y="535420"/>
                <a:ext cx="105946" cy="183672"/>
              </a:xfrm>
              <a:custGeom>
                <a:avLst/>
                <a:gdLst>
                  <a:gd name="T0" fmla="*/ 269 w 429"/>
                  <a:gd name="T1" fmla="*/ 2 h 741"/>
                  <a:gd name="T2" fmla="*/ 338 w 429"/>
                  <a:gd name="T3" fmla="*/ 21 h 741"/>
                  <a:gd name="T4" fmla="*/ 394 w 429"/>
                  <a:gd name="T5" fmla="*/ 57 h 741"/>
                  <a:gd name="T6" fmla="*/ 387 w 429"/>
                  <a:gd name="T7" fmla="*/ 105 h 741"/>
                  <a:gd name="T8" fmla="*/ 347 w 429"/>
                  <a:gd name="T9" fmla="*/ 66 h 741"/>
                  <a:gd name="T10" fmla="*/ 293 w 429"/>
                  <a:gd name="T11" fmla="*/ 42 h 741"/>
                  <a:gd name="T12" fmla="*/ 230 w 429"/>
                  <a:gd name="T13" fmla="*/ 33 h 741"/>
                  <a:gd name="T14" fmla="*/ 177 w 429"/>
                  <a:gd name="T15" fmla="*/ 38 h 741"/>
                  <a:gd name="T16" fmla="*/ 129 w 429"/>
                  <a:gd name="T17" fmla="*/ 57 h 741"/>
                  <a:gd name="T18" fmla="*/ 87 w 429"/>
                  <a:gd name="T19" fmla="*/ 88 h 741"/>
                  <a:gd name="T20" fmla="*/ 60 w 429"/>
                  <a:gd name="T21" fmla="*/ 131 h 741"/>
                  <a:gd name="T22" fmla="*/ 49 w 429"/>
                  <a:gd name="T23" fmla="*/ 186 h 741"/>
                  <a:gd name="T24" fmla="*/ 58 w 429"/>
                  <a:gd name="T25" fmla="*/ 238 h 741"/>
                  <a:gd name="T26" fmla="*/ 82 w 429"/>
                  <a:gd name="T27" fmla="*/ 278 h 741"/>
                  <a:gd name="T28" fmla="*/ 118 w 429"/>
                  <a:gd name="T29" fmla="*/ 307 h 741"/>
                  <a:gd name="T30" fmla="*/ 163 w 429"/>
                  <a:gd name="T31" fmla="*/ 330 h 741"/>
                  <a:gd name="T32" fmla="*/ 213 w 429"/>
                  <a:gd name="T33" fmla="*/ 349 h 741"/>
                  <a:gd name="T34" fmla="*/ 264 w 429"/>
                  <a:gd name="T35" fmla="*/ 368 h 741"/>
                  <a:gd name="T36" fmla="*/ 315 w 429"/>
                  <a:gd name="T37" fmla="*/ 389 h 741"/>
                  <a:gd name="T38" fmla="*/ 359 w 429"/>
                  <a:gd name="T39" fmla="*/ 413 h 741"/>
                  <a:gd name="T40" fmla="*/ 396 w 429"/>
                  <a:gd name="T41" fmla="*/ 446 h 741"/>
                  <a:gd name="T42" fmla="*/ 420 w 429"/>
                  <a:gd name="T43" fmla="*/ 491 h 741"/>
                  <a:gd name="T44" fmla="*/ 429 w 429"/>
                  <a:gd name="T45" fmla="*/ 549 h 741"/>
                  <a:gd name="T46" fmla="*/ 418 w 429"/>
                  <a:gd name="T47" fmla="*/ 612 h 741"/>
                  <a:gd name="T48" fmla="*/ 391 w 429"/>
                  <a:gd name="T49" fmla="*/ 662 h 741"/>
                  <a:gd name="T50" fmla="*/ 351 w 429"/>
                  <a:gd name="T51" fmla="*/ 701 h 741"/>
                  <a:gd name="T52" fmla="*/ 299 w 429"/>
                  <a:gd name="T53" fmla="*/ 727 h 741"/>
                  <a:gd name="T54" fmla="*/ 241 w 429"/>
                  <a:gd name="T55" fmla="*/ 740 h 741"/>
                  <a:gd name="T56" fmla="*/ 169 w 429"/>
                  <a:gd name="T57" fmla="*/ 739 h 741"/>
                  <a:gd name="T58" fmla="*/ 91 w 429"/>
                  <a:gd name="T59" fmla="*/ 719 h 741"/>
                  <a:gd name="T60" fmla="*/ 27 w 429"/>
                  <a:gd name="T61" fmla="*/ 678 h 741"/>
                  <a:gd name="T62" fmla="*/ 25 w 429"/>
                  <a:gd name="T63" fmla="*/ 626 h 741"/>
                  <a:gd name="T64" fmla="*/ 80 w 429"/>
                  <a:gd name="T65" fmla="*/ 670 h 741"/>
                  <a:gd name="T66" fmla="*/ 142 w 429"/>
                  <a:gd name="T67" fmla="*/ 698 h 741"/>
                  <a:gd name="T68" fmla="*/ 211 w 429"/>
                  <a:gd name="T69" fmla="*/ 707 h 741"/>
                  <a:gd name="T70" fmla="*/ 266 w 429"/>
                  <a:gd name="T71" fmla="*/ 701 h 741"/>
                  <a:gd name="T72" fmla="*/ 314 w 429"/>
                  <a:gd name="T73" fmla="*/ 681 h 741"/>
                  <a:gd name="T74" fmla="*/ 354 w 429"/>
                  <a:gd name="T75" fmla="*/ 650 h 741"/>
                  <a:gd name="T76" fmla="*/ 381 w 429"/>
                  <a:gd name="T77" fmla="*/ 606 h 741"/>
                  <a:gd name="T78" fmla="*/ 391 w 429"/>
                  <a:gd name="T79" fmla="*/ 551 h 741"/>
                  <a:gd name="T80" fmla="*/ 382 w 429"/>
                  <a:gd name="T81" fmla="*/ 499 h 741"/>
                  <a:gd name="T82" fmla="*/ 358 w 429"/>
                  <a:gd name="T83" fmla="*/ 460 h 741"/>
                  <a:gd name="T84" fmla="*/ 322 w 429"/>
                  <a:gd name="T85" fmla="*/ 430 h 741"/>
                  <a:gd name="T86" fmla="*/ 277 w 429"/>
                  <a:gd name="T87" fmla="*/ 408 h 741"/>
                  <a:gd name="T88" fmla="*/ 227 w 429"/>
                  <a:gd name="T89" fmla="*/ 389 h 741"/>
                  <a:gd name="T90" fmla="*/ 176 w 429"/>
                  <a:gd name="T91" fmla="*/ 371 h 741"/>
                  <a:gd name="T92" fmla="*/ 126 w 429"/>
                  <a:gd name="T93" fmla="*/ 349 h 741"/>
                  <a:gd name="T94" fmla="*/ 81 w 429"/>
                  <a:gd name="T95" fmla="*/ 324 h 741"/>
                  <a:gd name="T96" fmla="*/ 45 w 429"/>
                  <a:gd name="T97" fmla="*/ 291 h 741"/>
                  <a:gd name="T98" fmla="*/ 21 w 429"/>
                  <a:gd name="T99" fmla="*/ 245 h 741"/>
                  <a:gd name="T100" fmla="*/ 13 w 429"/>
                  <a:gd name="T101" fmla="*/ 187 h 741"/>
                  <a:gd name="T102" fmla="*/ 22 w 429"/>
                  <a:gd name="T103" fmla="*/ 125 h 741"/>
                  <a:gd name="T104" fmla="*/ 50 w 429"/>
                  <a:gd name="T105" fmla="*/ 76 h 741"/>
                  <a:gd name="T106" fmla="*/ 90 w 429"/>
                  <a:gd name="T107" fmla="*/ 39 h 741"/>
                  <a:gd name="T108" fmla="*/ 142 w 429"/>
                  <a:gd name="T109" fmla="*/ 14 h 741"/>
                  <a:gd name="T110" fmla="*/ 200 w 429"/>
                  <a:gd name="T111" fmla="*/ 1 h 7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429" h="741">
                    <a:moveTo>
                      <a:pt x="231" y="0"/>
                    </a:moveTo>
                    <a:lnTo>
                      <a:pt x="269" y="2"/>
                    </a:lnTo>
                    <a:lnTo>
                      <a:pt x="305" y="10"/>
                    </a:lnTo>
                    <a:lnTo>
                      <a:pt x="338" y="21"/>
                    </a:lnTo>
                    <a:lnTo>
                      <a:pt x="367" y="37"/>
                    </a:lnTo>
                    <a:lnTo>
                      <a:pt x="394" y="57"/>
                    </a:lnTo>
                    <a:lnTo>
                      <a:pt x="415" y="80"/>
                    </a:lnTo>
                    <a:lnTo>
                      <a:pt x="387" y="105"/>
                    </a:lnTo>
                    <a:lnTo>
                      <a:pt x="368" y="83"/>
                    </a:lnTo>
                    <a:lnTo>
                      <a:pt x="347" y="66"/>
                    </a:lnTo>
                    <a:lnTo>
                      <a:pt x="321" y="52"/>
                    </a:lnTo>
                    <a:lnTo>
                      <a:pt x="293" y="42"/>
                    </a:lnTo>
                    <a:lnTo>
                      <a:pt x="262" y="35"/>
                    </a:lnTo>
                    <a:lnTo>
                      <a:pt x="230" y="33"/>
                    </a:lnTo>
                    <a:lnTo>
                      <a:pt x="203" y="34"/>
                    </a:lnTo>
                    <a:lnTo>
                      <a:pt x="177" y="38"/>
                    </a:lnTo>
                    <a:lnTo>
                      <a:pt x="152" y="46"/>
                    </a:lnTo>
                    <a:lnTo>
                      <a:pt x="129" y="57"/>
                    </a:lnTo>
                    <a:lnTo>
                      <a:pt x="106" y="71"/>
                    </a:lnTo>
                    <a:lnTo>
                      <a:pt x="87" y="88"/>
                    </a:lnTo>
                    <a:lnTo>
                      <a:pt x="71" y="107"/>
                    </a:lnTo>
                    <a:lnTo>
                      <a:pt x="60" y="131"/>
                    </a:lnTo>
                    <a:lnTo>
                      <a:pt x="52" y="156"/>
                    </a:lnTo>
                    <a:lnTo>
                      <a:pt x="49" y="186"/>
                    </a:lnTo>
                    <a:lnTo>
                      <a:pt x="51" y="214"/>
                    </a:lnTo>
                    <a:lnTo>
                      <a:pt x="58" y="238"/>
                    </a:lnTo>
                    <a:lnTo>
                      <a:pt x="68" y="259"/>
                    </a:lnTo>
                    <a:lnTo>
                      <a:pt x="82" y="278"/>
                    </a:lnTo>
                    <a:lnTo>
                      <a:pt x="99" y="294"/>
                    </a:lnTo>
                    <a:lnTo>
                      <a:pt x="118" y="307"/>
                    </a:lnTo>
                    <a:lnTo>
                      <a:pt x="140" y="320"/>
                    </a:lnTo>
                    <a:lnTo>
                      <a:pt x="163" y="330"/>
                    </a:lnTo>
                    <a:lnTo>
                      <a:pt x="188" y="340"/>
                    </a:lnTo>
                    <a:lnTo>
                      <a:pt x="213" y="349"/>
                    </a:lnTo>
                    <a:lnTo>
                      <a:pt x="239" y="358"/>
                    </a:lnTo>
                    <a:lnTo>
                      <a:pt x="264" y="368"/>
                    </a:lnTo>
                    <a:lnTo>
                      <a:pt x="290" y="377"/>
                    </a:lnTo>
                    <a:lnTo>
                      <a:pt x="315" y="389"/>
                    </a:lnTo>
                    <a:lnTo>
                      <a:pt x="338" y="400"/>
                    </a:lnTo>
                    <a:lnTo>
                      <a:pt x="359" y="413"/>
                    </a:lnTo>
                    <a:lnTo>
                      <a:pt x="379" y="429"/>
                    </a:lnTo>
                    <a:lnTo>
                      <a:pt x="396" y="446"/>
                    </a:lnTo>
                    <a:lnTo>
                      <a:pt x="409" y="467"/>
                    </a:lnTo>
                    <a:lnTo>
                      <a:pt x="420" y="491"/>
                    </a:lnTo>
                    <a:lnTo>
                      <a:pt x="426" y="518"/>
                    </a:lnTo>
                    <a:lnTo>
                      <a:pt x="429" y="549"/>
                    </a:lnTo>
                    <a:lnTo>
                      <a:pt x="426" y="581"/>
                    </a:lnTo>
                    <a:lnTo>
                      <a:pt x="418" y="612"/>
                    </a:lnTo>
                    <a:lnTo>
                      <a:pt x="407" y="639"/>
                    </a:lnTo>
                    <a:lnTo>
                      <a:pt x="391" y="662"/>
                    </a:lnTo>
                    <a:lnTo>
                      <a:pt x="373" y="684"/>
                    </a:lnTo>
                    <a:lnTo>
                      <a:pt x="351" y="701"/>
                    </a:lnTo>
                    <a:lnTo>
                      <a:pt x="326" y="715"/>
                    </a:lnTo>
                    <a:lnTo>
                      <a:pt x="299" y="727"/>
                    </a:lnTo>
                    <a:lnTo>
                      <a:pt x="271" y="734"/>
                    </a:lnTo>
                    <a:lnTo>
                      <a:pt x="241" y="740"/>
                    </a:lnTo>
                    <a:lnTo>
                      <a:pt x="211" y="741"/>
                    </a:lnTo>
                    <a:lnTo>
                      <a:pt x="169" y="739"/>
                    </a:lnTo>
                    <a:lnTo>
                      <a:pt x="129" y="731"/>
                    </a:lnTo>
                    <a:lnTo>
                      <a:pt x="91" y="719"/>
                    </a:lnTo>
                    <a:lnTo>
                      <a:pt x="58" y="701"/>
                    </a:lnTo>
                    <a:lnTo>
                      <a:pt x="27" y="678"/>
                    </a:lnTo>
                    <a:lnTo>
                      <a:pt x="0" y="651"/>
                    </a:lnTo>
                    <a:lnTo>
                      <a:pt x="25" y="626"/>
                    </a:lnTo>
                    <a:lnTo>
                      <a:pt x="51" y="650"/>
                    </a:lnTo>
                    <a:lnTo>
                      <a:pt x="80" y="670"/>
                    </a:lnTo>
                    <a:lnTo>
                      <a:pt x="109" y="687"/>
                    </a:lnTo>
                    <a:lnTo>
                      <a:pt x="142" y="698"/>
                    </a:lnTo>
                    <a:lnTo>
                      <a:pt x="176" y="705"/>
                    </a:lnTo>
                    <a:lnTo>
                      <a:pt x="211" y="707"/>
                    </a:lnTo>
                    <a:lnTo>
                      <a:pt x="239" y="706"/>
                    </a:lnTo>
                    <a:lnTo>
                      <a:pt x="266" y="701"/>
                    </a:lnTo>
                    <a:lnTo>
                      <a:pt x="290" y="693"/>
                    </a:lnTo>
                    <a:lnTo>
                      <a:pt x="314" y="681"/>
                    </a:lnTo>
                    <a:lnTo>
                      <a:pt x="335" y="667"/>
                    </a:lnTo>
                    <a:lnTo>
                      <a:pt x="354" y="650"/>
                    </a:lnTo>
                    <a:lnTo>
                      <a:pt x="370" y="630"/>
                    </a:lnTo>
                    <a:lnTo>
                      <a:pt x="381" y="606"/>
                    </a:lnTo>
                    <a:lnTo>
                      <a:pt x="388" y="580"/>
                    </a:lnTo>
                    <a:lnTo>
                      <a:pt x="391" y="551"/>
                    </a:lnTo>
                    <a:lnTo>
                      <a:pt x="389" y="523"/>
                    </a:lnTo>
                    <a:lnTo>
                      <a:pt x="382" y="499"/>
                    </a:lnTo>
                    <a:lnTo>
                      <a:pt x="372" y="478"/>
                    </a:lnTo>
                    <a:lnTo>
                      <a:pt x="358" y="460"/>
                    </a:lnTo>
                    <a:lnTo>
                      <a:pt x="341" y="444"/>
                    </a:lnTo>
                    <a:lnTo>
                      <a:pt x="322" y="430"/>
                    </a:lnTo>
                    <a:lnTo>
                      <a:pt x="300" y="419"/>
                    </a:lnTo>
                    <a:lnTo>
                      <a:pt x="277" y="408"/>
                    </a:lnTo>
                    <a:lnTo>
                      <a:pt x="253" y="398"/>
                    </a:lnTo>
                    <a:lnTo>
                      <a:pt x="227" y="389"/>
                    </a:lnTo>
                    <a:lnTo>
                      <a:pt x="202" y="380"/>
                    </a:lnTo>
                    <a:lnTo>
                      <a:pt x="176" y="371"/>
                    </a:lnTo>
                    <a:lnTo>
                      <a:pt x="151" y="360"/>
                    </a:lnTo>
                    <a:lnTo>
                      <a:pt x="126" y="349"/>
                    </a:lnTo>
                    <a:lnTo>
                      <a:pt x="103" y="338"/>
                    </a:lnTo>
                    <a:lnTo>
                      <a:pt x="81" y="324"/>
                    </a:lnTo>
                    <a:lnTo>
                      <a:pt x="62" y="309"/>
                    </a:lnTo>
                    <a:lnTo>
                      <a:pt x="45" y="291"/>
                    </a:lnTo>
                    <a:lnTo>
                      <a:pt x="32" y="269"/>
                    </a:lnTo>
                    <a:lnTo>
                      <a:pt x="21" y="245"/>
                    </a:lnTo>
                    <a:lnTo>
                      <a:pt x="15" y="218"/>
                    </a:lnTo>
                    <a:lnTo>
                      <a:pt x="13" y="187"/>
                    </a:lnTo>
                    <a:lnTo>
                      <a:pt x="15" y="154"/>
                    </a:lnTo>
                    <a:lnTo>
                      <a:pt x="22" y="125"/>
                    </a:lnTo>
                    <a:lnTo>
                      <a:pt x="34" y="99"/>
                    </a:lnTo>
                    <a:lnTo>
                      <a:pt x="50" y="76"/>
                    </a:lnTo>
                    <a:lnTo>
                      <a:pt x="69" y="56"/>
                    </a:lnTo>
                    <a:lnTo>
                      <a:pt x="90" y="39"/>
                    </a:lnTo>
                    <a:lnTo>
                      <a:pt x="115" y="25"/>
                    </a:lnTo>
                    <a:lnTo>
                      <a:pt x="142" y="14"/>
                    </a:lnTo>
                    <a:lnTo>
                      <a:pt x="170" y="7"/>
                    </a:lnTo>
                    <a:lnTo>
                      <a:pt x="200" y="1"/>
                    </a:lnTo>
                    <a:lnTo>
                      <a:pt x="231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" name="Freeform 22"/>
              <p:cNvSpPr>
                <a:spLocks noEditPoints="1"/>
              </p:cNvSpPr>
              <p:nvPr userDrawn="1"/>
            </p:nvSpPr>
            <p:spPr bwMode="auto">
              <a:xfrm>
                <a:off x="690398" y="536905"/>
                <a:ext cx="20793" cy="20298"/>
              </a:xfrm>
              <a:custGeom>
                <a:avLst/>
                <a:gdLst>
                  <a:gd name="T0" fmla="*/ 33 w 84"/>
                  <a:gd name="T1" fmla="*/ 41 h 84"/>
                  <a:gd name="T2" fmla="*/ 44 w 84"/>
                  <a:gd name="T3" fmla="*/ 41 h 84"/>
                  <a:gd name="T4" fmla="*/ 50 w 84"/>
                  <a:gd name="T5" fmla="*/ 39 h 84"/>
                  <a:gd name="T6" fmla="*/ 53 w 84"/>
                  <a:gd name="T7" fmla="*/ 35 h 84"/>
                  <a:gd name="T8" fmla="*/ 53 w 84"/>
                  <a:gd name="T9" fmla="*/ 29 h 84"/>
                  <a:gd name="T10" fmla="*/ 51 w 84"/>
                  <a:gd name="T11" fmla="*/ 25 h 84"/>
                  <a:gd name="T12" fmla="*/ 45 w 84"/>
                  <a:gd name="T13" fmla="*/ 23 h 84"/>
                  <a:gd name="T14" fmla="*/ 33 w 84"/>
                  <a:gd name="T15" fmla="*/ 23 h 84"/>
                  <a:gd name="T16" fmla="*/ 43 w 84"/>
                  <a:gd name="T17" fmla="*/ 19 h 84"/>
                  <a:gd name="T18" fmla="*/ 52 w 84"/>
                  <a:gd name="T19" fmla="*/ 20 h 84"/>
                  <a:gd name="T20" fmla="*/ 57 w 84"/>
                  <a:gd name="T21" fmla="*/ 24 h 84"/>
                  <a:gd name="T22" fmla="*/ 59 w 84"/>
                  <a:gd name="T23" fmla="*/ 32 h 84"/>
                  <a:gd name="T24" fmla="*/ 56 w 84"/>
                  <a:gd name="T25" fmla="*/ 40 h 84"/>
                  <a:gd name="T26" fmla="*/ 51 w 84"/>
                  <a:gd name="T27" fmla="*/ 44 h 84"/>
                  <a:gd name="T28" fmla="*/ 61 w 84"/>
                  <a:gd name="T29" fmla="*/ 66 h 84"/>
                  <a:gd name="T30" fmla="*/ 42 w 84"/>
                  <a:gd name="T31" fmla="*/ 46 h 84"/>
                  <a:gd name="T32" fmla="*/ 33 w 84"/>
                  <a:gd name="T33" fmla="*/ 66 h 84"/>
                  <a:gd name="T34" fmla="*/ 27 w 84"/>
                  <a:gd name="T35" fmla="*/ 19 h 84"/>
                  <a:gd name="T36" fmla="*/ 27 w 84"/>
                  <a:gd name="T37" fmla="*/ 8 h 84"/>
                  <a:gd name="T38" fmla="*/ 8 w 84"/>
                  <a:gd name="T39" fmla="*/ 28 h 84"/>
                  <a:gd name="T40" fmla="*/ 8 w 84"/>
                  <a:gd name="T41" fmla="*/ 57 h 84"/>
                  <a:gd name="T42" fmla="*/ 27 w 84"/>
                  <a:gd name="T43" fmla="*/ 77 h 84"/>
                  <a:gd name="T44" fmla="*/ 56 w 84"/>
                  <a:gd name="T45" fmla="*/ 77 h 84"/>
                  <a:gd name="T46" fmla="*/ 77 w 84"/>
                  <a:gd name="T47" fmla="*/ 57 h 84"/>
                  <a:gd name="T48" fmla="*/ 77 w 84"/>
                  <a:gd name="T49" fmla="*/ 28 h 84"/>
                  <a:gd name="T50" fmla="*/ 56 w 84"/>
                  <a:gd name="T51" fmla="*/ 8 h 84"/>
                  <a:gd name="T52" fmla="*/ 42 w 84"/>
                  <a:gd name="T53" fmla="*/ 0 h 84"/>
                  <a:gd name="T54" fmla="*/ 72 w 84"/>
                  <a:gd name="T55" fmla="*/ 13 h 84"/>
                  <a:gd name="T56" fmla="*/ 84 w 84"/>
                  <a:gd name="T57" fmla="*/ 42 h 84"/>
                  <a:gd name="T58" fmla="*/ 72 w 84"/>
                  <a:gd name="T59" fmla="*/ 73 h 84"/>
                  <a:gd name="T60" fmla="*/ 42 w 84"/>
                  <a:gd name="T61" fmla="*/ 84 h 84"/>
                  <a:gd name="T62" fmla="*/ 17 w 84"/>
                  <a:gd name="T63" fmla="*/ 76 h 84"/>
                  <a:gd name="T64" fmla="*/ 2 w 84"/>
                  <a:gd name="T65" fmla="*/ 56 h 84"/>
                  <a:gd name="T66" fmla="*/ 3 w 84"/>
                  <a:gd name="T67" fmla="*/ 26 h 84"/>
                  <a:gd name="T68" fmla="*/ 26 w 84"/>
                  <a:gd name="T69" fmla="*/ 4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4" h="84">
                    <a:moveTo>
                      <a:pt x="33" y="23"/>
                    </a:moveTo>
                    <a:lnTo>
                      <a:pt x="33" y="41"/>
                    </a:lnTo>
                    <a:lnTo>
                      <a:pt x="41" y="41"/>
                    </a:lnTo>
                    <a:lnTo>
                      <a:pt x="44" y="41"/>
                    </a:lnTo>
                    <a:lnTo>
                      <a:pt x="47" y="40"/>
                    </a:lnTo>
                    <a:lnTo>
                      <a:pt x="50" y="39"/>
                    </a:lnTo>
                    <a:lnTo>
                      <a:pt x="52" y="38"/>
                    </a:lnTo>
                    <a:lnTo>
                      <a:pt x="53" y="35"/>
                    </a:lnTo>
                    <a:lnTo>
                      <a:pt x="54" y="32"/>
                    </a:lnTo>
                    <a:lnTo>
                      <a:pt x="53" y="29"/>
                    </a:lnTo>
                    <a:lnTo>
                      <a:pt x="52" y="26"/>
                    </a:lnTo>
                    <a:lnTo>
                      <a:pt x="51" y="25"/>
                    </a:lnTo>
                    <a:lnTo>
                      <a:pt x="48" y="24"/>
                    </a:lnTo>
                    <a:lnTo>
                      <a:pt x="45" y="23"/>
                    </a:lnTo>
                    <a:lnTo>
                      <a:pt x="43" y="23"/>
                    </a:lnTo>
                    <a:lnTo>
                      <a:pt x="33" y="23"/>
                    </a:lnTo>
                    <a:close/>
                    <a:moveTo>
                      <a:pt x="27" y="19"/>
                    </a:moveTo>
                    <a:lnTo>
                      <a:pt x="43" y="19"/>
                    </a:lnTo>
                    <a:lnTo>
                      <a:pt x="47" y="20"/>
                    </a:lnTo>
                    <a:lnTo>
                      <a:pt x="52" y="20"/>
                    </a:lnTo>
                    <a:lnTo>
                      <a:pt x="54" y="22"/>
                    </a:lnTo>
                    <a:lnTo>
                      <a:pt x="57" y="24"/>
                    </a:lnTo>
                    <a:lnTo>
                      <a:pt x="59" y="28"/>
                    </a:lnTo>
                    <a:lnTo>
                      <a:pt x="59" y="32"/>
                    </a:lnTo>
                    <a:lnTo>
                      <a:pt x="59" y="37"/>
                    </a:lnTo>
                    <a:lnTo>
                      <a:pt x="56" y="40"/>
                    </a:lnTo>
                    <a:lnTo>
                      <a:pt x="54" y="42"/>
                    </a:lnTo>
                    <a:lnTo>
                      <a:pt x="51" y="44"/>
                    </a:lnTo>
                    <a:lnTo>
                      <a:pt x="47" y="44"/>
                    </a:lnTo>
                    <a:lnTo>
                      <a:pt x="61" y="66"/>
                    </a:lnTo>
                    <a:lnTo>
                      <a:pt x="54" y="66"/>
                    </a:lnTo>
                    <a:lnTo>
                      <a:pt x="42" y="46"/>
                    </a:lnTo>
                    <a:lnTo>
                      <a:pt x="33" y="46"/>
                    </a:lnTo>
                    <a:lnTo>
                      <a:pt x="33" y="66"/>
                    </a:lnTo>
                    <a:lnTo>
                      <a:pt x="27" y="66"/>
                    </a:lnTo>
                    <a:lnTo>
                      <a:pt x="27" y="19"/>
                    </a:lnTo>
                    <a:close/>
                    <a:moveTo>
                      <a:pt x="42" y="5"/>
                    </a:moveTo>
                    <a:lnTo>
                      <a:pt x="27" y="8"/>
                    </a:lnTo>
                    <a:lnTo>
                      <a:pt x="16" y="16"/>
                    </a:lnTo>
                    <a:lnTo>
                      <a:pt x="8" y="28"/>
                    </a:lnTo>
                    <a:lnTo>
                      <a:pt x="5" y="42"/>
                    </a:lnTo>
                    <a:lnTo>
                      <a:pt x="8" y="57"/>
                    </a:lnTo>
                    <a:lnTo>
                      <a:pt x="16" y="69"/>
                    </a:lnTo>
                    <a:lnTo>
                      <a:pt x="27" y="77"/>
                    </a:lnTo>
                    <a:lnTo>
                      <a:pt x="42" y="80"/>
                    </a:lnTo>
                    <a:lnTo>
                      <a:pt x="56" y="77"/>
                    </a:lnTo>
                    <a:lnTo>
                      <a:pt x="69" y="69"/>
                    </a:lnTo>
                    <a:lnTo>
                      <a:pt x="77" y="57"/>
                    </a:lnTo>
                    <a:lnTo>
                      <a:pt x="80" y="42"/>
                    </a:lnTo>
                    <a:lnTo>
                      <a:pt x="77" y="28"/>
                    </a:lnTo>
                    <a:lnTo>
                      <a:pt x="69" y="16"/>
                    </a:lnTo>
                    <a:lnTo>
                      <a:pt x="56" y="8"/>
                    </a:lnTo>
                    <a:lnTo>
                      <a:pt x="42" y="5"/>
                    </a:lnTo>
                    <a:close/>
                    <a:moveTo>
                      <a:pt x="42" y="0"/>
                    </a:moveTo>
                    <a:lnTo>
                      <a:pt x="59" y="4"/>
                    </a:lnTo>
                    <a:lnTo>
                      <a:pt x="72" y="13"/>
                    </a:lnTo>
                    <a:lnTo>
                      <a:pt x="81" y="26"/>
                    </a:lnTo>
                    <a:lnTo>
                      <a:pt x="84" y="42"/>
                    </a:lnTo>
                    <a:lnTo>
                      <a:pt x="81" y="59"/>
                    </a:lnTo>
                    <a:lnTo>
                      <a:pt x="72" y="73"/>
                    </a:lnTo>
                    <a:lnTo>
                      <a:pt x="59" y="82"/>
                    </a:lnTo>
                    <a:lnTo>
                      <a:pt x="42" y="84"/>
                    </a:lnTo>
                    <a:lnTo>
                      <a:pt x="29" y="83"/>
                    </a:lnTo>
                    <a:lnTo>
                      <a:pt x="17" y="76"/>
                    </a:lnTo>
                    <a:lnTo>
                      <a:pt x="8" y="67"/>
                    </a:lnTo>
                    <a:lnTo>
                      <a:pt x="2" y="56"/>
                    </a:lnTo>
                    <a:lnTo>
                      <a:pt x="0" y="42"/>
                    </a:lnTo>
                    <a:lnTo>
                      <a:pt x="3" y="26"/>
                    </a:lnTo>
                    <a:lnTo>
                      <a:pt x="12" y="13"/>
                    </a:lnTo>
                    <a:lnTo>
                      <a:pt x="26" y="4"/>
                    </a:lnTo>
                    <a:lnTo>
                      <a:pt x="42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" name="Freeform 23"/>
              <p:cNvSpPr>
                <a:spLocks/>
              </p:cNvSpPr>
              <p:nvPr userDrawn="1"/>
            </p:nvSpPr>
            <p:spPr bwMode="auto">
              <a:xfrm>
                <a:off x="761688" y="540371"/>
                <a:ext cx="143571" cy="173771"/>
              </a:xfrm>
              <a:custGeom>
                <a:avLst/>
                <a:gdLst>
                  <a:gd name="T0" fmla="*/ 0 w 580"/>
                  <a:gd name="T1" fmla="*/ 0 h 703"/>
                  <a:gd name="T2" fmla="*/ 40 w 580"/>
                  <a:gd name="T3" fmla="*/ 0 h 703"/>
                  <a:gd name="T4" fmla="*/ 288 w 580"/>
                  <a:gd name="T5" fmla="*/ 660 h 703"/>
                  <a:gd name="T6" fmla="*/ 290 w 580"/>
                  <a:gd name="T7" fmla="*/ 660 h 703"/>
                  <a:gd name="T8" fmla="*/ 540 w 580"/>
                  <a:gd name="T9" fmla="*/ 0 h 703"/>
                  <a:gd name="T10" fmla="*/ 580 w 580"/>
                  <a:gd name="T11" fmla="*/ 0 h 703"/>
                  <a:gd name="T12" fmla="*/ 312 w 580"/>
                  <a:gd name="T13" fmla="*/ 703 h 703"/>
                  <a:gd name="T14" fmla="*/ 265 w 580"/>
                  <a:gd name="T15" fmla="*/ 703 h 703"/>
                  <a:gd name="T16" fmla="*/ 0 w 580"/>
                  <a:gd name="T17" fmla="*/ 0 h 7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80" h="703">
                    <a:moveTo>
                      <a:pt x="0" y="0"/>
                    </a:moveTo>
                    <a:lnTo>
                      <a:pt x="40" y="0"/>
                    </a:lnTo>
                    <a:lnTo>
                      <a:pt x="288" y="660"/>
                    </a:lnTo>
                    <a:lnTo>
                      <a:pt x="290" y="660"/>
                    </a:lnTo>
                    <a:lnTo>
                      <a:pt x="540" y="0"/>
                    </a:lnTo>
                    <a:lnTo>
                      <a:pt x="580" y="0"/>
                    </a:lnTo>
                    <a:lnTo>
                      <a:pt x="312" y="703"/>
                    </a:lnTo>
                    <a:lnTo>
                      <a:pt x="265" y="70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" name="Freeform 24"/>
              <p:cNvSpPr>
                <a:spLocks noEditPoints="1"/>
              </p:cNvSpPr>
              <p:nvPr userDrawn="1"/>
            </p:nvSpPr>
            <p:spPr bwMode="auto">
              <a:xfrm>
                <a:off x="920112" y="544826"/>
                <a:ext cx="14852" cy="169315"/>
              </a:xfrm>
              <a:custGeom>
                <a:avLst/>
                <a:gdLst>
                  <a:gd name="T0" fmla="*/ 14 w 61"/>
                  <a:gd name="T1" fmla="*/ 225 h 684"/>
                  <a:gd name="T2" fmla="*/ 48 w 61"/>
                  <a:gd name="T3" fmla="*/ 225 h 684"/>
                  <a:gd name="T4" fmla="*/ 48 w 61"/>
                  <a:gd name="T5" fmla="*/ 684 h 684"/>
                  <a:gd name="T6" fmla="*/ 14 w 61"/>
                  <a:gd name="T7" fmla="*/ 684 h 684"/>
                  <a:gd name="T8" fmla="*/ 14 w 61"/>
                  <a:gd name="T9" fmla="*/ 225 h 684"/>
                  <a:gd name="T10" fmla="*/ 30 w 61"/>
                  <a:gd name="T11" fmla="*/ 0 h 684"/>
                  <a:gd name="T12" fmla="*/ 42 w 61"/>
                  <a:gd name="T13" fmla="*/ 4 h 684"/>
                  <a:gd name="T14" fmla="*/ 52 w 61"/>
                  <a:gd name="T15" fmla="*/ 10 h 684"/>
                  <a:gd name="T16" fmla="*/ 59 w 61"/>
                  <a:gd name="T17" fmla="*/ 20 h 684"/>
                  <a:gd name="T18" fmla="*/ 61 w 61"/>
                  <a:gd name="T19" fmla="*/ 33 h 684"/>
                  <a:gd name="T20" fmla="*/ 59 w 61"/>
                  <a:gd name="T21" fmla="*/ 46 h 684"/>
                  <a:gd name="T22" fmla="*/ 52 w 61"/>
                  <a:gd name="T23" fmla="*/ 56 h 684"/>
                  <a:gd name="T24" fmla="*/ 42 w 61"/>
                  <a:gd name="T25" fmla="*/ 63 h 684"/>
                  <a:gd name="T26" fmla="*/ 30 w 61"/>
                  <a:gd name="T27" fmla="*/ 66 h 684"/>
                  <a:gd name="T28" fmla="*/ 19 w 61"/>
                  <a:gd name="T29" fmla="*/ 63 h 684"/>
                  <a:gd name="T30" fmla="*/ 9 w 61"/>
                  <a:gd name="T31" fmla="*/ 56 h 684"/>
                  <a:gd name="T32" fmla="*/ 2 w 61"/>
                  <a:gd name="T33" fmla="*/ 46 h 684"/>
                  <a:gd name="T34" fmla="*/ 0 w 61"/>
                  <a:gd name="T35" fmla="*/ 33 h 684"/>
                  <a:gd name="T36" fmla="*/ 2 w 61"/>
                  <a:gd name="T37" fmla="*/ 20 h 684"/>
                  <a:gd name="T38" fmla="*/ 9 w 61"/>
                  <a:gd name="T39" fmla="*/ 10 h 684"/>
                  <a:gd name="T40" fmla="*/ 19 w 61"/>
                  <a:gd name="T41" fmla="*/ 4 h 684"/>
                  <a:gd name="T42" fmla="*/ 30 w 61"/>
                  <a:gd name="T43" fmla="*/ 0 h 6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61" h="684">
                    <a:moveTo>
                      <a:pt x="14" y="225"/>
                    </a:moveTo>
                    <a:lnTo>
                      <a:pt x="48" y="225"/>
                    </a:lnTo>
                    <a:lnTo>
                      <a:pt x="48" y="684"/>
                    </a:lnTo>
                    <a:lnTo>
                      <a:pt x="14" y="684"/>
                    </a:lnTo>
                    <a:lnTo>
                      <a:pt x="14" y="225"/>
                    </a:lnTo>
                    <a:close/>
                    <a:moveTo>
                      <a:pt x="30" y="0"/>
                    </a:moveTo>
                    <a:lnTo>
                      <a:pt x="42" y="4"/>
                    </a:lnTo>
                    <a:lnTo>
                      <a:pt x="52" y="10"/>
                    </a:lnTo>
                    <a:lnTo>
                      <a:pt x="59" y="20"/>
                    </a:lnTo>
                    <a:lnTo>
                      <a:pt x="61" y="33"/>
                    </a:lnTo>
                    <a:lnTo>
                      <a:pt x="59" y="46"/>
                    </a:lnTo>
                    <a:lnTo>
                      <a:pt x="52" y="56"/>
                    </a:lnTo>
                    <a:lnTo>
                      <a:pt x="42" y="63"/>
                    </a:lnTo>
                    <a:lnTo>
                      <a:pt x="30" y="66"/>
                    </a:lnTo>
                    <a:lnTo>
                      <a:pt x="19" y="63"/>
                    </a:lnTo>
                    <a:lnTo>
                      <a:pt x="9" y="56"/>
                    </a:lnTo>
                    <a:lnTo>
                      <a:pt x="2" y="46"/>
                    </a:lnTo>
                    <a:lnTo>
                      <a:pt x="0" y="33"/>
                    </a:lnTo>
                    <a:lnTo>
                      <a:pt x="2" y="20"/>
                    </a:lnTo>
                    <a:lnTo>
                      <a:pt x="9" y="10"/>
                    </a:lnTo>
                    <a:lnTo>
                      <a:pt x="19" y="4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" name="Freeform 25"/>
              <p:cNvSpPr>
                <a:spLocks/>
              </p:cNvSpPr>
              <p:nvPr userDrawn="1"/>
            </p:nvSpPr>
            <p:spPr bwMode="auto">
              <a:xfrm>
                <a:off x="961203" y="600770"/>
                <a:ext cx="99015" cy="172780"/>
              </a:xfrm>
              <a:custGeom>
                <a:avLst/>
                <a:gdLst>
                  <a:gd name="T0" fmla="*/ 0 w 400"/>
                  <a:gd name="T1" fmla="*/ 0 h 699"/>
                  <a:gd name="T2" fmla="*/ 39 w 400"/>
                  <a:gd name="T3" fmla="*/ 0 h 699"/>
                  <a:gd name="T4" fmla="*/ 204 w 400"/>
                  <a:gd name="T5" fmla="*/ 429 h 699"/>
                  <a:gd name="T6" fmla="*/ 360 w 400"/>
                  <a:gd name="T7" fmla="*/ 0 h 699"/>
                  <a:gd name="T8" fmla="*/ 400 w 400"/>
                  <a:gd name="T9" fmla="*/ 0 h 699"/>
                  <a:gd name="T10" fmla="*/ 171 w 400"/>
                  <a:gd name="T11" fmla="*/ 601 h 699"/>
                  <a:gd name="T12" fmla="*/ 160 w 400"/>
                  <a:gd name="T13" fmla="*/ 626 h 699"/>
                  <a:gd name="T14" fmla="*/ 148 w 400"/>
                  <a:gd name="T15" fmla="*/ 647 h 699"/>
                  <a:gd name="T16" fmla="*/ 133 w 400"/>
                  <a:gd name="T17" fmla="*/ 665 h 699"/>
                  <a:gd name="T18" fmla="*/ 118 w 400"/>
                  <a:gd name="T19" fmla="*/ 680 h 699"/>
                  <a:gd name="T20" fmla="*/ 97 w 400"/>
                  <a:gd name="T21" fmla="*/ 690 h 699"/>
                  <a:gd name="T22" fmla="*/ 76 w 400"/>
                  <a:gd name="T23" fmla="*/ 697 h 699"/>
                  <a:gd name="T24" fmla="*/ 50 w 400"/>
                  <a:gd name="T25" fmla="*/ 699 h 699"/>
                  <a:gd name="T26" fmla="*/ 34 w 400"/>
                  <a:gd name="T27" fmla="*/ 698 h 699"/>
                  <a:gd name="T28" fmla="*/ 19 w 400"/>
                  <a:gd name="T29" fmla="*/ 697 h 699"/>
                  <a:gd name="T30" fmla="*/ 4 w 400"/>
                  <a:gd name="T31" fmla="*/ 693 h 699"/>
                  <a:gd name="T32" fmla="*/ 10 w 400"/>
                  <a:gd name="T33" fmla="*/ 661 h 699"/>
                  <a:gd name="T34" fmla="*/ 29 w 400"/>
                  <a:gd name="T35" fmla="*/ 665 h 699"/>
                  <a:gd name="T36" fmla="*/ 50 w 400"/>
                  <a:gd name="T37" fmla="*/ 667 h 699"/>
                  <a:gd name="T38" fmla="*/ 71 w 400"/>
                  <a:gd name="T39" fmla="*/ 665 h 699"/>
                  <a:gd name="T40" fmla="*/ 88 w 400"/>
                  <a:gd name="T41" fmla="*/ 658 h 699"/>
                  <a:gd name="T42" fmla="*/ 104 w 400"/>
                  <a:gd name="T43" fmla="*/ 647 h 699"/>
                  <a:gd name="T44" fmla="*/ 116 w 400"/>
                  <a:gd name="T45" fmla="*/ 634 h 699"/>
                  <a:gd name="T46" fmla="*/ 126 w 400"/>
                  <a:gd name="T47" fmla="*/ 618 h 699"/>
                  <a:gd name="T48" fmla="*/ 135 w 400"/>
                  <a:gd name="T49" fmla="*/ 600 h 699"/>
                  <a:gd name="T50" fmla="*/ 143 w 400"/>
                  <a:gd name="T51" fmla="*/ 581 h 699"/>
                  <a:gd name="T52" fmla="*/ 185 w 400"/>
                  <a:gd name="T53" fmla="*/ 468 h 699"/>
                  <a:gd name="T54" fmla="*/ 0 w 400"/>
                  <a:gd name="T55" fmla="*/ 0 h 6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400" h="699">
                    <a:moveTo>
                      <a:pt x="0" y="0"/>
                    </a:moveTo>
                    <a:lnTo>
                      <a:pt x="39" y="0"/>
                    </a:lnTo>
                    <a:lnTo>
                      <a:pt x="204" y="429"/>
                    </a:lnTo>
                    <a:lnTo>
                      <a:pt x="360" y="0"/>
                    </a:lnTo>
                    <a:lnTo>
                      <a:pt x="400" y="0"/>
                    </a:lnTo>
                    <a:lnTo>
                      <a:pt x="171" y="601"/>
                    </a:lnTo>
                    <a:lnTo>
                      <a:pt x="160" y="626"/>
                    </a:lnTo>
                    <a:lnTo>
                      <a:pt x="148" y="647"/>
                    </a:lnTo>
                    <a:lnTo>
                      <a:pt x="133" y="665"/>
                    </a:lnTo>
                    <a:lnTo>
                      <a:pt x="118" y="680"/>
                    </a:lnTo>
                    <a:lnTo>
                      <a:pt x="97" y="690"/>
                    </a:lnTo>
                    <a:lnTo>
                      <a:pt x="76" y="697"/>
                    </a:lnTo>
                    <a:lnTo>
                      <a:pt x="50" y="699"/>
                    </a:lnTo>
                    <a:lnTo>
                      <a:pt x="34" y="698"/>
                    </a:lnTo>
                    <a:lnTo>
                      <a:pt x="19" y="697"/>
                    </a:lnTo>
                    <a:lnTo>
                      <a:pt x="4" y="693"/>
                    </a:lnTo>
                    <a:lnTo>
                      <a:pt x="10" y="661"/>
                    </a:lnTo>
                    <a:lnTo>
                      <a:pt x="29" y="665"/>
                    </a:lnTo>
                    <a:lnTo>
                      <a:pt x="50" y="667"/>
                    </a:lnTo>
                    <a:lnTo>
                      <a:pt x="71" y="665"/>
                    </a:lnTo>
                    <a:lnTo>
                      <a:pt x="88" y="658"/>
                    </a:lnTo>
                    <a:lnTo>
                      <a:pt x="104" y="647"/>
                    </a:lnTo>
                    <a:lnTo>
                      <a:pt x="116" y="634"/>
                    </a:lnTo>
                    <a:lnTo>
                      <a:pt x="126" y="618"/>
                    </a:lnTo>
                    <a:lnTo>
                      <a:pt x="135" y="600"/>
                    </a:lnTo>
                    <a:lnTo>
                      <a:pt x="143" y="581"/>
                    </a:lnTo>
                    <a:lnTo>
                      <a:pt x="185" y="46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" name="Freeform 26"/>
              <p:cNvSpPr>
                <a:spLocks noEditPoints="1"/>
              </p:cNvSpPr>
              <p:nvPr userDrawn="1"/>
            </p:nvSpPr>
            <p:spPr bwMode="auto">
              <a:xfrm>
                <a:off x="1073584" y="596809"/>
                <a:ext cx="91589" cy="120798"/>
              </a:xfrm>
              <a:custGeom>
                <a:avLst/>
                <a:gdLst>
                  <a:gd name="T0" fmla="*/ 248 w 370"/>
                  <a:gd name="T1" fmla="*/ 230 h 487"/>
                  <a:gd name="T2" fmla="*/ 197 w 370"/>
                  <a:gd name="T3" fmla="*/ 232 h 487"/>
                  <a:gd name="T4" fmla="*/ 149 w 370"/>
                  <a:gd name="T5" fmla="*/ 240 h 487"/>
                  <a:gd name="T6" fmla="*/ 105 w 370"/>
                  <a:gd name="T7" fmla="*/ 254 h 487"/>
                  <a:gd name="T8" fmla="*/ 69 w 370"/>
                  <a:gd name="T9" fmla="*/ 276 h 487"/>
                  <a:gd name="T10" fmla="*/ 44 w 370"/>
                  <a:gd name="T11" fmla="*/ 309 h 487"/>
                  <a:gd name="T12" fmla="*/ 35 w 370"/>
                  <a:gd name="T13" fmla="*/ 351 h 487"/>
                  <a:gd name="T14" fmla="*/ 45 w 370"/>
                  <a:gd name="T15" fmla="*/ 396 h 487"/>
                  <a:gd name="T16" fmla="*/ 69 w 370"/>
                  <a:gd name="T17" fmla="*/ 428 h 487"/>
                  <a:gd name="T18" fmla="*/ 104 w 370"/>
                  <a:gd name="T19" fmla="*/ 447 h 487"/>
                  <a:gd name="T20" fmla="*/ 142 w 370"/>
                  <a:gd name="T21" fmla="*/ 456 h 487"/>
                  <a:gd name="T22" fmla="*/ 191 w 370"/>
                  <a:gd name="T23" fmla="*/ 454 h 487"/>
                  <a:gd name="T24" fmla="*/ 243 w 370"/>
                  <a:gd name="T25" fmla="*/ 436 h 487"/>
                  <a:gd name="T26" fmla="*/ 281 w 370"/>
                  <a:gd name="T27" fmla="*/ 404 h 487"/>
                  <a:gd name="T28" fmla="*/ 307 w 370"/>
                  <a:gd name="T29" fmla="*/ 360 h 487"/>
                  <a:gd name="T30" fmla="*/ 323 w 370"/>
                  <a:gd name="T31" fmla="*/ 310 h 487"/>
                  <a:gd name="T32" fmla="*/ 327 w 370"/>
                  <a:gd name="T33" fmla="*/ 256 h 487"/>
                  <a:gd name="T34" fmla="*/ 271 w 370"/>
                  <a:gd name="T35" fmla="*/ 229 h 487"/>
                  <a:gd name="T36" fmla="*/ 219 w 370"/>
                  <a:gd name="T37" fmla="*/ 2 h 487"/>
                  <a:gd name="T38" fmla="*/ 272 w 370"/>
                  <a:gd name="T39" fmla="*/ 14 h 487"/>
                  <a:gd name="T40" fmla="*/ 314 w 370"/>
                  <a:gd name="T41" fmla="*/ 42 h 487"/>
                  <a:gd name="T42" fmla="*/ 344 w 370"/>
                  <a:gd name="T43" fmla="*/ 82 h 487"/>
                  <a:gd name="T44" fmla="*/ 360 w 370"/>
                  <a:gd name="T45" fmla="*/ 136 h 487"/>
                  <a:gd name="T46" fmla="*/ 362 w 370"/>
                  <a:gd name="T47" fmla="*/ 371 h 487"/>
                  <a:gd name="T48" fmla="*/ 364 w 370"/>
                  <a:gd name="T49" fmla="*/ 426 h 487"/>
                  <a:gd name="T50" fmla="*/ 370 w 370"/>
                  <a:gd name="T51" fmla="*/ 473 h 487"/>
                  <a:gd name="T52" fmla="*/ 334 w 370"/>
                  <a:gd name="T53" fmla="*/ 456 h 487"/>
                  <a:gd name="T54" fmla="*/ 331 w 370"/>
                  <a:gd name="T55" fmla="*/ 413 h 487"/>
                  <a:gd name="T56" fmla="*/ 330 w 370"/>
                  <a:gd name="T57" fmla="*/ 375 h 487"/>
                  <a:gd name="T58" fmla="*/ 313 w 370"/>
                  <a:gd name="T59" fmla="*/ 402 h 487"/>
                  <a:gd name="T60" fmla="*/ 278 w 370"/>
                  <a:gd name="T61" fmla="*/ 444 h 487"/>
                  <a:gd name="T62" fmla="*/ 233 w 370"/>
                  <a:gd name="T63" fmla="*/ 472 h 487"/>
                  <a:gd name="T64" fmla="*/ 181 w 370"/>
                  <a:gd name="T65" fmla="*/ 484 h 487"/>
                  <a:gd name="T66" fmla="*/ 133 w 370"/>
                  <a:gd name="T67" fmla="*/ 485 h 487"/>
                  <a:gd name="T68" fmla="*/ 89 w 370"/>
                  <a:gd name="T69" fmla="*/ 475 h 487"/>
                  <a:gd name="T70" fmla="*/ 50 w 370"/>
                  <a:gd name="T71" fmla="*/ 455 h 487"/>
                  <a:gd name="T72" fmla="*/ 19 w 370"/>
                  <a:gd name="T73" fmla="*/ 422 h 487"/>
                  <a:gd name="T74" fmla="*/ 3 w 370"/>
                  <a:gd name="T75" fmla="*/ 378 h 487"/>
                  <a:gd name="T76" fmla="*/ 3 w 370"/>
                  <a:gd name="T77" fmla="*/ 325 h 487"/>
                  <a:gd name="T78" fmla="*/ 18 w 370"/>
                  <a:gd name="T79" fmla="*/ 281 h 487"/>
                  <a:gd name="T80" fmla="*/ 49 w 370"/>
                  <a:gd name="T81" fmla="*/ 249 h 487"/>
                  <a:gd name="T82" fmla="*/ 88 w 370"/>
                  <a:gd name="T83" fmla="*/ 226 h 487"/>
                  <a:gd name="T84" fmla="*/ 135 w 370"/>
                  <a:gd name="T85" fmla="*/ 212 h 487"/>
                  <a:gd name="T86" fmla="*/ 186 w 370"/>
                  <a:gd name="T87" fmla="*/ 204 h 487"/>
                  <a:gd name="T88" fmla="*/ 236 w 370"/>
                  <a:gd name="T89" fmla="*/ 200 h 487"/>
                  <a:gd name="T90" fmla="*/ 327 w 370"/>
                  <a:gd name="T91" fmla="*/ 200 h 487"/>
                  <a:gd name="T92" fmla="*/ 325 w 370"/>
                  <a:gd name="T93" fmla="*/ 141 h 487"/>
                  <a:gd name="T94" fmla="*/ 309 w 370"/>
                  <a:gd name="T95" fmla="*/ 92 h 487"/>
                  <a:gd name="T96" fmla="*/ 280 w 370"/>
                  <a:gd name="T97" fmla="*/ 57 h 487"/>
                  <a:gd name="T98" fmla="*/ 240 w 370"/>
                  <a:gd name="T99" fmla="*/ 38 h 487"/>
                  <a:gd name="T100" fmla="*/ 187 w 370"/>
                  <a:gd name="T101" fmla="*/ 31 h 487"/>
                  <a:gd name="T102" fmla="*/ 125 w 370"/>
                  <a:gd name="T103" fmla="*/ 42 h 487"/>
                  <a:gd name="T104" fmla="*/ 71 w 370"/>
                  <a:gd name="T105" fmla="*/ 67 h 487"/>
                  <a:gd name="T106" fmla="*/ 28 w 370"/>
                  <a:gd name="T107" fmla="*/ 60 h 487"/>
                  <a:gd name="T108" fmla="*/ 86 w 370"/>
                  <a:gd name="T109" fmla="*/ 23 h 487"/>
                  <a:gd name="T110" fmla="*/ 153 w 370"/>
                  <a:gd name="T111" fmla="*/ 3 h 4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370" h="487">
                    <a:moveTo>
                      <a:pt x="271" y="229"/>
                    </a:moveTo>
                    <a:lnTo>
                      <a:pt x="248" y="230"/>
                    </a:lnTo>
                    <a:lnTo>
                      <a:pt x="223" y="231"/>
                    </a:lnTo>
                    <a:lnTo>
                      <a:pt x="197" y="232"/>
                    </a:lnTo>
                    <a:lnTo>
                      <a:pt x="172" y="235"/>
                    </a:lnTo>
                    <a:lnTo>
                      <a:pt x="149" y="240"/>
                    </a:lnTo>
                    <a:lnTo>
                      <a:pt x="126" y="247"/>
                    </a:lnTo>
                    <a:lnTo>
                      <a:pt x="105" y="254"/>
                    </a:lnTo>
                    <a:lnTo>
                      <a:pt x="86" y="263"/>
                    </a:lnTo>
                    <a:lnTo>
                      <a:pt x="69" y="276"/>
                    </a:lnTo>
                    <a:lnTo>
                      <a:pt x="54" y="291"/>
                    </a:lnTo>
                    <a:lnTo>
                      <a:pt x="44" y="309"/>
                    </a:lnTo>
                    <a:lnTo>
                      <a:pt x="37" y="328"/>
                    </a:lnTo>
                    <a:lnTo>
                      <a:pt x="35" y="351"/>
                    </a:lnTo>
                    <a:lnTo>
                      <a:pt x="39" y="375"/>
                    </a:lnTo>
                    <a:lnTo>
                      <a:pt x="45" y="396"/>
                    </a:lnTo>
                    <a:lnTo>
                      <a:pt x="55" y="413"/>
                    </a:lnTo>
                    <a:lnTo>
                      <a:pt x="69" y="428"/>
                    </a:lnTo>
                    <a:lnTo>
                      <a:pt x="86" y="438"/>
                    </a:lnTo>
                    <a:lnTo>
                      <a:pt x="104" y="447"/>
                    </a:lnTo>
                    <a:lnTo>
                      <a:pt x="123" y="453"/>
                    </a:lnTo>
                    <a:lnTo>
                      <a:pt x="142" y="456"/>
                    </a:lnTo>
                    <a:lnTo>
                      <a:pt x="161" y="456"/>
                    </a:lnTo>
                    <a:lnTo>
                      <a:pt x="191" y="454"/>
                    </a:lnTo>
                    <a:lnTo>
                      <a:pt x="219" y="447"/>
                    </a:lnTo>
                    <a:lnTo>
                      <a:pt x="243" y="436"/>
                    </a:lnTo>
                    <a:lnTo>
                      <a:pt x="264" y="421"/>
                    </a:lnTo>
                    <a:lnTo>
                      <a:pt x="281" y="404"/>
                    </a:lnTo>
                    <a:lnTo>
                      <a:pt x="296" y="383"/>
                    </a:lnTo>
                    <a:lnTo>
                      <a:pt x="307" y="360"/>
                    </a:lnTo>
                    <a:lnTo>
                      <a:pt x="316" y="336"/>
                    </a:lnTo>
                    <a:lnTo>
                      <a:pt x="323" y="310"/>
                    </a:lnTo>
                    <a:lnTo>
                      <a:pt x="326" y="283"/>
                    </a:lnTo>
                    <a:lnTo>
                      <a:pt x="327" y="256"/>
                    </a:lnTo>
                    <a:lnTo>
                      <a:pt x="327" y="229"/>
                    </a:lnTo>
                    <a:lnTo>
                      <a:pt x="271" y="229"/>
                    </a:lnTo>
                    <a:close/>
                    <a:moveTo>
                      <a:pt x="189" y="0"/>
                    </a:moveTo>
                    <a:lnTo>
                      <a:pt x="219" y="2"/>
                    </a:lnTo>
                    <a:lnTo>
                      <a:pt x="246" y="7"/>
                    </a:lnTo>
                    <a:lnTo>
                      <a:pt x="272" y="14"/>
                    </a:lnTo>
                    <a:lnTo>
                      <a:pt x="295" y="27"/>
                    </a:lnTo>
                    <a:lnTo>
                      <a:pt x="314" y="42"/>
                    </a:lnTo>
                    <a:lnTo>
                      <a:pt x="331" y="60"/>
                    </a:lnTo>
                    <a:lnTo>
                      <a:pt x="344" y="82"/>
                    </a:lnTo>
                    <a:lnTo>
                      <a:pt x="353" y="107"/>
                    </a:lnTo>
                    <a:lnTo>
                      <a:pt x="360" y="136"/>
                    </a:lnTo>
                    <a:lnTo>
                      <a:pt x="362" y="169"/>
                    </a:lnTo>
                    <a:lnTo>
                      <a:pt x="362" y="371"/>
                    </a:lnTo>
                    <a:lnTo>
                      <a:pt x="362" y="398"/>
                    </a:lnTo>
                    <a:lnTo>
                      <a:pt x="364" y="426"/>
                    </a:lnTo>
                    <a:lnTo>
                      <a:pt x="367" y="452"/>
                    </a:lnTo>
                    <a:lnTo>
                      <a:pt x="370" y="473"/>
                    </a:lnTo>
                    <a:lnTo>
                      <a:pt x="336" y="473"/>
                    </a:lnTo>
                    <a:lnTo>
                      <a:pt x="334" y="456"/>
                    </a:lnTo>
                    <a:lnTo>
                      <a:pt x="332" y="436"/>
                    </a:lnTo>
                    <a:lnTo>
                      <a:pt x="331" y="413"/>
                    </a:lnTo>
                    <a:lnTo>
                      <a:pt x="330" y="393"/>
                    </a:lnTo>
                    <a:lnTo>
                      <a:pt x="330" y="375"/>
                    </a:lnTo>
                    <a:lnTo>
                      <a:pt x="326" y="375"/>
                    </a:lnTo>
                    <a:lnTo>
                      <a:pt x="313" y="402"/>
                    </a:lnTo>
                    <a:lnTo>
                      <a:pt x="297" y="425"/>
                    </a:lnTo>
                    <a:lnTo>
                      <a:pt x="278" y="444"/>
                    </a:lnTo>
                    <a:lnTo>
                      <a:pt x="257" y="460"/>
                    </a:lnTo>
                    <a:lnTo>
                      <a:pt x="233" y="472"/>
                    </a:lnTo>
                    <a:lnTo>
                      <a:pt x="208" y="480"/>
                    </a:lnTo>
                    <a:lnTo>
                      <a:pt x="181" y="484"/>
                    </a:lnTo>
                    <a:lnTo>
                      <a:pt x="154" y="487"/>
                    </a:lnTo>
                    <a:lnTo>
                      <a:pt x="133" y="485"/>
                    </a:lnTo>
                    <a:lnTo>
                      <a:pt x="110" y="482"/>
                    </a:lnTo>
                    <a:lnTo>
                      <a:pt x="89" y="475"/>
                    </a:lnTo>
                    <a:lnTo>
                      <a:pt x="69" y="466"/>
                    </a:lnTo>
                    <a:lnTo>
                      <a:pt x="50" y="455"/>
                    </a:lnTo>
                    <a:lnTo>
                      <a:pt x="33" y="440"/>
                    </a:lnTo>
                    <a:lnTo>
                      <a:pt x="19" y="422"/>
                    </a:lnTo>
                    <a:lnTo>
                      <a:pt x="9" y="402"/>
                    </a:lnTo>
                    <a:lnTo>
                      <a:pt x="3" y="378"/>
                    </a:lnTo>
                    <a:lnTo>
                      <a:pt x="0" y="352"/>
                    </a:lnTo>
                    <a:lnTo>
                      <a:pt x="3" y="325"/>
                    </a:lnTo>
                    <a:lnTo>
                      <a:pt x="8" y="302"/>
                    </a:lnTo>
                    <a:lnTo>
                      <a:pt x="18" y="281"/>
                    </a:lnTo>
                    <a:lnTo>
                      <a:pt x="32" y="265"/>
                    </a:lnTo>
                    <a:lnTo>
                      <a:pt x="49" y="249"/>
                    </a:lnTo>
                    <a:lnTo>
                      <a:pt x="67" y="236"/>
                    </a:lnTo>
                    <a:lnTo>
                      <a:pt x="88" y="226"/>
                    </a:lnTo>
                    <a:lnTo>
                      <a:pt x="110" y="218"/>
                    </a:lnTo>
                    <a:lnTo>
                      <a:pt x="135" y="212"/>
                    </a:lnTo>
                    <a:lnTo>
                      <a:pt x="160" y="207"/>
                    </a:lnTo>
                    <a:lnTo>
                      <a:pt x="186" y="204"/>
                    </a:lnTo>
                    <a:lnTo>
                      <a:pt x="212" y="202"/>
                    </a:lnTo>
                    <a:lnTo>
                      <a:pt x="236" y="200"/>
                    </a:lnTo>
                    <a:lnTo>
                      <a:pt x="262" y="200"/>
                    </a:lnTo>
                    <a:lnTo>
                      <a:pt x="327" y="200"/>
                    </a:lnTo>
                    <a:lnTo>
                      <a:pt x="327" y="170"/>
                    </a:lnTo>
                    <a:lnTo>
                      <a:pt x="325" y="141"/>
                    </a:lnTo>
                    <a:lnTo>
                      <a:pt x="319" y="115"/>
                    </a:lnTo>
                    <a:lnTo>
                      <a:pt x="309" y="92"/>
                    </a:lnTo>
                    <a:lnTo>
                      <a:pt x="297" y="73"/>
                    </a:lnTo>
                    <a:lnTo>
                      <a:pt x="280" y="57"/>
                    </a:lnTo>
                    <a:lnTo>
                      <a:pt x="261" y="46"/>
                    </a:lnTo>
                    <a:lnTo>
                      <a:pt x="240" y="38"/>
                    </a:lnTo>
                    <a:lnTo>
                      <a:pt x="215" y="33"/>
                    </a:lnTo>
                    <a:lnTo>
                      <a:pt x="187" y="31"/>
                    </a:lnTo>
                    <a:lnTo>
                      <a:pt x="155" y="34"/>
                    </a:lnTo>
                    <a:lnTo>
                      <a:pt x="125" y="42"/>
                    </a:lnTo>
                    <a:lnTo>
                      <a:pt x="97" y="53"/>
                    </a:lnTo>
                    <a:lnTo>
                      <a:pt x="71" y="67"/>
                    </a:lnTo>
                    <a:lnTo>
                      <a:pt x="49" y="85"/>
                    </a:lnTo>
                    <a:lnTo>
                      <a:pt x="28" y="60"/>
                    </a:lnTo>
                    <a:lnTo>
                      <a:pt x="55" y="39"/>
                    </a:lnTo>
                    <a:lnTo>
                      <a:pt x="86" y="23"/>
                    </a:lnTo>
                    <a:lnTo>
                      <a:pt x="118" y="11"/>
                    </a:lnTo>
                    <a:lnTo>
                      <a:pt x="153" y="3"/>
                    </a:lnTo>
                    <a:lnTo>
                      <a:pt x="189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" name="Freeform 27"/>
              <p:cNvSpPr>
                <a:spLocks noEditPoints="1"/>
              </p:cNvSpPr>
              <p:nvPr userDrawn="1"/>
            </p:nvSpPr>
            <p:spPr bwMode="auto">
              <a:xfrm>
                <a:off x="1163688" y="596809"/>
                <a:ext cx="29209" cy="14852"/>
              </a:xfrm>
              <a:custGeom>
                <a:avLst/>
                <a:gdLst>
                  <a:gd name="T0" fmla="*/ 58 w 118"/>
                  <a:gd name="T1" fmla="*/ 0 h 61"/>
                  <a:gd name="T2" fmla="*/ 66 w 118"/>
                  <a:gd name="T3" fmla="*/ 0 h 61"/>
                  <a:gd name="T4" fmla="*/ 88 w 118"/>
                  <a:gd name="T5" fmla="*/ 53 h 61"/>
                  <a:gd name="T6" fmla="*/ 110 w 118"/>
                  <a:gd name="T7" fmla="*/ 0 h 61"/>
                  <a:gd name="T8" fmla="*/ 118 w 118"/>
                  <a:gd name="T9" fmla="*/ 0 h 61"/>
                  <a:gd name="T10" fmla="*/ 118 w 118"/>
                  <a:gd name="T11" fmla="*/ 61 h 61"/>
                  <a:gd name="T12" fmla="*/ 113 w 118"/>
                  <a:gd name="T13" fmla="*/ 61 h 61"/>
                  <a:gd name="T14" fmla="*/ 113 w 118"/>
                  <a:gd name="T15" fmla="*/ 5 h 61"/>
                  <a:gd name="T16" fmla="*/ 113 w 118"/>
                  <a:gd name="T17" fmla="*/ 5 h 61"/>
                  <a:gd name="T18" fmla="*/ 89 w 118"/>
                  <a:gd name="T19" fmla="*/ 61 h 61"/>
                  <a:gd name="T20" fmla="*/ 86 w 118"/>
                  <a:gd name="T21" fmla="*/ 61 h 61"/>
                  <a:gd name="T22" fmla="*/ 64 w 118"/>
                  <a:gd name="T23" fmla="*/ 5 h 61"/>
                  <a:gd name="T24" fmla="*/ 64 w 118"/>
                  <a:gd name="T25" fmla="*/ 5 h 61"/>
                  <a:gd name="T26" fmla="*/ 64 w 118"/>
                  <a:gd name="T27" fmla="*/ 61 h 61"/>
                  <a:gd name="T28" fmla="*/ 58 w 118"/>
                  <a:gd name="T29" fmla="*/ 61 h 61"/>
                  <a:gd name="T30" fmla="*/ 58 w 118"/>
                  <a:gd name="T31" fmla="*/ 0 h 61"/>
                  <a:gd name="T32" fmla="*/ 0 w 118"/>
                  <a:gd name="T33" fmla="*/ 0 h 61"/>
                  <a:gd name="T34" fmla="*/ 44 w 118"/>
                  <a:gd name="T35" fmla="*/ 0 h 61"/>
                  <a:gd name="T36" fmla="*/ 44 w 118"/>
                  <a:gd name="T37" fmla="*/ 4 h 61"/>
                  <a:gd name="T38" fmla="*/ 24 w 118"/>
                  <a:gd name="T39" fmla="*/ 4 h 61"/>
                  <a:gd name="T40" fmla="*/ 24 w 118"/>
                  <a:gd name="T41" fmla="*/ 61 h 61"/>
                  <a:gd name="T42" fmla="*/ 20 w 118"/>
                  <a:gd name="T43" fmla="*/ 61 h 61"/>
                  <a:gd name="T44" fmla="*/ 20 w 118"/>
                  <a:gd name="T45" fmla="*/ 4 h 61"/>
                  <a:gd name="T46" fmla="*/ 0 w 118"/>
                  <a:gd name="T47" fmla="*/ 4 h 61"/>
                  <a:gd name="T48" fmla="*/ 0 w 118"/>
                  <a:gd name="T49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18" h="61">
                    <a:moveTo>
                      <a:pt x="58" y="0"/>
                    </a:moveTo>
                    <a:lnTo>
                      <a:pt x="66" y="0"/>
                    </a:lnTo>
                    <a:lnTo>
                      <a:pt x="88" y="53"/>
                    </a:lnTo>
                    <a:lnTo>
                      <a:pt x="110" y="0"/>
                    </a:lnTo>
                    <a:lnTo>
                      <a:pt x="118" y="0"/>
                    </a:lnTo>
                    <a:lnTo>
                      <a:pt x="118" y="61"/>
                    </a:lnTo>
                    <a:lnTo>
                      <a:pt x="113" y="61"/>
                    </a:lnTo>
                    <a:lnTo>
                      <a:pt x="113" y="5"/>
                    </a:lnTo>
                    <a:lnTo>
                      <a:pt x="113" y="5"/>
                    </a:lnTo>
                    <a:lnTo>
                      <a:pt x="89" y="61"/>
                    </a:lnTo>
                    <a:lnTo>
                      <a:pt x="86" y="61"/>
                    </a:lnTo>
                    <a:lnTo>
                      <a:pt x="64" y="5"/>
                    </a:lnTo>
                    <a:lnTo>
                      <a:pt x="64" y="5"/>
                    </a:lnTo>
                    <a:lnTo>
                      <a:pt x="64" y="61"/>
                    </a:lnTo>
                    <a:lnTo>
                      <a:pt x="58" y="61"/>
                    </a:lnTo>
                    <a:lnTo>
                      <a:pt x="58" y="0"/>
                    </a:lnTo>
                    <a:close/>
                    <a:moveTo>
                      <a:pt x="0" y="0"/>
                    </a:moveTo>
                    <a:lnTo>
                      <a:pt x="44" y="0"/>
                    </a:lnTo>
                    <a:lnTo>
                      <a:pt x="44" y="4"/>
                    </a:lnTo>
                    <a:lnTo>
                      <a:pt x="24" y="4"/>
                    </a:lnTo>
                    <a:lnTo>
                      <a:pt x="24" y="61"/>
                    </a:lnTo>
                    <a:lnTo>
                      <a:pt x="20" y="61"/>
                    </a:lnTo>
                    <a:lnTo>
                      <a:pt x="20" y="4"/>
                    </a:lnTo>
                    <a:lnTo>
                      <a:pt x="0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7" name="Group 16"/>
            <p:cNvGrpSpPr/>
            <p:nvPr userDrawn="1"/>
          </p:nvGrpSpPr>
          <p:grpSpPr>
            <a:xfrm>
              <a:off x="514647" y="137381"/>
              <a:ext cx="442595" cy="290113"/>
              <a:chOff x="3857626" y="1555751"/>
              <a:chExt cx="1419225" cy="930275"/>
            </a:xfrm>
            <a:solidFill>
              <a:schemeClr val="bg1"/>
            </a:solidFill>
          </p:grpSpPr>
          <p:sp>
            <p:nvSpPr>
              <p:cNvPr id="18" name="Freeform 28"/>
              <p:cNvSpPr>
                <a:spLocks/>
              </p:cNvSpPr>
              <p:nvPr userDrawn="1"/>
            </p:nvSpPr>
            <p:spPr bwMode="auto">
              <a:xfrm>
                <a:off x="3857626" y="1555751"/>
                <a:ext cx="1416050" cy="930275"/>
              </a:xfrm>
              <a:custGeom>
                <a:avLst/>
                <a:gdLst>
                  <a:gd name="T0" fmla="*/ 902 w 1784"/>
                  <a:gd name="T1" fmla="*/ 27 h 1172"/>
                  <a:gd name="T2" fmla="*/ 1076 w 1784"/>
                  <a:gd name="T3" fmla="*/ 141 h 1172"/>
                  <a:gd name="T4" fmla="*/ 1087 w 1784"/>
                  <a:gd name="T5" fmla="*/ 187 h 1172"/>
                  <a:gd name="T6" fmla="*/ 1044 w 1784"/>
                  <a:gd name="T7" fmla="*/ 218 h 1172"/>
                  <a:gd name="T8" fmla="*/ 1009 w 1784"/>
                  <a:gd name="T9" fmla="*/ 202 h 1172"/>
                  <a:gd name="T10" fmla="*/ 889 w 1784"/>
                  <a:gd name="T11" fmla="*/ 120 h 1172"/>
                  <a:gd name="T12" fmla="*/ 695 w 1784"/>
                  <a:gd name="T13" fmla="*/ 94 h 1172"/>
                  <a:gd name="T14" fmla="*/ 520 w 1784"/>
                  <a:gd name="T15" fmla="*/ 168 h 1172"/>
                  <a:gd name="T16" fmla="*/ 406 w 1784"/>
                  <a:gd name="T17" fmla="*/ 317 h 1172"/>
                  <a:gd name="T18" fmla="*/ 378 w 1784"/>
                  <a:gd name="T19" fmla="*/ 491 h 1172"/>
                  <a:gd name="T20" fmla="*/ 298 w 1784"/>
                  <a:gd name="T21" fmla="*/ 580 h 1172"/>
                  <a:gd name="T22" fmla="*/ 163 w 1784"/>
                  <a:gd name="T23" fmla="*/ 651 h 1172"/>
                  <a:gd name="T24" fmla="*/ 93 w 1784"/>
                  <a:gd name="T25" fmla="*/ 788 h 1172"/>
                  <a:gd name="T26" fmla="*/ 118 w 1784"/>
                  <a:gd name="T27" fmla="*/ 944 h 1172"/>
                  <a:gd name="T28" fmla="*/ 227 w 1784"/>
                  <a:gd name="T29" fmla="*/ 1052 h 1172"/>
                  <a:gd name="T30" fmla="*/ 356 w 1784"/>
                  <a:gd name="T31" fmla="*/ 1081 h 1172"/>
                  <a:gd name="T32" fmla="*/ 1482 w 1784"/>
                  <a:gd name="T33" fmla="*/ 1077 h 1172"/>
                  <a:gd name="T34" fmla="*/ 1619 w 1784"/>
                  <a:gd name="T35" fmla="*/ 1006 h 1172"/>
                  <a:gd name="T36" fmla="*/ 1690 w 1784"/>
                  <a:gd name="T37" fmla="*/ 869 h 1172"/>
                  <a:gd name="T38" fmla="*/ 1670 w 1784"/>
                  <a:gd name="T39" fmla="*/ 720 h 1172"/>
                  <a:gd name="T40" fmla="*/ 1575 w 1784"/>
                  <a:gd name="T41" fmla="*/ 614 h 1172"/>
                  <a:gd name="T42" fmla="*/ 1421 w 1784"/>
                  <a:gd name="T43" fmla="*/ 571 h 1172"/>
                  <a:gd name="T44" fmla="*/ 1434 w 1784"/>
                  <a:gd name="T45" fmla="*/ 458 h 1172"/>
                  <a:gd name="T46" fmla="*/ 1393 w 1784"/>
                  <a:gd name="T47" fmla="*/ 380 h 1172"/>
                  <a:gd name="T48" fmla="*/ 1339 w 1784"/>
                  <a:gd name="T49" fmla="*/ 345 h 1172"/>
                  <a:gd name="T50" fmla="*/ 1256 w 1784"/>
                  <a:gd name="T51" fmla="*/ 336 h 1172"/>
                  <a:gd name="T52" fmla="*/ 1182 w 1784"/>
                  <a:gd name="T53" fmla="*/ 370 h 1172"/>
                  <a:gd name="T54" fmla="*/ 1154 w 1784"/>
                  <a:gd name="T55" fmla="*/ 402 h 1172"/>
                  <a:gd name="T56" fmla="*/ 1144 w 1784"/>
                  <a:gd name="T57" fmla="*/ 420 h 1172"/>
                  <a:gd name="T58" fmla="*/ 900 w 1784"/>
                  <a:gd name="T59" fmla="*/ 953 h 1172"/>
                  <a:gd name="T60" fmla="*/ 857 w 1784"/>
                  <a:gd name="T61" fmla="*/ 957 h 1172"/>
                  <a:gd name="T62" fmla="*/ 640 w 1784"/>
                  <a:gd name="T63" fmla="*/ 494 h 1172"/>
                  <a:gd name="T64" fmla="*/ 652 w 1784"/>
                  <a:gd name="T65" fmla="*/ 442 h 1172"/>
                  <a:gd name="T66" fmla="*/ 704 w 1784"/>
                  <a:gd name="T67" fmla="*/ 436 h 1172"/>
                  <a:gd name="T68" fmla="*/ 1057 w 1784"/>
                  <a:gd name="T69" fmla="*/ 389 h 1172"/>
                  <a:gd name="T70" fmla="*/ 1122 w 1784"/>
                  <a:gd name="T71" fmla="*/ 303 h 1172"/>
                  <a:gd name="T72" fmla="*/ 1253 w 1784"/>
                  <a:gd name="T73" fmla="*/ 246 h 1172"/>
                  <a:gd name="T74" fmla="*/ 1262 w 1784"/>
                  <a:gd name="T75" fmla="*/ 245 h 1172"/>
                  <a:gd name="T76" fmla="*/ 1282 w 1784"/>
                  <a:gd name="T77" fmla="*/ 243 h 1172"/>
                  <a:gd name="T78" fmla="*/ 1342 w 1784"/>
                  <a:gd name="T79" fmla="*/ 250 h 1172"/>
                  <a:gd name="T80" fmla="*/ 1452 w 1784"/>
                  <a:gd name="T81" fmla="*/ 311 h 1172"/>
                  <a:gd name="T82" fmla="*/ 1496 w 1784"/>
                  <a:gd name="T83" fmla="*/ 367 h 1172"/>
                  <a:gd name="T84" fmla="*/ 1527 w 1784"/>
                  <a:gd name="T85" fmla="*/ 487 h 1172"/>
                  <a:gd name="T86" fmla="*/ 1648 w 1784"/>
                  <a:gd name="T87" fmla="*/ 554 h 1172"/>
                  <a:gd name="T88" fmla="*/ 1756 w 1784"/>
                  <a:gd name="T89" fmla="*/ 694 h 1172"/>
                  <a:gd name="T90" fmla="*/ 1781 w 1784"/>
                  <a:gd name="T91" fmla="*/ 874 h 1172"/>
                  <a:gd name="T92" fmla="*/ 1712 w 1784"/>
                  <a:gd name="T93" fmla="*/ 1038 h 1172"/>
                  <a:gd name="T94" fmla="*/ 1574 w 1784"/>
                  <a:gd name="T95" fmla="*/ 1145 h 1172"/>
                  <a:gd name="T96" fmla="*/ 1424 w 1784"/>
                  <a:gd name="T97" fmla="*/ 1172 h 1172"/>
                  <a:gd name="T98" fmla="*/ 252 w 1784"/>
                  <a:gd name="T99" fmla="*/ 1159 h 1172"/>
                  <a:gd name="T100" fmla="*/ 100 w 1784"/>
                  <a:gd name="T101" fmla="*/ 1072 h 1172"/>
                  <a:gd name="T102" fmla="*/ 12 w 1784"/>
                  <a:gd name="T103" fmla="*/ 919 h 1172"/>
                  <a:gd name="T104" fmla="*/ 11 w 1784"/>
                  <a:gd name="T105" fmla="*/ 739 h 1172"/>
                  <a:gd name="T106" fmla="*/ 97 w 1784"/>
                  <a:gd name="T107" fmla="*/ 589 h 1172"/>
                  <a:gd name="T108" fmla="*/ 243 w 1784"/>
                  <a:gd name="T109" fmla="*/ 499 h 1172"/>
                  <a:gd name="T110" fmla="*/ 298 w 1784"/>
                  <a:gd name="T111" fmla="*/ 355 h 1172"/>
                  <a:gd name="T112" fmla="*/ 386 w 1784"/>
                  <a:gd name="T113" fmla="*/ 173 h 1172"/>
                  <a:gd name="T114" fmla="*/ 544 w 1784"/>
                  <a:gd name="T115" fmla="*/ 46 h 1172"/>
                  <a:gd name="T116" fmla="*/ 746 w 1784"/>
                  <a:gd name="T117" fmla="*/ 0 h 1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784" h="1172">
                    <a:moveTo>
                      <a:pt x="746" y="0"/>
                    </a:moveTo>
                    <a:lnTo>
                      <a:pt x="800" y="2"/>
                    </a:lnTo>
                    <a:lnTo>
                      <a:pt x="852" y="13"/>
                    </a:lnTo>
                    <a:lnTo>
                      <a:pt x="902" y="27"/>
                    </a:lnTo>
                    <a:lnTo>
                      <a:pt x="951" y="49"/>
                    </a:lnTo>
                    <a:lnTo>
                      <a:pt x="997" y="74"/>
                    </a:lnTo>
                    <a:lnTo>
                      <a:pt x="1038" y="105"/>
                    </a:lnTo>
                    <a:lnTo>
                      <a:pt x="1076" y="141"/>
                    </a:lnTo>
                    <a:lnTo>
                      <a:pt x="1080" y="144"/>
                    </a:lnTo>
                    <a:lnTo>
                      <a:pt x="1087" y="158"/>
                    </a:lnTo>
                    <a:lnTo>
                      <a:pt x="1089" y="173"/>
                    </a:lnTo>
                    <a:lnTo>
                      <a:pt x="1087" y="187"/>
                    </a:lnTo>
                    <a:lnTo>
                      <a:pt x="1081" y="200"/>
                    </a:lnTo>
                    <a:lnTo>
                      <a:pt x="1071" y="209"/>
                    </a:lnTo>
                    <a:lnTo>
                      <a:pt x="1058" y="215"/>
                    </a:lnTo>
                    <a:lnTo>
                      <a:pt x="1044" y="218"/>
                    </a:lnTo>
                    <a:lnTo>
                      <a:pt x="1033" y="216"/>
                    </a:lnTo>
                    <a:lnTo>
                      <a:pt x="1021" y="212"/>
                    </a:lnTo>
                    <a:lnTo>
                      <a:pt x="1012" y="204"/>
                    </a:lnTo>
                    <a:lnTo>
                      <a:pt x="1009" y="202"/>
                    </a:lnTo>
                    <a:lnTo>
                      <a:pt x="1007" y="200"/>
                    </a:lnTo>
                    <a:lnTo>
                      <a:pt x="971" y="168"/>
                    </a:lnTo>
                    <a:lnTo>
                      <a:pt x="931" y="141"/>
                    </a:lnTo>
                    <a:lnTo>
                      <a:pt x="889" y="120"/>
                    </a:lnTo>
                    <a:lnTo>
                      <a:pt x="843" y="104"/>
                    </a:lnTo>
                    <a:lnTo>
                      <a:pt x="796" y="94"/>
                    </a:lnTo>
                    <a:lnTo>
                      <a:pt x="746" y="90"/>
                    </a:lnTo>
                    <a:lnTo>
                      <a:pt x="695" y="94"/>
                    </a:lnTo>
                    <a:lnTo>
                      <a:pt x="647" y="104"/>
                    </a:lnTo>
                    <a:lnTo>
                      <a:pt x="602" y="120"/>
                    </a:lnTo>
                    <a:lnTo>
                      <a:pt x="560" y="141"/>
                    </a:lnTo>
                    <a:lnTo>
                      <a:pt x="520" y="168"/>
                    </a:lnTo>
                    <a:lnTo>
                      <a:pt x="484" y="200"/>
                    </a:lnTo>
                    <a:lnTo>
                      <a:pt x="453" y="234"/>
                    </a:lnTo>
                    <a:lnTo>
                      <a:pt x="427" y="274"/>
                    </a:lnTo>
                    <a:lnTo>
                      <a:pt x="406" y="317"/>
                    </a:lnTo>
                    <a:lnTo>
                      <a:pt x="390" y="363"/>
                    </a:lnTo>
                    <a:lnTo>
                      <a:pt x="380" y="410"/>
                    </a:lnTo>
                    <a:lnTo>
                      <a:pt x="376" y="461"/>
                    </a:lnTo>
                    <a:lnTo>
                      <a:pt x="378" y="491"/>
                    </a:lnTo>
                    <a:lnTo>
                      <a:pt x="381" y="523"/>
                    </a:lnTo>
                    <a:lnTo>
                      <a:pt x="390" y="575"/>
                    </a:lnTo>
                    <a:lnTo>
                      <a:pt x="337" y="576"/>
                    </a:lnTo>
                    <a:lnTo>
                      <a:pt x="298" y="580"/>
                    </a:lnTo>
                    <a:lnTo>
                      <a:pt x="260" y="590"/>
                    </a:lnTo>
                    <a:lnTo>
                      <a:pt x="224" y="605"/>
                    </a:lnTo>
                    <a:lnTo>
                      <a:pt x="192" y="627"/>
                    </a:lnTo>
                    <a:lnTo>
                      <a:pt x="163" y="651"/>
                    </a:lnTo>
                    <a:lnTo>
                      <a:pt x="138" y="681"/>
                    </a:lnTo>
                    <a:lnTo>
                      <a:pt x="118" y="714"/>
                    </a:lnTo>
                    <a:lnTo>
                      <a:pt x="103" y="749"/>
                    </a:lnTo>
                    <a:lnTo>
                      <a:pt x="93" y="788"/>
                    </a:lnTo>
                    <a:lnTo>
                      <a:pt x="90" y="828"/>
                    </a:lnTo>
                    <a:lnTo>
                      <a:pt x="93" y="869"/>
                    </a:lnTo>
                    <a:lnTo>
                      <a:pt x="103" y="908"/>
                    </a:lnTo>
                    <a:lnTo>
                      <a:pt x="118" y="944"/>
                    </a:lnTo>
                    <a:lnTo>
                      <a:pt x="139" y="977"/>
                    </a:lnTo>
                    <a:lnTo>
                      <a:pt x="164" y="1006"/>
                    </a:lnTo>
                    <a:lnTo>
                      <a:pt x="193" y="1032"/>
                    </a:lnTo>
                    <a:lnTo>
                      <a:pt x="227" y="1052"/>
                    </a:lnTo>
                    <a:lnTo>
                      <a:pt x="263" y="1068"/>
                    </a:lnTo>
                    <a:lnTo>
                      <a:pt x="301" y="1077"/>
                    </a:lnTo>
                    <a:lnTo>
                      <a:pt x="343" y="1081"/>
                    </a:lnTo>
                    <a:lnTo>
                      <a:pt x="356" y="1081"/>
                    </a:lnTo>
                    <a:lnTo>
                      <a:pt x="357" y="1081"/>
                    </a:lnTo>
                    <a:lnTo>
                      <a:pt x="1428" y="1081"/>
                    </a:lnTo>
                    <a:lnTo>
                      <a:pt x="1442" y="1081"/>
                    </a:lnTo>
                    <a:lnTo>
                      <a:pt x="1482" y="1077"/>
                    </a:lnTo>
                    <a:lnTo>
                      <a:pt x="1521" y="1068"/>
                    </a:lnTo>
                    <a:lnTo>
                      <a:pt x="1557" y="1052"/>
                    </a:lnTo>
                    <a:lnTo>
                      <a:pt x="1590" y="1032"/>
                    </a:lnTo>
                    <a:lnTo>
                      <a:pt x="1619" y="1006"/>
                    </a:lnTo>
                    <a:lnTo>
                      <a:pt x="1645" y="977"/>
                    </a:lnTo>
                    <a:lnTo>
                      <a:pt x="1665" y="944"/>
                    </a:lnTo>
                    <a:lnTo>
                      <a:pt x="1681" y="908"/>
                    </a:lnTo>
                    <a:lnTo>
                      <a:pt x="1690" y="869"/>
                    </a:lnTo>
                    <a:lnTo>
                      <a:pt x="1693" y="828"/>
                    </a:lnTo>
                    <a:lnTo>
                      <a:pt x="1690" y="791"/>
                    </a:lnTo>
                    <a:lnTo>
                      <a:pt x="1682" y="755"/>
                    </a:lnTo>
                    <a:lnTo>
                      <a:pt x="1670" y="720"/>
                    </a:lnTo>
                    <a:lnTo>
                      <a:pt x="1652" y="690"/>
                    </a:lnTo>
                    <a:lnTo>
                      <a:pt x="1629" y="660"/>
                    </a:lnTo>
                    <a:lnTo>
                      <a:pt x="1605" y="636"/>
                    </a:lnTo>
                    <a:lnTo>
                      <a:pt x="1575" y="614"/>
                    </a:lnTo>
                    <a:lnTo>
                      <a:pt x="1543" y="597"/>
                    </a:lnTo>
                    <a:lnTo>
                      <a:pt x="1508" y="585"/>
                    </a:lnTo>
                    <a:lnTo>
                      <a:pt x="1471" y="578"/>
                    </a:lnTo>
                    <a:lnTo>
                      <a:pt x="1421" y="571"/>
                    </a:lnTo>
                    <a:lnTo>
                      <a:pt x="1433" y="522"/>
                    </a:lnTo>
                    <a:lnTo>
                      <a:pt x="1436" y="504"/>
                    </a:lnTo>
                    <a:lnTo>
                      <a:pt x="1437" y="487"/>
                    </a:lnTo>
                    <a:lnTo>
                      <a:pt x="1434" y="458"/>
                    </a:lnTo>
                    <a:lnTo>
                      <a:pt x="1426" y="431"/>
                    </a:lnTo>
                    <a:lnTo>
                      <a:pt x="1414" y="406"/>
                    </a:lnTo>
                    <a:lnTo>
                      <a:pt x="1397" y="384"/>
                    </a:lnTo>
                    <a:lnTo>
                      <a:pt x="1393" y="380"/>
                    </a:lnTo>
                    <a:lnTo>
                      <a:pt x="1389" y="376"/>
                    </a:lnTo>
                    <a:lnTo>
                      <a:pt x="1387" y="374"/>
                    </a:lnTo>
                    <a:lnTo>
                      <a:pt x="1364" y="358"/>
                    </a:lnTo>
                    <a:lnTo>
                      <a:pt x="1339" y="345"/>
                    </a:lnTo>
                    <a:lnTo>
                      <a:pt x="1312" y="337"/>
                    </a:lnTo>
                    <a:lnTo>
                      <a:pt x="1283" y="335"/>
                    </a:lnTo>
                    <a:lnTo>
                      <a:pt x="1282" y="335"/>
                    </a:lnTo>
                    <a:lnTo>
                      <a:pt x="1256" y="336"/>
                    </a:lnTo>
                    <a:lnTo>
                      <a:pt x="1233" y="340"/>
                    </a:lnTo>
                    <a:lnTo>
                      <a:pt x="1212" y="348"/>
                    </a:lnTo>
                    <a:lnTo>
                      <a:pt x="1196" y="358"/>
                    </a:lnTo>
                    <a:lnTo>
                      <a:pt x="1182" y="370"/>
                    </a:lnTo>
                    <a:lnTo>
                      <a:pt x="1171" y="381"/>
                    </a:lnTo>
                    <a:lnTo>
                      <a:pt x="1163" y="390"/>
                    </a:lnTo>
                    <a:lnTo>
                      <a:pt x="1157" y="398"/>
                    </a:lnTo>
                    <a:lnTo>
                      <a:pt x="1154" y="402"/>
                    </a:lnTo>
                    <a:lnTo>
                      <a:pt x="1152" y="407"/>
                    </a:lnTo>
                    <a:lnTo>
                      <a:pt x="1149" y="410"/>
                    </a:lnTo>
                    <a:lnTo>
                      <a:pt x="1147" y="415"/>
                    </a:lnTo>
                    <a:lnTo>
                      <a:pt x="1144" y="420"/>
                    </a:lnTo>
                    <a:lnTo>
                      <a:pt x="1139" y="429"/>
                    </a:lnTo>
                    <a:lnTo>
                      <a:pt x="918" y="933"/>
                    </a:lnTo>
                    <a:lnTo>
                      <a:pt x="910" y="944"/>
                    </a:lnTo>
                    <a:lnTo>
                      <a:pt x="900" y="953"/>
                    </a:lnTo>
                    <a:lnTo>
                      <a:pt x="889" y="958"/>
                    </a:lnTo>
                    <a:lnTo>
                      <a:pt x="876" y="960"/>
                    </a:lnTo>
                    <a:lnTo>
                      <a:pt x="866" y="959"/>
                    </a:lnTo>
                    <a:lnTo>
                      <a:pt x="857" y="957"/>
                    </a:lnTo>
                    <a:lnTo>
                      <a:pt x="846" y="949"/>
                    </a:lnTo>
                    <a:lnTo>
                      <a:pt x="838" y="939"/>
                    </a:lnTo>
                    <a:lnTo>
                      <a:pt x="833" y="927"/>
                    </a:lnTo>
                    <a:lnTo>
                      <a:pt x="640" y="494"/>
                    </a:lnTo>
                    <a:lnTo>
                      <a:pt x="637" y="479"/>
                    </a:lnTo>
                    <a:lnTo>
                      <a:pt x="638" y="465"/>
                    </a:lnTo>
                    <a:lnTo>
                      <a:pt x="643" y="452"/>
                    </a:lnTo>
                    <a:lnTo>
                      <a:pt x="652" y="442"/>
                    </a:lnTo>
                    <a:lnTo>
                      <a:pt x="664" y="434"/>
                    </a:lnTo>
                    <a:lnTo>
                      <a:pt x="678" y="429"/>
                    </a:lnTo>
                    <a:lnTo>
                      <a:pt x="692" y="431"/>
                    </a:lnTo>
                    <a:lnTo>
                      <a:pt x="704" y="436"/>
                    </a:lnTo>
                    <a:lnTo>
                      <a:pt x="716" y="444"/>
                    </a:lnTo>
                    <a:lnTo>
                      <a:pt x="724" y="456"/>
                    </a:lnTo>
                    <a:lnTo>
                      <a:pt x="876" y="801"/>
                    </a:lnTo>
                    <a:lnTo>
                      <a:pt x="1057" y="389"/>
                    </a:lnTo>
                    <a:lnTo>
                      <a:pt x="1057" y="389"/>
                    </a:lnTo>
                    <a:lnTo>
                      <a:pt x="1075" y="357"/>
                    </a:lnTo>
                    <a:lnTo>
                      <a:pt x="1097" y="329"/>
                    </a:lnTo>
                    <a:lnTo>
                      <a:pt x="1122" y="303"/>
                    </a:lnTo>
                    <a:lnTo>
                      <a:pt x="1151" y="282"/>
                    </a:lnTo>
                    <a:lnTo>
                      <a:pt x="1182" y="265"/>
                    </a:lnTo>
                    <a:lnTo>
                      <a:pt x="1217" y="253"/>
                    </a:lnTo>
                    <a:lnTo>
                      <a:pt x="1253" y="246"/>
                    </a:lnTo>
                    <a:lnTo>
                      <a:pt x="1254" y="246"/>
                    </a:lnTo>
                    <a:lnTo>
                      <a:pt x="1256" y="246"/>
                    </a:lnTo>
                    <a:lnTo>
                      <a:pt x="1258" y="245"/>
                    </a:lnTo>
                    <a:lnTo>
                      <a:pt x="1262" y="245"/>
                    </a:lnTo>
                    <a:lnTo>
                      <a:pt x="1265" y="245"/>
                    </a:lnTo>
                    <a:lnTo>
                      <a:pt x="1267" y="245"/>
                    </a:lnTo>
                    <a:lnTo>
                      <a:pt x="1273" y="245"/>
                    </a:lnTo>
                    <a:lnTo>
                      <a:pt x="1282" y="243"/>
                    </a:lnTo>
                    <a:lnTo>
                      <a:pt x="1290" y="245"/>
                    </a:lnTo>
                    <a:lnTo>
                      <a:pt x="1294" y="245"/>
                    </a:lnTo>
                    <a:lnTo>
                      <a:pt x="1301" y="245"/>
                    </a:lnTo>
                    <a:lnTo>
                      <a:pt x="1342" y="250"/>
                    </a:lnTo>
                    <a:lnTo>
                      <a:pt x="1379" y="263"/>
                    </a:lnTo>
                    <a:lnTo>
                      <a:pt x="1414" y="281"/>
                    </a:lnTo>
                    <a:lnTo>
                      <a:pt x="1445" y="304"/>
                    </a:lnTo>
                    <a:lnTo>
                      <a:pt x="1452" y="311"/>
                    </a:lnTo>
                    <a:lnTo>
                      <a:pt x="1457" y="316"/>
                    </a:lnTo>
                    <a:lnTo>
                      <a:pt x="1479" y="340"/>
                    </a:lnTo>
                    <a:lnTo>
                      <a:pt x="1497" y="367"/>
                    </a:lnTo>
                    <a:lnTo>
                      <a:pt x="1496" y="367"/>
                    </a:lnTo>
                    <a:lnTo>
                      <a:pt x="1509" y="396"/>
                    </a:lnTo>
                    <a:lnTo>
                      <a:pt x="1519" y="425"/>
                    </a:lnTo>
                    <a:lnTo>
                      <a:pt x="1525" y="455"/>
                    </a:lnTo>
                    <a:lnTo>
                      <a:pt x="1527" y="487"/>
                    </a:lnTo>
                    <a:lnTo>
                      <a:pt x="1527" y="496"/>
                    </a:lnTo>
                    <a:lnTo>
                      <a:pt x="1571" y="511"/>
                    </a:lnTo>
                    <a:lnTo>
                      <a:pt x="1611" y="530"/>
                    </a:lnTo>
                    <a:lnTo>
                      <a:pt x="1648" y="554"/>
                    </a:lnTo>
                    <a:lnTo>
                      <a:pt x="1682" y="584"/>
                    </a:lnTo>
                    <a:lnTo>
                      <a:pt x="1711" y="618"/>
                    </a:lnTo>
                    <a:lnTo>
                      <a:pt x="1736" y="654"/>
                    </a:lnTo>
                    <a:lnTo>
                      <a:pt x="1756" y="694"/>
                    </a:lnTo>
                    <a:lnTo>
                      <a:pt x="1772" y="737"/>
                    </a:lnTo>
                    <a:lnTo>
                      <a:pt x="1781" y="782"/>
                    </a:lnTo>
                    <a:lnTo>
                      <a:pt x="1784" y="828"/>
                    </a:lnTo>
                    <a:lnTo>
                      <a:pt x="1781" y="874"/>
                    </a:lnTo>
                    <a:lnTo>
                      <a:pt x="1772" y="919"/>
                    </a:lnTo>
                    <a:lnTo>
                      <a:pt x="1757" y="962"/>
                    </a:lnTo>
                    <a:lnTo>
                      <a:pt x="1737" y="1002"/>
                    </a:lnTo>
                    <a:lnTo>
                      <a:pt x="1712" y="1038"/>
                    </a:lnTo>
                    <a:lnTo>
                      <a:pt x="1683" y="1072"/>
                    </a:lnTo>
                    <a:lnTo>
                      <a:pt x="1651" y="1100"/>
                    </a:lnTo>
                    <a:lnTo>
                      <a:pt x="1615" y="1125"/>
                    </a:lnTo>
                    <a:lnTo>
                      <a:pt x="1574" y="1145"/>
                    </a:lnTo>
                    <a:lnTo>
                      <a:pt x="1533" y="1159"/>
                    </a:lnTo>
                    <a:lnTo>
                      <a:pt x="1488" y="1168"/>
                    </a:lnTo>
                    <a:lnTo>
                      <a:pt x="1442" y="1172"/>
                    </a:lnTo>
                    <a:lnTo>
                      <a:pt x="1424" y="1172"/>
                    </a:lnTo>
                    <a:lnTo>
                      <a:pt x="360" y="1172"/>
                    </a:lnTo>
                    <a:lnTo>
                      <a:pt x="343" y="1172"/>
                    </a:lnTo>
                    <a:lnTo>
                      <a:pt x="295" y="1168"/>
                    </a:lnTo>
                    <a:lnTo>
                      <a:pt x="252" y="1159"/>
                    </a:lnTo>
                    <a:lnTo>
                      <a:pt x="209" y="1145"/>
                    </a:lnTo>
                    <a:lnTo>
                      <a:pt x="170" y="1125"/>
                    </a:lnTo>
                    <a:lnTo>
                      <a:pt x="133" y="1100"/>
                    </a:lnTo>
                    <a:lnTo>
                      <a:pt x="100" y="1072"/>
                    </a:lnTo>
                    <a:lnTo>
                      <a:pt x="71" y="1038"/>
                    </a:lnTo>
                    <a:lnTo>
                      <a:pt x="46" y="1002"/>
                    </a:lnTo>
                    <a:lnTo>
                      <a:pt x="27" y="962"/>
                    </a:lnTo>
                    <a:lnTo>
                      <a:pt x="12" y="919"/>
                    </a:lnTo>
                    <a:lnTo>
                      <a:pt x="3" y="874"/>
                    </a:lnTo>
                    <a:lnTo>
                      <a:pt x="0" y="828"/>
                    </a:lnTo>
                    <a:lnTo>
                      <a:pt x="2" y="783"/>
                    </a:lnTo>
                    <a:lnTo>
                      <a:pt x="11" y="739"/>
                    </a:lnTo>
                    <a:lnTo>
                      <a:pt x="26" y="698"/>
                    </a:lnTo>
                    <a:lnTo>
                      <a:pt x="45" y="658"/>
                    </a:lnTo>
                    <a:lnTo>
                      <a:pt x="69" y="622"/>
                    </a:lnTo>
                    <a:lnTo>
                      <a:pt x="97" y="589"/>
                    </a:lnTo>
                    <a:lnTo>
                      <a:pt x="129" y="560"/>
                    </a:lnTo>
                    <a:lnTo>
                      <a:pt x="164" y="535"/>
                    </a:lnTo>
                    <a:lnTo>
                      <a:pt x="202" y="515"/>
                    </a:lnTo>
                    <a:lnTo>
                      <a:pt x="243" y="499"/>
                    </a:lnTo>
                    <a:lnTo>
                      <a:pt x="286" y="489"/>
                    </a:lnTo>
                    <a:lnTo>
                      <a:pt x="285" y="461"/>
                    </a:lnTo>
                    <a:lnTo>
                      <a:pt x="289" y="407"/>
                    </a:lnTo>
                    <a:lnTo>
                      <a:pt x="298" y="355"/>
                    </a:lnTo>
                    <a:lnTo>
                      <a:pt x="312" y="305"/>
                    </a:lnTo>
                    <a:lnTo>
                      <a:pt x="333" y="258"/>
                    </a:lnTo>
                    <a:lnTo>
                      <a:pt x="357" y="214"/>
                    </a:lnTo>
                    <a:lnTo>
                      <a:pt x="386" y="173"/>
                    </a:lnTo>
                    <a:lnTo>
                      <a:pt x="420" y="135"/>
                    </a:lnTo>
                    <a:lnTo>
                      <a:pt x="458" y="102"/>
                    </a:lnTo>
                    <a:lnTo>
                      <a:pt x="499" y="71"/>
                    </a:lnTo>
                    <a:lnTo>
                      <a:pt x="544" y="46"/>
                    </a:lnTo>
                    <a:lnTo>
                      <a:pt x="591" y="26"/>
                    </a:lnTo>
                    <a:lnTo>
                      <a:pt x="640" y="11"/>
                    </a:lnTo>
                    <a:lnTo>
                      <a:pt x="692" y="2"/>
                    </a:lnTo>
                    <a:lnTo>
                      <a:pt x="746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" name="Freeform 29"/>
              <p:cNvSpPr>
                <a:spLocks noEditPoints="1"/>
              </p:cNvSpPr>
              <p:nvPr userDrawn="1"/>
            </p:nvSpPr>
            <p:spPr bwMode="auto">
              <a:xfrm>
                <a:off x="5187951" y="2438401"/>
                <a:ext cx="88900" cy="44450"/>
              </a:xfrm>
              <a:custGeom>
                <a:avLst/>
                <a:gdLst>
                  <a:gd name="T0" fmla="*/ 55 w 113"/>
                  <a:gd name="T1" fmla="*/ 0 h 57"/>
                  <a:gd name="T2" fmla="*/ 63 w 113"/>
                  <a:gd name="T3" fmla="*/ 0 h 57"/>
                  <a:gd name="T4" fmla="*/ 83 w 113"/>
                  <a:gd name="T5" fmla="*/ 50 h 57"/>
                  <a:gd name="T6" fmla="*/ 105 w 113"/>
                  <a:gd name="T7" fmla="*/ 0 h 57"/>
                  <a:gd name="T8" fmla="*/ 113 w 113"/>
                  <a:gd name="T9" fmla="*/ 0 h 57"/>
                  <a:gd name="T10" fmla="*/ 113 w 113"/>
                  <a:gd name="T11" fmla="*/ 57 h 57"/>
                  <a:gd name="T12" fmla="*/ 108 w 113"/>
                  <a:gd name="T13" fmla="*/ 57 h 57"/>
                  <a:gd name="T14" fmla="*/ 108 w 113"/>
                  <a:gd name="T15" fmla="*/ 5 h 57"/>
                  <a:gd name="T16" fmla="*/ 107 w 113"/>
                  <a:gd name="T17" fmla="*/ 5 h 57"/>
                  <a:gd name="T18" fmla="*/ 86 w 113"/>
                  <a:gd name="T19" fmla="*/ 57 h 57"/>
                  <a:gd name="T20" fmla="*/ 82 w 113"/>
                  <a:gd name="T21" fmla="*/ 57 h 57"/>
                  <a:gd name="T22" fmla="*/ 61 w 113"/>
                  <a:gd name="T23" fmla="*/ 5 h 57"/>
                  <a:gd name="T24" fmla="*/ 60 w 113"/>
                  <a:gd name="T25" fmla="*/ 5 h 57"/>
                  <a:gd name="T26" fmla="*/ 60 w 113"/>
                  <a:gd name="T27" fmla="*/ 57 h 57"/>
                  <a:gd name="T28" fmla="*/ 55 w 113"/>
                  <a:gd name="T29" fmla="*/ 57 h 57"/>
                  <a:gd name="T30" fmla="*/ 55 w 113"/>
                  <a:gd name="T31" fmla="*/ 0 h 57"/>
                  <a:gd name="T32" fmla="*/ 0 w 113"/>
                  <a:gd name="T33" fmla="*/ 0 h 57"/>
                  <a:gd name="T34" fmla="*/ 42 w 113"/>
                  <a:gd name="T35" fmla="*/ 0 h 57"/>
                  <a:gd name="T36" fmla="*/ 42 w 113"/>
                  <a:gd name="T37" fmla="*/ 5 h 57"/>
                  <a:gd name="T38" fmla="*/ 24 w 113"/>
                  <a:gd name="T39" fmla="*/ 5 h 57"/>
                  <a:gd name="T40" fmla="*/ 24 w 113"/>
                  <a:gd name="T41" fmla="*/ 57 h 57"/>
                  <a:gd name="T42" fmla="*/ 18 w 113"/>
                  <a:gd name="T43" fmla="*/ 57 h 57"/>
                  <a:gd name="T44" fmla="*/ 18 w 113"/>
                  <a:gd name="T45" fmla="*/ 5 h 57"/>
                  <a:gd name="T46" fmla="*/ 0 w 113"/>
                  <a:gd name="T47" fmla="*/ 5 h 57"/>
                  <a:gd name="T48" fmla="*/ 0 w 113"/>
                  <a:gd name="T49" fmla="*/ 0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13" h="57">
                    <a:moveTo>
                      <a:pt x="55" y="0"/>
                    </a:moveTo>
                    <a:lnTo>
                      <a:pt x="63" y="0"/>
                    </a:lnTo>
                    <a:lnTo>
                      <a:pt x="83" y="50"/>
                    </a:lnTo>
                    <a:lnTo>
                      <a:pt x="105" y="0"/>
                    </a:lnTo>
                    <a:lnTo>
                      <a:pt x="113" y="0"/>
                    </a:lnTo>
                    <a:lnTo>
                      <a:pt x="113" y="57"/>
                    </a:lnTo>
                    <a:lnTo>
                      <a:pt x="108" y="57"/>
                    </a:lnTo>
                    <a:lnTo>
                      <a:pt x="108" y="5"/>
                    </a:lnTo>
                    <a:lnTo>
                      <a:pt x="107" y="5"/>
                    </a:lnTo>
                    <a:lnTo>
                      <a:pt x="86" y="57"/>
                    </a:lnTo>
                    <a:lnTo>
                      <a:pt x="82" y="57"/>
                    </a:lnTo>
                    <a:lnTo>
                      <a:pt x="61" y="5"/>
                    </a:lnTo>
                    <a:lnTo>
                      <a:pt x="60" y="5"/>
                    </a:lnTo>
                    <a:lnTo>
                      <a:pt x="60" y="57"/>
                    </a:lnTo>
                    <a:lnTo>
                      <a:pt x="55" y="57"/>
                    </a:lnTo>
                    <a:lnTo>
                      <a:pt x="55" y="0"/>
                    </a:lnTo>
                    <a:close/>
                    <a:moveTo>
                      <a:pt x="0" y="0"/>
                    </a:moveTo>
                    <a:lnTo>
                      <a:pt x="42" y="0"/>
                    </a:lnTo>
                    <a:lnTo>
                      <a:pt x="42" y="5"/>
                    </a:lnTo>
                    <a:lnTo>
                      <a:pt x="24" y="5"/>
                    </a:lnTo>
                    <a:lnTo>
                      <a:pt x="24" y="57"/>
                    </a:lnTo>
                    <a:lnTo>
                      <a:pt x="18" y="57"/>
                    </a:lnTo>
                    <a:lnTo>
                      <a:pt x="18" y="5"/>
                    </a:lnTo>
                    <a:lnTo>
                      <a:pt x="0" y="5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</p:spTree>
    <p:extLst/>
  </p:cSld>
  <p:clrMapOvr>
    <a:masterClrMapping/>
  </p:clrMapOvr>
  <p:transition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fidential - Comparison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626364" y="192024"/>
            <a:ext cx="7891272" cy="457200"/>
          </a:xfrm>
        </p:spPr>
        <p:txBody>
          <a:bodyPr anchor="ctr" anchorCtr="0"/>
          <a:lstStyle>
            <a:lvl1pPr>
              <a:defRPr baseline="0"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3" hasCustomPrompt="1"/>
          </p:nvPr>
        </p:nvSpPr>
        <p:spPr>
          <a:xfrm>
            <a:off x="626364" y="640080"/>
            <a:ext cx="7891272" cy="274320"/>
          </a:xfrm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itchFamily="34" charset="0"/>
              <a:buNone/>
              <a:defRPr sz="2200" b="0" cap="none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quarter" idx="4" hasCustomPrompt="1"/>
          </p:nvPr>
        </p:nvSpPr>
        <p:spPr>
          <a:xfrm>
            <a:off x="624721" y="1014984"/>
            <a:ext cx="3883025" cy="3639312"/>
          </a:xfrm>
        </p:spPr>
        <p:txBody>
          <a:bodyPr wrap="square" anchor="t">
            <a:normAutofit/>
          </a:bodyPr>
          <a:lstStyle>
            <a:lvl1pPr>
              <a:defRPr sz="2000" baseline="0">
                <a:solidFill>
                  <a:schemeClr val="bg1"/>
                </a:solidFill>
              </a:defRPr>
            </a:lvl1pPr>
            <a:lvl2pPr>
              <a:defRPr sz="1800" baseline="0"/>
            </a:lvl2pPr>
            <a:lvl3pPr>
              <a:defRPr sz="1400"/>
            </a:lvl3pPr>
            <a:lvl4pPr>
              <a:defRPr sz="1200"/>
            </a:lvl4pPr>
            <a:lvl5pPr>
              <a:defRPr sz="1000" baseline="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add text or click an icon to add other content types.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Content Placeholder 4"/>
          <p:cNvSpPr>
            <a:spLocks noGrp="1"/>
          </p:cNvSpPr>
          <p:nvPr>
            <p:ph sz="quarter" idx="15" hasCustomPrompt="1"/>
          </p:nvPr>
        </p:nvSpPr>
        <p:spPr>
          <a:xfrm>
            <a:off x="4636247" y="1014984"/>
            <a:ext cx="3886200" cy="3639312"/>
          </a:xfrm>
        </p:spPr>
        <p:txBody>
          <a:bodyPr wrap="square">
            <a:normAutofit/>
          </a:bodyPr>
          <a:lstStyle>
            <a:lvl1pPr>
              <a:defRPr baseline="0"/>
            </a:lvl1pPr>
            <a:lvl2pPr>
              <a:defRPr baseline="0"/>
            </a:lvl2pPr>
            <a:lvl3pPr>
              <a:defRPr baseline="0"/>
            </a:lvl3pPr>
            <a:lvl4pPr>
              <a:defRPr baseline="0"/>
            </a:lvl4pPr>
            <a:lvl5pPr>
              <a:defRPr baseline="0"/>
            </a:lvl5pPr>
          </a:lstStyle>
          <a:p>
            <a:pPr lvl="0"/>
            <a:r>
              <a:rPr lang="en-US" dirty="0"/>
              <a:t>Click to add text or click an icon to add other content types.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72517E6-58C8-49B3-A038-306AA97CE4BF}" type="slidenum">
              <a:rPr lang="en-US" smtClean="0"/>
              <a:pPr/>
              <a:t>‹#›</a:t>
            </a:fld>
            <a:endParaRPr lang="en-US" dirty="0"/>
          </a:p>
        </p:txBody>
      </p:sp>
    </p:spTree>
    <p:extLst/>
  </p:cSld>
  <p:clrMapOvr>
    <a:masterClrMapping/>
  </p:clrMapOvr>
  <p:transition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fidential - Two Content, - Blue">
    <p:bg>
      <p:bgPr>
        <a:gradFill>
          <a:gsLst>
            <a:gs pos="0">
              <a:srgbClr val="00517E"/>
            </a:gs>
            <a:gs pos="100000">
              <a:srgbClr val="04304B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1014983"/>
            <a:ext cx="9144000" cy="36393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626364" y="192024"/>
            <a:ext cx="7891272" cy="457200"/>
          </a:xfrm>
        </p:spPr>
        <p:txBody>
          <a:bodyPr anchor="ctr" anchorCtr="0"/>
          <a:lstStyle>
            <a:lvl1pPr>
              <a:defRPr baseline="0"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3" hasCustomPrompt="1"/>
          </p:nvPr>
        </p:nvSpPr>
        <p:spPr>
          <a:xfrm>
            <a:off x="626364" y="640080"/>
            <a:ext cx="7891272" cy="274320"/>
          </a:xfrm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itchFamily="34" charset="0"/>
              <a:buNone/>
              <a:defRPr sz="2200" b="0" cap="none" baseline="0">
                <a:solidFill>
                  <a:schemeClr val="accent1">
                    <a:lumMod val="40000"/>
                    <a:lumOff val="60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quarter" idx="4" hasCustomPrompt="1"/>
          </p:nvPr>
        </p:nvSpPr>
        <p:spPr>
          <a:xfrm>
            <a:off x="626364" y="1014984"/>
            <a:ext cx="3883025" cy="3639312"/>
          </a:xfrm>
        </p:spPr>
        <p:txBody>
          <a:bodyPr wrap="square" anchor="t">
            <a:normAutofit/>
          </a:bodyPr>
          <a:lstStyle>
            <a:lvl1pPr>
              <a:buClr>
                <a:schemeClr val="bg1"/>
              </a:buClr>
              <a:defRPr sz="2000" baseline="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1800" baseline="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4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2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000" baseline="0">
                <a:solidFill>
                  <a:schemeClr val="bg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add text or click an icon to add other content types.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Content Placeholder 4"/>
          <p:cNvSpPr>
            <a:spLocks noGrp="1"/>
          </p:cNvSpPr>
          <p:nvPr>
            <p:ph sz="quarter" idx="15" hasCustomPrompt="1"/>
          </p:nvPr>
        </p:nvSpPr>
        <p:spPr>
          <a:xfrm>
            <a:off x="4636247" y="1014984"/>
            <a:ext cx="3886200" cy="3639312"/>
          </a:xfrm>
        </p:spPr>
        <p:txBody>
          <a:bodyPr wrap="square">
            <a:normAutofit/>
          </a:bodyPr>
          <a:lstStyle>
            <a:lvl1pPr>
              <a:buClr>
                <a:schemeClr val="bg1"/>
              </a:buClr>
              <a:defRPr baseline="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baseline="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baseline="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baseline="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 or click an icon to add other content types.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72517E6-58C8-49B3-A038-306AA97CE4BF}" type="slidenum">
              <a:rPr lang="en-US" smtClean="0"/>
              <a:pPr/>
              <a:t>‹#›</a:t>
            </a:fld>
            <a:endParaRPr lang="en-US" dirty="0"/>
          </a:p>
        </p:txBody>
      </p:sp>
    </p:spTree>
    <p:extLst/>
  </p:cSld>
  <p:clrMapOvr>
    <a:masterClrMapping/>
  </p:clrMapOvr>
  <p:transition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fidential - Content with Caption - Blue">
    <p:bg>
      <p:bgPr>
        <a:gradFill>
          <a:gsLst>
            <a:gs pos="0">
              <a:srgbClr val="00517E"/>
            </a:gs>
            <a:gs pos="100000">
              <a:srgbClr val="04304B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2357"/>
            <a:ext cx="3127248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0" y="4666653"/>
            <a:ext cx="9144000" cy="489204"/>
          </a:xfrm>
          <a:prstGeom prst="rect">
            <a:avLst/>
          </a:prstGeom>
          <a:solidFill>
            <a:srgbClr val="DB38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228600"/>
            <a:ext cx="3127248" cy="369332"/>
          </a:xfrm>
        </p:spPr>
        <p:txBody>
          <a:bodyPr anchor="t" anchorCtr="0">
            <a:spAutoFit/>
          </a:bodyPr>
          <a:lstStyle>
            <a:lvl1pPr defTabSz="182880">
              <a:defRPr sz="1800" baseline="0">
                <a:solidFill>
                  <a:schemeClr val="bg1"/>
                </a:solidFill>
                <a:effectLst/>
                <a:latin typeface="+mj-lt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6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3127248" y="192024"/>
            <a:ext cx="6016752" cy="430887"/>
          </a:xfrm>
        </p:spPr>
        <p:txBody>
          <a:bodyPr wrap="square" lIns="274320" rIns="274320" anchor="ctr" anchorCtr="0">
            <a:noAutofit/>
          </a:bodyPr>
          <a:lstStyle>
            <a:lvl1pPr marL="0" indent="0" algn="l" defTabSz="182880">
              <a:lnSpc>
                <a:spcPct val="100000"/>
              </a:lnSpc>
              <a:spcBef>
                <a:spcPts val="0"/>
              </a:spcBef>
              <a:buFont typeface="Arial" pitchFamily="34" charset="0"/>
              <a:buNone/>
              <a:defRPr sz="2200" b="0" cap="none" baseline="0">
                <a:solidFill>
                  <a:schemeClr val="bg1"/>
                </a:solidFill>
                <a:effectLst/>
                <a:latin typeface="+mj-lt"/>
              </a:defRPr>
            </a:lvl1pPr>
            <a:lvl2pPr marL="0" indent="0" algn="r">
              <a:buFontTx/>
              <a:buNone/>
              <a:defRPr sz="1400" b="1">
                <a:solidFill>
                  <a:schemeClr val="bg1"/>
                </a:solidFill>
              </a:defRPr>
            </a:lvl2pPr>
            <a:lvl3pPr marL="182880" indent="0" algn="r">
              <a:buFontTx/>
              <a:buNone/>
              <a:defRPr sz="1400" b="1">
                <a:solidFill>
                  <a:schemeClr val="bg1"/>
                </a:solidFill>
              </a:defRPr>
            </a:lvl3pPr>
            <a:lvl4pPr marL="365760" indent="0" algn="r">
              <a:buFontTx/>
              <a:buNone/>
              <a:defRPr sz="1400" b="1">
                <a:solidFill>
                  <a:schemeClr val="bg1"/>
                </a:solidFill>
              </a:defRPr>
            </a:lvl4pPr>
            <a:lvl5pPr marL="548640" indent="0" algn="r">
              <a:buFontTx/>
              <a:buNone/>
              <a:defRPr sz="1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5" name="Content Placeholder 3"/>
          <p:cNvSpPr>
            <a:spLocks noGrp="1"/>
          </p:cNvSpPr>
          <p:nvPr>
            <p:ph sz="quarter" idx="14" hasCustomPrompt="1"/>
          </p:nvPr>
        </p:nvSpPr>
        <p:spPr>
          <a:xfrm>
            <a:off x="3127248" y="636359"/>
            <a:ext cx="6016752" cy="4014216"/>
          </a:xfrm>
        </p:spPr>
        <p:txBody>
          <a:bodyPr lIns="274320" tIns="45720" rIns="457200" bIns="45720" anchor="t" anchorCtr="0">
            <a:normAutofit/>
          </a:bodyPr>
          <a:lstStyle>
            <a:lvl1pPr>
              <a:defRPr sz="2000" baseline="0">
                <a:solidFill>
                  <a:schemeClr val="bg1"/>
                </a:solidFill>
                <a:latin typeface="+mn-lt"/>
              </a:defRPr>
            </a:lvl1pPr>
            <a:lvl2pPr>
              <a:defRPr baseline="0">
                <a:latin typeface="+mn-lt"/>
              </a:defRPr>
            </a:lvl2pPr>
            <a:lvl3pPr>
              <a:defRPr baseline="0">
                <a:latin typeface="+mn-lt"/>
              </a:defRPr>
            </a:lvl3pPr>
            <a:lvl4pPr>
              <a:defRPr baseline="0"/>
            </a:lvl4pPr>
            <a:lvl5pPr>
              <a:defRPr baseline="0"/>
            </a:lvl5pPr>
          </a:lstStyle>
          <a:p>
            <a:pPr lvl="0"/>
            <a:r>
              <a:rPr lang="en-US" dirty="0"/>
              <a:t>Click to add text or click an icon to add other content types.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411480" y="994407"/>
            <a:ext cx="2304288" cy="615553"/>
          </a:xfrm>
        </p:spPr>
        <p:txBody>
          <a:bodyPr wrap="square" anchor="t" anchorCtr="0">
            <a:spAutoFit/>
          </a:bodyPr>
          <a:lstStyle>
            <a:lvl1pPr marL="0" indent="-182880" algn="l">
              <a:buFont typeface="Arial" pitchFamily="34" charset="0"/>
              <a:buNone/>
              <a:defRPr sz="2000" b="0" cap="none" baseline="0">
                <a:solidFill>
                  <a:schemeClr val="bg1"/>
                </a:solidFill>
                <a:effectLst/>
                <a:latin typeface="+mn-lt"/>
              </a:defRPr>
            </a:lvl1pPr>
          </a:lstStyle>
          <a:p>
            <a:pPr lvl="0"/>
            <a:r>
              <a:rPr lang="en-US" dirty="0"/>
              <a:t>Click to edit caption text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72517E6-58C8-49B3-A038-306AA97CE4B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Box 3"/>
          <p:cNvSpPr txBox="1"/>
          <p:nvPr userDrawn="1"/>
        </p:nvSpPr>
        <p:spPr>
          <a:xfrm>
            <a:off x="2819401" y="4736592"/>
            <a:ext cx="3505200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182880"/>
            <a:r>
              <a:rPr lang="en-US" sz="1000" b="0" cap="all" spc="0" baseline="0" dirty="0">
                <a:solidFill>
                  <a:schemeClr val="bg1"/>
                </a:solidFill>
                <a:latin typeface="+mn-lt"/>
                <a:cs typeface="Arial" pitchFamily="34" charset="0"/>
              </a:rPr>
              <a:t>CONFIDENTIAL  •  DO NOT DISCLOSE</a:t>
            </a:r>
          </a:p>
        </p:txBody>
      </p:sp>
      <p:sp>
        <p:nvSpPr>
          <p:cNvPr id="10" name="TextBox 4"/>
          <p:cNvSpPr txBox="1"/>
          <p:nvPr userDrawn="1"/>
        </p:nvSpPr>
        <p:spPr>
          <a:xfrm>
            <a:off x="3310128" y="4941552"/>
            <a:ext cx="2514600" cy="169277"/>
          </a:xfrm>
          <a:prstGeom prst="rect">
            <a:avLst/>
          </a:prstGeom>
          <a:noFill/>
        </p:spPr>
        <p:txBody>
          <a:bodyPr wrap="square" anchor="b" anchorCtr="0">
            <a:spAutoFit/>
          </a:bodyPr>
          <a:lstStyle/>
          <a:p>
            <a:pPr marL="0" marR="0" lvl="0" indent="0" algn="ctr" defTabSz="274313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0" i="0" u="none" strike="noStrike" kern="300" cap="none" spc="5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+mn-lt"/>
                <a:ea typeface="Calibri" charset="0"/>
                <a:cs typeface="Arial" panose="020B0604020202020204" pitchFamily="34" charset="0"/>
              </a:rPr>
              <a:t>Copyright © SAS Institute Inc. All rights reserved.</a:t>
            </a:r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8427835" y="4765184"/>
            <a:ext cx="526892" cy="220528"/>
            <a:chOff x="6145213" y="4384676"/>
            <a:chExt cx="1582738" cy="649287"/>
          </a:xfrm>
          <a:solidFill>
            <a:schemeClr val="bg1"/>
          </a:solidFill>
        </p:grpSpPr>
        <p:sp>
          <p:nvSpPr>
            <p:cNvPr id="13" name="Freeform 6"/>
            <p:cNvSpPr>
              <a:spLocks/>
            </p:cNvSpPr>
            <p:nvPr userDrawn="1"/>
          </p:nvSpPr>
          <p:spPr bwMode="auto">
            <a:xfrm>
              <a:off x="6640513" y="4454526"/>
              <a:ext cx="341313" cy="449263"/>
            </a:xfrm>
            <a:custGeom>
              <a:avLst/>
              <a:gdLst>
                <a:gd name="T0" fmla="*/ 485 w 859"/>
                <a:gd name="T1" fmla="*/ 5 h 1132"/>
                <a:gd name="T2" fmla="*/ 603 w 859"/>
                <a:gd name="T3" fmla="*/ 31 h 1132"/>
                <a:gd name="T4" fmla="*/ 699 w 859"/>
                <a:gd name="T5" fmla="*/ 82 h 1132"/>
                <a:gd name="T6" fmla="*/ 771 w 859"/>
                <a:gd name="T7" fmla="*/ 167 h 1132"/>
                <a:gd name="T8" fmla="*/ 810 w 859"/>
                <a:gd name="T9" fmla="*/ 290 h 1132"/>
                <a:gd name="T10" fmla="*/ 642 w 859"/>
                <a:gd name="T11" fmla="*/ 307 h 1132"/>
                <a:gd name="T12" fmla="*/ 606 w 859"/>
                <a:gd name="T13" fmla="*/ 231 h 1132"/>
                <a:gd name="T14" fmla="*/ 544 w 859"/>
                <a:gd name="T15" fmla="*/ 184 h 1132"/>
                <a:gd name="T16" fmla="*/ 467 w 859"/>
                <a:gd name="T17" fmla="*/ 162 h 1132"/>
                <a:gd name="T18" fmla="*/ 385 w 859"/>
                <a:gd name="T19" fmla="*/ 158 h 1132"/>
                <a:gd name="T20" fmla="*/ 304 w 859"/>
                <a:gd name="T21" fmla="*/ 172 h 1132"/>
                <a:gd name="T22" fmla="*/ 236 w 859"/>
                <a:gd name="T23" fmla="*/ 207 h 1132"/>
                <a:gd name="T24" fmla="*/ 200 w 859"/>
                <a:gd name="T25" fmla="*/ 268 h 1132"/>
                <a:gd name="T26" fmla="*/ 207 w 859"/>
                <a:gd name="T27" fmla="*/ 344 h 1132"/>
                <a:gd name="T28" fmla="*/ 256 w 859"/>
                <a:gd name="T29" fmla="*/ 397 h 1132"/>
                <a:gd name="T30" fmla="*/ 334 w 859"/>
                <a:gd name="T31" fmla="*/ 434 h 1132"/>
                <a:gd name="T32" fmla="*/ 428 w 859"/>
                <a:gd name="T33" fmla="*/ 460 h 1132"/>
                <a:gd name="T34" fmla="*/ 528 w 859"/>
                <a:gd name="T35" fmla="*/ 484 h 1132"/>
                <a:gd name="T36" fmla="*/ 634 w 859"/>
                <a:gd name="T37" fmla="*/ 513 h 1132"/>
                <a:gd name="T38" fmla="*/ 728 w 859"/>
                <a:gd name="T39" fmla="*/ 556 h 1132"/>
                <a:gd name="T40" fmla="*/ 804 w 859"/>
                <a:gd name="T41" fmla="*/ 620 h 1132"/>
                <a:gd name="T42" fmla="*/ 850 w 859"/>
                <a:gd name="T43" fmla="*/ 711 h 1132"/>
                <a:gd name="T44" fmla="*/ 857 w 859"/>
                <a:gd name="T45" fmla="*/ 838 h 1132"/>
                <a:gd name="T46" fmla="*/ 821 w 859"/>
                <a:gd name="T47" fmla="*/ 954 h 1132"/>
                <a:gd name="T48" fmla="*/ 750 w 859"/>
                <a:gd name="T49" fmla="*/ 1037 h 1132"/>
                <a:gd name="T50" fmla="*/ 655 w 859"/>
                <a:gd name="T51" fmla="*/ 1093 h 1132"/>
                <a:gd name="T52" fmla="*/ 545 w 859"/>
                <a:gd name="T53" fmla="*/ 1124 h 1132"/>
                <a:gd name="T54" fmla="*/ 428 w 859"/>
                <a:gd name="T55" fmla="*/ 1132 h 1132"/>
                <a:gd name="T56" fmla="*/ 297 w 859"/>
                <a:gd name="T57" fmla="*/ 1120 h 1132"/>
                <a:gd name="T58" fmla="*/ 182 w 859"/>
                <a:gd name="T59" fmla="*/ 1081 h 1132"/>
                <a:gd name="T60" fmla="*/ 89 w 859"/>
                <a:gd name="T61" fmla="*/ 1012 h 1132"/>
                <a:gd name="T62" fmla="*/ 26 w 859"/>
                <a:gd name="T63" fmla="*/ 908 h 1132"/>
                <a:gd name="T64" fmla="*/ 0 w 859"/>
                <a:gd name="T65" fmla="*/ 767 h 1132"/>
                <a:gd name="T66" fmla="*/ 178 w 859"/>
                <a:gd name="T67" fmla="*/ 838 h 1132"/>
                <a:gd name="T68" fmla="*/ 229 w 859"/>
                <a:gd name="T69" fmla="*/ 913 h 1132"/>
                <a:gd name="T70" fmla="*/ 308 w 859"/>
                <a:gd name="T71" fmla="*/ 957 h 1132"/>
                <a:gd name="T72" fmla="*/ 404 w 859"/>
                <a:gd name="T73" fmla="*/ 974 h 1132"/>
                <a:gd name="T74" fmla="*/ 488 w 859"/>
                <a:gd name="T75" fmla="*/ 974 h 1132"/>
                <a:gd name="T76" fmla="*/ 564 w 859"/>
                <a:gd name="T77" fmla="*/ 960 h 1132"/>
                <a:gd name="T78" fmla="*/ 630 w 859"/>
                <a:gd name="T79" fmla="*/ 927 h 1132"/>
                <a:gd name="T80" fmla="*/ 674 w 859"/>
                <a:gd name="T81" fmla="*/ 871 h 1132"/>
                <a:gd name="T82" fmla="*/ 681 w 859"/>
                <a:gd name="T83" fmla="*/ 787 h 1132"/>
                <a:gd name="T84" fmla="*/ 647 w 859"/>
                <a:gd name="T85" fmla="*/ 722 h 1132"/>
                <a:gd name="T86" fmla="*/ 580 w 859"/>
                <a:gd name="T87" fmla="*/ 677 h 1132"/>
                <a:gd name="T88" fmla="*/ 490 w 859"/>
                <a:gd name="T89" fmla="*/ 647 h 1132"/>
                <a:gd name="T90" fmla="*/ 387 w 859"/>
                <a:gd name="T91" fmla="*/ 622 h 1132"/>
                <a:gd name="T92" fmla="*/ 281 w 859"/>
                <a:gd name="T93" fmla="*/ 595 h 1132"/>
                <a:gd name="T94" fmla="*/ 183 w 859"/>
                <a:gd name="T95" fmla="*/ 558 h 1132"/>
                <a:gd name="T96" fmla="*/ 99 w 859"/>
                <a:gd name="T97" fmla="*/ 504 h 1132"/>
                <a:gd name="T98" fmla="*/ 42 w 859"/>
                <a:gd name="T99" fmla="*/ 423 h 1132"/>
                <a:gd name="T100" fmla="*/ 21 w 859"/>
                <a:gd name="T101" fmla="*/ 308 h 1132"/>
                <a:gd name="T102" fmla="*/ 43 w 859"/>
                <a:gd name="T103" fmla="*/ 193 h 1132"/>
                <a:gd name="T104" fmla="*/ 103 w 859"/>
                <a:gd name="T105" fmla="*/ 107 h 1132"/>
                <a:gd name="T106" fmla="*/ 190 w 859"/>
                <a:gd name="T107" fmla="*/ 46 h 1132"/>
                <a:gd name="T108" fmla="*/ 292 w 859"/>
                <a:gd name="T109" fmla="*/ 12 h 1132"/>
                <a:gd name="T110" fmla="*/ 399 w 859"/>
                <a:gd name="T111" fmla="*/ 0 h 1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859" h="1132">
                  <a:moveTo>
                    <a:pt x="399" y="0"/>
                  </a:moveTo>
                  <a:lnTo>
                    <a:pt x="443" y="2"/>
                  </a:lnTo>
                  <a:lnTo>
                    <a:pt x="485" y="5"/>
                  </a:lnTo>
                  <a:lnTo>
                    <a:pt x="527" y="11"/>
                  </a:lnTo>
                  <a:lnTo>
                    <a:pt x="566" y="20"/>
                  </a:lnTo>
                  <a:lnTo>
                    <a:pt x="603" y="31"/>
                  </a:lnTo>
                  <a:lnTo>
                    <a:pt x="637" y="44"/>
                  </a:lnTo>
                  <a:lnTo>
                    <a:pt x="670" y="62"/>
                  </a:lnTo>
                  <a:lnTo>
                    <a:pt x="699" y="82"/>
                  </a:lnTo>
                  <a:lnTo>
                    <a:pt x="726" y="107"/>
                  </a:lnTo>
                  <a:lnTo>
                    <a:pt x="750" y="134"/>
                  </a:lnTo>
                  <a:lnTo>
                    <a:pt x="771" y="167"/>
                  </a:lnTo>
                  <a:lnTo>
                    <a:pt x="787" y="203"/>
                  </a:lnTo>
                  <a:lnTo>
                    <a:pt x="800" y="244"/>
                  </a:lnTo>
                  <a:lnTo>
                    <a:pt x="810" y="290"/>
                  </a:lnTo>
                  <a:lnTo>
                    <a:pt x="815" y="339"/>
                  </a:lnTo>
                  <a:lnTo>
                    <a:pt x="648" y="339"/>
                  </a:lnTo>
                  <a:lnTo>
                    <a:pt x="642" y="307"/>
                  </a:lnTo>
                  <a:lnTo>
                    <a:pt x="634" y="278"/>
                  </a:lnTo>
                  <a:lnTo>
                    <a:pt x="621" y="254"/>
                  </a:lnTo>
                  <a:lnTo>
                    <a:pt x="606" y="231"/>
                  </a:lnTo>
                  <a:lnTo>
                    <a:pt x="587" y="213"/>
                  </a:lnTo>
                  <a:lnTo>
                    <a:pt x="567" y="197"/>
                  </a:lnTo>
                  <a:lnTo>
                    <a:pt x="544" y="184"/>
                  </a:lnTo>
                  <a:lnTo>
                    <a:pt x="519" y="174"/>
                  </a:lnTo>
                  <a:lnTo>
                    <a:pt x="494" y="167"/>
                  </a:lnTo>
                  <a:lnTo>
                    <a:pt x="467" y="162"/>
                  </a:lnTo>
                  <a:lnTo>
                    <a:pt x="440" y="158"/>
                  </a:lnTo>
                  <a:lnTo>
                    <a:pt x="412" y="157"/>
                  </a:lnTo>
                  <a:lnTo>
                    <a:pt x="385" y="158"/>
                  </a:lnTo>
                  <a:lnTo>
                    <a:pt x="358" y="161"/>
                  </a:lnTo>
                  <a:lnTo>
                    <a:pt x="330" y="166"/>
                  </a:lnTo>
                  <a:lnTo>
                    <a:pt x="304" y="172"/>
                  </a:lnTo>
                  <a:lnTo>
                    <a:pt x="279" y="180"/>
                  </a:lnTo>
                  <a:lnTo>
                    <a:pt x="257" y="192"/>
                  </a:lnTo>
                  <a:lnTo>
                    <a:pt x="236" y="207"/>
                  </a:lnTo>
                  <a:lnTo>
                    <a:pt x="221" y="224"/>
                  </a:lnTo>
                  <a:lnTo>
                    <a:pt x="208" y="244"/>
                  </a:lnTo>
                  <a:lnTo>
                    <a:pt x="200" y="268"/>
                  </a:lnTo>
                  <a:lnTo>
                    <a:pt x="198" y="296"/>
                  </a:lnTo>
                  <a:lnTo>
                    <a:pt x="200" y="321"/>
                  </a:lnTo>
                  <a:lnTo>
                    <a:pt x="207" y="344"/>
                  </a:lnTo>
                  <a:lnTo>
                    <a:pt x="219" y="365"/>
                  </a:lnTo>
                  <a:lnTo>
                    <a:pt x="236" y="382"/>
                  </a:lnTo>
                  <a:lnTo>
                    <a:pt x="256" y="397"/>
                  </a:lnTo>
                  <a:lnTo>
                    <a:pt x="279" y="411"/>
                  </a:lnTo>
                  <a:lnTo>
                    <a:pt x="304" y="423"/>
                  </a:lnTo>
                  <a:lnTo>
                    <a:pt x="334" y="434"/>
                  </a:lnTo>
                  <a:lnTo>
                    <a:pt x="363" y="443"/>
                  </a:lnTo>
                  <a:lnTo>
                    <a:pt x="395" y="452"/>
                  </a:lnTo>
                  <a:lnTo>
                    <a:pt x="428" y="460"/>
                  </a:lnTo>
                  <a:lnTo>
                    <a:pt x="461" y="467"/>
                  </a:lnTo>
                  <a:lnTo>
                    <a:pt x="495" y="476"/>
                  </a:lnTo>
                  <a:lnTo>
                    <a:pt x="528" y="484"/>
                  </a:lnTo>
                  <a:lnTo>
                    <a:pt x="564" y="493"/>
                  </a:lnTo>
                  <a:lnTo>
                    <a:pt x="600" y="502"/>
                  </a:lnTo>
                  <a:lnTo>
                    <a:pt x="634" y="513"/>
                  </a:lnTo>
                  <a:lnTo>
                    <a:pt x="666" y="527"/>
                  </a:lnTo>
                  <a:lnTo>
                    <a:pt x="698" y="540"/>
                  </a:lnTo>
                  <a:lnTo>
                    <a:pt x="728" y="556"/>
                  </a:lnTo>
                  <a:lnTo>
                    <a:pt x="756" y="575"/>
                  </a:lnTo>
                  <a:lnTo>
                    <a:pt x="782" y="595"/>
                  </a:lnTo>
                  <a:lnTo>
                    <a:pt x="804" y="620"/>
                  </a:lnTo>
                  <a:lnTo>
                    <a:pt x="823" y="646"/>
                  </a:lnTo>
                  <a:lnTo>
                    <a:pt x="838" y="676"/>
                  </a:lnTo>
                  <a:lnTo>
                    <a:pt x="850" y="711"/>
                  </a:lnTo>
                  <a:lnTo>
                    <a:pt x="857" y="750"/>
                  </a:lnTo>
                  <a:lnTo>
                    <a:pt x="859" y="792"/>
                  </a:lnTo>
                  <a:lnTo>
                    <a:pt x="857" y="838"/>
                  </a:lnTo>
                  <a:lnTo>
                    <a:pt x="849" y="880"/>
                  </a:lnTo>
                  <a:lnTo>
                    <a:pt x="838" y="919"/>
                  </a:lnTo>
                  <a:lnTo>
                    <a:pt x="821" y="954"/>
                  </a:lnTo>
                  <a:lnTo>
                    <a:pt x="801" y="985"/>
                  </a:lnTo>
                  <a:lnTo>
                    <a:pt x="777" y="1013"/>
                  </a:lnTo>
                  <a:lnTo>
                    <a:pt x="750" y="1037"/>
                  </a:lnTo>
                  <a:lnTo>
                    <a:pt x="721" y="1059"/>
                  </a:lnTo>
                  <a:lnTo>
                    <a:pt x="689" y="1077"/>
                  </a:lnTo>
                  <a:lnTo>
                    <a:pt x="655" y="1093"/>
                  </a:lnTo>
                  <a:lnTo>
                    <a:pt x="619" y="1106"/>
                  </a:lnTo>
                  <a:lnTo>
                    <a:pt x="583" y="1116"/>
                  </a:lnTo>
                  <a:lnTo>
                    <a:pt x="545" y="1124"/>
                  </a:lnTo>
                  <a:lnTo>
                    <a:pt x="506" y="1129"/>
                  </a:lnTo>
                  <a:lnTo>
                    <a:pt x="467" y="1132"/>
                  </a:lnTo>
                  <a:lnTo>
                    <a:pt x="428" y="1132"/>
                  </a:lnTo>
                  <a:lnTo>
                    <a:pt x="383" y="1131"/>
                  </a:lnTo>
                  <a:lnTo>
                    <a:pt x="340" y="1128"/>
                  </a:lnTo>
                  <a:lnTo>
                    <a:pt x="297" y="1120"/>
                  </a:lnTo>
                  <a:lnTo>
                    <a:pt x="257" y="1111"/>
                  </a:lnTo>
                  <a:lnTo>
                    <a:pt x="218" y="1097"/>
                  </a:lnTo>
                  <a:lnTo>
                    <a:pt x="182" y="1081"/>
                  </a:lnTo>
                  <a:lnTo>
                    <a:pt x="148" y="1061"/>
                  </a:lnTo>
                  <a:lnTo>
                    <a:pt x="117" y="1038"/>
                  </a:lnTo>
                  <a:lnTo>
                    <a:pt x="89" y="1012"/>
                  </a:lnTo>
                  <a:lnTo>
                    <a:pt x="65" y="980"/>
                  </a:lnTo>
                  <a:lnTo>
                    <a:pt x="43" y="947"/>
                  </a:lnTo>
                  <a:lnTo>
                    <a:pt x="26" y="908"/>
                  </a:lnTo>
                  <a:lnTo>
                    <a:pt x="13" y="865"/>
                  </a:lnTo>
                  <a:lnTo>
                    <a:pt x="4" y="819"/>
                  </a:lnTo>
                  <a:lnTo>
                    <a:pt x="0" y="767"/>
                  </a:lnTo>
                  <a:lnTo>
                    <a:pt x="166" y="767"/>
                  </a:lnTo>
                  <a:lnTo>
                    <a:pt x="170" y="804"/>
                  </a:lnTo>
                  <a:lnTo>
                    <a:pt x="178" y="838"/>
                  </a:lnTo>
                  <a:lnTo>
                    <a:pt x="191" y="867"/>
                  </a:lnTo>
                  <a:lnTo>
                    <a:pt x="208" y="891"/>
                  </a:lnTo>
                  <a:lnTo>
                    <a:pt x="229" y="913"/>
                  </a:lnTo>
                  <a:lnTo>
                    <a:pt x="253" y="931"/>
                  </a:lnTo>
                  <a:lnTo>
                    <a:pt x="279" y="945"/>
                  </a:lnTo>
                  <a:lnTo>
                    <a:pt x="308" y="957"/>
                  </a:lnTo>
                  <a:lnTo>
                    <a:pt x="338" y="966"/>
                  </a:lnTo>
                  <a:lnTo>
                    <a:pt x="371" y="972"/>
                  </a:lnTo>
                  <a:lnTo>
                    <a:pt x="404" y="974"/>
                  </a:lnTo>
                  <a:lnTo>
                    <a:pt x="438" y="976"/>
                  </a:lnTo>
                  <a:lnTo>
                    <a:pt x="462" y="976"/>
                  </a:lnTo>
                  <a:lnTo>
                    <a:pt x="488" y="974"/>
                  </a:lnTo>
                  <a:lnTo>
                    <a:pt x="513" y="971"/>
                  </a:lnTo>
                  <a:lnTo>
                    <a:pt x="539" y="966"/>
                  </a:lnTo>
                  <a:lnTo>
                    <a:pt x="564" y="960"/>
                  </a:lnTo>
                  <a:lnTo>
                    <a:pt x="589" y="951"/>
                  </a:lnTo>
                  <a:lnTo>
                    <a:pt x="610" y="941"/>
                  </a:lnTo>
                  <a:lnTo>
                    <a:pt x="630" y="927"/>
                  </a:lnTo>
                  <a:lnTo>
                    <a:pt x="648" y="912"/>
                  </a:lnTo>
                  <a:lnTo>
                    <a:pt x="663" y="892"/>
                  </a:lnTo>
                  <a:lnTo>
                    <a:pt x="674" y="871"/>
                  </a:lnTo>
                  <a:lnTo>
                    <a:pt x="681" y="844"/>
                  </a:lnTo>
                  <a:lnTo>
                    <a:pt x="683" y="815"/>
                  </a:lnTo>
                  <a:lnTo>
                    <a:pt x="681" y="787"/>
                  </a:lnTo>
                  <a:lnTo>
                    <a:pt x="674" y="762"/>
                  </a:lnTo>
                  <a:lnTo>
                    <a:pt x="661" y="740"/>
                  </a:lnTo>
                  <a:lnTo>
                    <a:pt x="647" y="722"/>
                  </a:lnTo>
                  <a:lnTo>
                    <a:pt x="627" y="705"/>
                  </a:lnTo>
                  <a:lnTo>
                    <a:pt x="606" y="691"/>
                  </a:lnTo>
                  <a:lnTo>
                    <a:pt x="580" y="677"/>
                  </a:lnTo>
                  <a:lnTo>
                    <a:pt x="552" y="667"/>
                  </a:lnTo>
                  <a:lnTo>
                    <a:pt x="522" y="656"/>
                  </a:lnTo>
                  <a:lnTo>
                    <a:pt x="490" y="647"/>
                  </a:lnTo>
                  <a:lnTo>
                    <a:pt x="457" y="639"/>
                  </a:lnTo>
                  <a:lnTo>
                    <a:pt x="422" y="630"/>
                  </a:lnTo>
                  <a:lnTo>
                    <a:pt x="387" y="622"/>
                  </a:lnTo>
                  <a:lnTo>
                    <a:pt x="352" y="613"/>
                  </a:lnTo>
                  <a:lnTo>
                    <a:pt x="317" y="605"/>
                  </a:lnTo>
                  <a:lnTo>
                    <a:pt x="281" y="595"/>
                  </a:lnTo>
                  <a:lnTo>
                    <a:pt x="247" y="585"/>
                  </a:lnTo>
                  <a:lnTo>
                    <a:pt x="215" y="572"/>
                  </a:lnTo>
                  <a:lnTo>
                    <a:pt x="183" y="558"/>
                  </a:lnTo>
                  <a:lnTo>
                    <a:pt x="153" y="542"/>
                  </a:lnTo>
                  <a:lnTo>
                    <a:pt x="125" y="524"/>
                  </a:lnTo>
                  <a:lnTo>
                    <a:pt x="99" y="504"/>
                  </a:lnTo>
                  <a:lnTo>
                    <a:pt x="77" y="480"/>
                  </a:lnTo>
                  <a:lnTo>
                    <a:pt x="58" y="453"/>
                  </a:lnTo>
                  <a:lnTo>
                    <a:pt x="42" y="423"/>
                  </a:lnTo>
                  <a:lnTo>
                    <a:pt x="31" y="389"/>
                  </a:lnTo>
                  <a:lnTo>
                    <a:pt x="24" y="350"/>
                  </a:lnTo>
                  <a:lnTo>
                    <a:pt x="21" y="308"/>
                  </a:lnTo>
                  <a:lnTo>
                    <a:pt x="24" y="267"/>
                  </a:lnTo>
                  <a:lnTo>
                    <a:pt x="31" y="228"/>
                  </a:lnTo>
                  <a:lnTo>
                    <a:pt x="43" y="193"/>
                  </a:lnTo>
                  <a:lnTo>
                    <a:pt x="60" y="161"/>
                  </a:lnTo>
                  <a:lnTo>
                    <a:pt x="80" y="132"/>
                  </a:lnTo>
                  <a:lnTo>
                    <a:pt x="103" y="107"/>
                  </a:lnTo>
                  <a:lnTo>
                    <a:pt x="130" y="84"/>
                  </a:lnTo>
                  <a:lnTo>
                    <a:pt x="159" y="63"/>
                  </a:lnTo>
                  <a:lnTo>
                    <a:pt x="190" y="46"/>
                  </a:lnTo>
                  <a:lnTo>
                    <a:pt x="223" y="32"/>
                  </a:lnTo>
                  <a:lnTo>
                    <a:pt x="257" y="21"/>
                  </a:lnTo>
                  <a:lnTo>
                    <a:pt x="292" y="12"/>
                  </a:lnTo>
                  <a:lnTo>
                    <a:pt x="327" y="6"/>
                  </a:lnTo>
                  <a:lnTo>
                    <a:pt x="364" y="2"/>
                  </a:lnTo>
                  <a:lnTo>
                    <a:pt x="39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7"/>
            <p:cNvSpPr>
              <a:spLocks noEditPoints="1"/>
            </p:cNvSpPr>
            <p:nvPr userDrawn="1"/>
          </p:nvSpPr>
          <p:spPr bwMode="auto">
            <a:xfrm>
              <a:off x="6994526" y="4454526"/>
              <a:ext cx="377825" cy="449263"/>
            </a:xfrm>
            <a:custGeom>
              <a:avLst/>
              <a:gdLst>
                <a:gd name="T0" fmla="*/ 629 w 951"/>
                <a:gd name="T1" fmla="*/ 576 h 1132"/>
                <a:gd name="T2" fmla="*/ 530 w 951"/>
                <a:gd name="T3" fmla="*/ 600 h 1132"/>
                <a:gd name="T4" fmla="*/ 417 w 951"/>
                <a:gd name="T5" fmla="*/ 616 h 1132"/>
                <a:gd name="T6" fmla="*/ 322 w 951"/>
                <a:gd name="T7" fmla="*/ 636 h 1132"/>
                <a:gd name="T8" fmla="*/ 247 w 951"/>
                <a:gd name="T9" fmla="*/ 670 h 1132"/>
                <a:gd name="T10" fmla="*/ 196 w 951"/>
                <a:gd name="T11" fmla="*/ 728 h 1132"/>
                <a:gd name="T12" fmla="*/ 176 w 951"/>
                <a:gd name="T13" fmla="*/ 817 h 1132"/>
                <a:gd name="T14" fmla="*/ 194 w 951"/>
                <a:gd name="T15" fmla="*/ 897 h 1132"/>
                <a:gd name="T16" fmla="*/ 245 w 951"/>
                <a:gd name="T17" fmla="*/ 947 h 1132"/>
                <a:gd name="T18" fmla="*/ 317 w 951"/>
                <a:gd name="T19" fmla="*/ 972 h 1132"/>
                <a:gd name="T20" fmla="*/ 417 w 951"/>
                <a:gd name="T21" fmla="*/ 974 h 1132"/>
                <a:gd name="T22" fmla="*/ 528 w 951"/>
                <a:gd name="T23" fmla="*/ 944 h 1132"/>
                <a:gd name="T24" fmla="*/ 609 w 951"/>
                <a:gd name="T25" fmla="*/ 890 h 1132"/>
                <a:gd name="T26" fmla="*/ 658 w 951"/>
                <a:gd name="T27" fmla="*/ 822 h 1132"/>
                <a:gd name="T28" fmla="*/ 679 w 951"/>
                <a:gd name="T29" fmla="*/ 753 h 1132"/>
                <a:gd name="T30" fmla="*/ 468 w 951"/>
                <a:gd name="T31" fmla="*/ 0 h 1132"/>
                <a:gd name="T32" fmla="*/ 570 w 951"/>
                <a:gd name="T33" fmla="*/ 6 h 1132"/>
                <a:gd name="T34" fmla="*/ 668 w 951"/>
                <a:gd name="T35" fmla="*/ 28 h 1132"/>
                <a:gd name="T36" fmla="*/ 752 w 951"/>
                <a:gd name="T37" fmla="*/ 72 h 1132"/>
                <a:gd name="T38" fmla="*/ 814 w 951"/>
                <a:gd name="T39" fmla="*/ 145 h 1132"/>
                <a:gd name="T40" fmla="*/ 845 w 951"/>
                <a:gd name="T41" fmla="*/ 253 h 1132"/>
                <a:gd name="T42" fmla="*/ 848 w 951"/>
                <a:gd name="T43" fmla="*/ 884 h 1132"/>
                <a:gd name="T44" fmla="*/ 854 w 951"/>
                <a:gd name="T45" fmla="*/ 947 h 1132"/>
                <a:gd name="T46" fmla="*/ 883 w 951"/>
                <a:gd name="T47" fmla="*/ 974 h 1132"/>
                <a:gd name="T48" fmla="*/ 932 w 951"/>
                <a:gd name="T49" fmla="*/ 972 h 1132"/>
                <a:gd name="T50" fmla="*/ 933 w 951"/>
                <a:gd name="T51" fmla="*/ 1114 h 1132"/>
                <a:gd name="T52" fmla="*/ 861 w 951"/>
                <a:gd name="T53" fmla="*/ 1131 h 1132"/>
                <a:gd name="T54" fmla="*/ 779 w 951"/>
                <a:gd name="T55" fmla="*/ 1125 h 1132"/>
                <a:gd name="T56" fmla="*/ 721 w 951"/>
                <a:gd name="T57" fmla="*/ 1083 h 1132"/>
                <a:gd name="T58" fmla="*/ 692 w 951"/>
                <a:gd name="T59" fmla="*/ 1002 h 1132"/>
                <a:gd name="T60" fmla="*/ 616 w 951"/>
                <a:gd name="T61" fmla="*/ 1041 h 1132"/>
                <a:gd name="T62" fmla="*/ 485 w 951"/>
                <a:gd name="T63" fmla="*/ 1111 h 1132"/>
                <a:gd name="T64" fmla="*/ 334 w 951"/>
                <a:gd name="T65" fmla="*/ 1132 h 1132"/>
                <a:gd name="T66" fmla="*/ 222 w 951"/>
                <a:gd name="T67" fmla="*/ 1120 h 1132"/>
                <a:gd name="T68" fmla="*/ 125 w 951"/>
                <a:gd name="T69" fmla="*/ 1082 h 1132"/>
                <a:gd name="T70" fmla="*/ 52 w 951"/>
                <a:gd name="T71" fmla="*/ 1013 h 1132"/>
                <a:gd name="T72" fmla="*/ 9 w 951"/>
                <a:gd name="T73" fmla="*/ 914 h 1132"/>
                <a:gd name="T74" fmla="*/ 1 w 951"/>
                <a:gd name="T75" fmla="*/ 784 h 1132"/>
                <a:gd name="T76" fmla="*/ 33 w 951"/>
                <a:gd name="T77" fmla="*/ 671 h 1132"/>
                <a:gd name="T78" fmla="*/ 94 w 951"/>
                <a:gd name="T79" fmla="*/ 594 h 1132"/>
                <a:gd name="T80" fmla="*/ 176 w 951"/>
                <a:gd name="T81" fmla="*/ 545 h 1132"/>
                <a:gd name="T82" fmla="*/ 273 w 951"/>
                <a:gd name="T83" fmla="*/ 512 h 1132"/>
                <a:gd name="T84" fmla="*/ 381 w 951"/>
                <a:gd name="T85" fmla="*/ 489 h 1132"/>
                <a:gd name="T86" fmla="*/ 491 w 951"/>
                <a:gd name="T87" fmla="*/ 472 h 1132"/>
                <a:gd name="T88" fmla="*/ 582 w 951"/>
                <a:gd name="T89" fmla="*/ 453 h 1132"/>
                <a:gd name="T90" fmla="*/ 647 w 951"/>
                <a:gd name="T91" fmla="*/ 422 h 1132"/>
                <a:gd name="T92" fmla="*/ 680 w 951"/>
                <a:gd name="T93" fmla="*/ 365 h 1132"/>
                <a:gd name="T94" fmla="*/ 675 w 951"/>
                <a:gd name="T95" fmla="*/ 276 h 1132"/>
                <a:gd name="T96" fmla="*/ 638 w 951"/>
                <a:gd name="T97" fmla="*/ 210 h 1132"/>
                <a:gd name="T98" fmla="*/ 578 w 951"/>
                <a:gd name="T99" fmla="*/ 175 h 1132"/>
                <a:gd name="T100" fmla="*/ 506 w 951"/>
                <a:gd name="T101" fmla="*/ 160 h 1132"/>
                <a:gd name="T102" fmla="*/ 423 w 951"/>
                <a:gd name="T103" fmla="*/ 158 h 1132"/>
                <a:gd name="T104" fmla="*/ 332 w 951"/>
                <a:gd name="T105" fmla="*/ 175 h 1132"/>
                <a:gd name="T106" fmla="*/ 261 w 951"/>
                <a:gd name="T107" fmla="*/ 218 h 1132"/>
                <a:gd name="T108" fmla="*/ 216 w 951"/>
                <a:gd name="T109" fmla="*/ 292 h 1132"/>
                <a:gd name="T110" fmla="*/ 39 w 951"/>
                <a:gd name="T111" fmla="*/ 362 h 1132"/>
                <a:gd name="T112" fmla="*/ 66 w 951"/>
                <a:gd name="T113" fmla="*/ 222 h 1132"/>
                <a:gd name="T114" fmla="*/ 129 w 951"/>
                <a:gd name="T115" fmla="*/ 120 h 1132"/>
                <a:gd name="T116" fmla="*/ 222 w 951"/>
                <a:gd name="T117" fmla="*/ 51 h 1132"/>
                <a:gd name="T118" fmla="*/ 338 w 951"/>
                <a:gd name="T119" fmla="*/ 12 h 1132"/>
                <a:gd name="T120" fmla="*/ 468 w 951"/>
                <a:gd name="T121" fmla="*/ 0 h 1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951" h="1132">
                  <a:moveTo>
                    <a:pt x="681" y="550"/>
                  </a:moveTo>
                  <a:lnTo>
                    <a:pt x="657" y="564"/>
                  </a:lnTo>
                  <a:lnTo>
                    <a:pt x="629" y="576"/>
                  </a:lnTo>
                  <a:lnTo>
                    <a:pt x="599" y="586"/>
                  </a:lnTo>
                  <a:lnTo>
                    <a:pt x="565" y="593"/>
                  </a:lnTo>
                  <a:lnTo>
                    <a:pt x="530" y="600"/>
                  </a:lnTo>
                  <a:lnTo>
                    <a:pt x="493" y="605"/>
                  </a:lnTo>
                  <a:lnTo>
                    <a:pt x="455" y="611"/>
                  </a:lnTo>
                  <a:lnTo>
                    <a:pt x="417" y="616"/>
                  </a:lnTo>
                  <a:lnTo>
                    <a:pt x="379" y="622"/>
                  </a:lnTo>
                  <a:lnTo>
                    <a:pt x="350" y="629"/>
                  </a:lnTo>
                  <a:lnTo>
                    <a:pt x="322" y="636"/>
                  </a:lnTo>
                  <a:lnTo>
                    <a:pt x="295" y="646"/>
                  </a:lnTo>
                  <a:lnTo>
                    <a:pt x="270" y="657"/>
                  </a:lnTo>
                  <a:lnTo>
                    <a:pt x="247" y="670"/>
                  </a:lnTo>
                  <a:lnTo>
                    <a:pt x="227" y="686"/>
                  </a:lnTo>
                  <a:lnTo>
                    <a:pt x="209" y="705"/>
                  </a:lnTo>
                  <a:lnTo>
                    <a:pt x="196" y="728"/>
                  </a:lnTo>
                  <a:lnTo>
                    <a:pt x="185" y="753"/>
                  </a:lnTo>
                  <a:lnTo>
                    <a:pt x="177" y="784"/>
                  </a:lnTo>
                  <a:lnTo>
                    <a:pt x="176" y="817"/>
                  </a:lnTo>
                  <a:lnTo>
                    <a:pt x="177" y="848"/>
                  </a:lnTo>
                  <a:lnTo>
                    <a:pt x="185" y="874"/>
                  </a:lnTo>
                  <a:lnTo>
                    <a:pt x="194" y="897"/>
                  </a:lnTo>
                  <a:lnTo>
                    <a:pt x="209" y="916"/>
                  </a:lnTo>
                  <a:lnTo>
                    <a:pt x="226" y="933"/>
                  </a:lnTo>
                  <a:lnTo>
                    <a:pt x="245" y="947"/>
                  </a:lnTo>
                  <a:lnTo>
                    <a:pt x="267" y="957"/>
                  </a:lnTo>
                  <a:lnTo>
                    <a:pt x="292" y="966"/>
                  </a:lnTo>
                  <a:lnTo>
                    <a:pt x="317" y="972"/>
                  </a:lnTo>
                  <a:lnTo>
                    <a:pt x="344" y="974"/>
                  </a:lnTo>
                  <a:lnTo>
                    <a:pt x="372" y="976"/>
                  </a:lnTo>
                  <a:lnTo>
                    <a:pt x="417" y="974"/>
                  </a:lnTo>
                  <a:lnTo>
                    <a:pt x="458" y="967"/>
                  </a:lnTo>
                  <a:lnTo>
                    <a:pt x="496" y="957"/>
                  </a:lnTo>
                  <a:lnTo>
                    <a:pt x="528" y="944"/>
                  </a:lnTo>
                  <a:lnTo>
                    <a:pt x="559" y="929"/>
                  </a:lnTo>
                  <a:lnTo>
                    <a:pt x="585" y="910"/>
                  </a:lnTo>
                  <a:lnTo>
                    <a:pt x="609" y="890"/>
                  </a:lnTo>
                  <a:lnTo>
                    <a:pt x="628" y="869"/>
                  </a:lnTo>
                  <a:lnTo>
                    <a:pt x="645" y="846"/>
                  </a:lnTo>
                  <a:lnTo>
                    <a:pt x="658" y="822"/>
                  </a:lnTo>
                  <a:lnTo>
                    <a:pt x="668" y="799"/>
                  </a:lnTo>
                  <a:lnTo>
                    <a:pt x="675" y="775"/>
                  </a:lnTo>
                  <a:lnTo>
                    <a:pt x="679" y="753"/>
                  </a:lnTo>
                  <a:lnTo>
                    <a:pt x="681" y="732"/>
                  </a:lnTo>
                  <a:lnTo>
                    <a:pt x="681" y="550"/>
                  </a:lnTo>
                  <a:close/>
                  <a:moveTo>
                    <a:pt x="468" y="0"/>
                  </a:moveTo>
                  <a:lnTo>
                    <a:pt x="502" y="2"/>
                  </a:lnTo>
                  <a:lnTo>
                    <a:pt x="536" y="3"/>
                  </a:lnTo>
                  <a:lnTo>
                    <a:pt x="570" y="6"/>
                  </a:lnTo>
                  <a:lnTo>
                    <a:pt x="604" y="11"/>
                  </a:lnTo>
                  <a:lnTo>
                    <a:pt x="636" y="18"/>
                  </a:lnTo>
                  <a:lnTo>
                    <a:pt x="668" y="28"/>
                  </a:lnTo>
                  <a:lnTo>
                    <a:pt x="697" y="40"/>
                  </a:lnTo>
                  <a:lnTo>
                    <a:pt x="725" y="55"/>
                  </a:lnTo>
                  <a:lnTo>
                    <a:pt x="752" y="72"/>
                  </a:lnTo>
                  <a:lnTo>
                    <a:pt x="775" y="93"/>
                  </a:lnTo>
                  <a:lnTo>
                    <a:pt x="796" y="117"/>
                  </a:lnTo>
                  <a:lnTo>
                    <a:pt x="814" y="145"/>
                  </a:lnTo>
                  <a:lnTo>
                    <a:pt x="828" y="177"/>
                  </a:lnTo>
                  <a:lnTo>
                    <a:pt x="838" y="213"/>
                  </a:lnTo>
                  <a:lnTo>
                    <a:pt x="845" y="253"/>
                  </a:lnTo>
                  <a:lnTo>
                    <a:pt x="848" y="298"/>
                  </a:lnTo>
                  <a:lnTo>
                    <a:pt x="848" y="855"/>
                  </a:lnTo>
                  <a:lnTo>
                    <a:pt x="848" y="884"/>
                  </a:lnTo>
                  <a:lnTo>
                    <a:pt x="848" y="909"/>
                  </a:lnTo>
                  <a:lnTo>
                    <a:pt x="850" y="930"/>
                  </a:lnTo>
                  <a:lnTo>
                    <a:pt x="854" y="947"/>
                  </a:lnTo>
                  <a:lnTo>
                    <a:pt x="860" y="960"/>
                  </a:lnTo>
                  <a:lnTo>
                    <a:pt x="870" y="968"/>
                  </a:lnTo>
                  <a:lnTo>
                    <a:pt x="883" y="974"/>
                  </a:lnTo>
                  <a:lnTo>
                    <a:pt x="900" y="976"/>
                  </a:lnTo>
                  <a:lnTo>
                    <a:pt x="915" y="976"/>
                  </a:lnTo>
                  <a:lnTo>
                    <a:pt x="932" y="972"/>
                  </a:lnTo>
                  <a:lnTo>
                    <a:pt x="951" y="966"/>
                  </a:lnTo>
                  <a:lnTo>
                    <a:pt x="951" y="1104"/>
                  </a:lnTo>
                  <a:lnTo>
                    <a:pt x="933" y="1114"/>
                  </a:lnTo>
                  <a:lnTo>
                    <a:pt x="911" y="1122"/>
                  </a:lnTo>
                  <a:lnTo>
                    <a:pt x="888" y="1128"/>
                  </a:lnTo>
                  <a:lnTo>
                    <a:pt x="861" y="1131"/>
                  </a:lnTo>
                  <a:lnTo>
                    <a:pt x="832" y="1132"/>
                  </a:lnTo>
                  <a:lnTo>
                    <a:pt x="804" y="1131"/>
                  </a:lnTo>
                  <a:lnTo>
                    <a:pt x="779" y="1125"/>
                  </a:lnTo>
                  <a:lnTo>
                    <a:pt x="757" y="1116"/>
                  </a:lnTo>
                  <a:lnTo>
                    <a:pt x="737" y="1101"/>
                  </a:lnTo>
                  <a:lnTo>
                    <a:pt x="721" y="1083"/>
                  </a:lnTo>
                  <a:lnTo>
                    <a:pt x="708" y="1061"/>
                  </a:lnTo>
                  <a:lnTo>
                    <a:pt x="698" y="1034"/>
                  </a:lnTo>
                  <a:lnTo>
                    <a:pt x="692" y="1002"/>
                  </a:lnTo>
                  <a:lnTo>
                    <a:pt x="691" y="966"/>
                  </a:lnTo>
                  <a:lnTo>
                    <a:pt x="655" y="1006"/>
                  </a:lnTo>
                  <a:lnTo>
                    <a:pt x="616" y="1041"/>
                  </a:lnTo>
                  <a:lnTo>
                    <a:pt x="575" y="1069"/>
                  </a:lnTo>
                  <a:lnTo>
                    <a:pt x="531" y="1093"/>
                  </a:lnTo>
                  <a:lnTo>
                    <a:pt x="485" y="1111"/>
                  </a:lnTo>
                  <a:lnTo>
                    <a:pt x="436" y="1123"/>
                  </a:lnTo>
                  <a:lnTo>
                    <a:pt x="386" y="1130"/>
                  </a:lnTo>
                  <a:lnTo>
                    <a:pt x="334" y="1132"/>
                  </a:lnTo>
                  <a:lnTo>
                    <a:pt x="295" y="1131"/>
                  </a:lnTo>
                  <a:lnTo>
                    <a:pt x="258" y="1128"/>
                  </a:lnTo>
                  <a:lnTo>
                    <a:pt x="222" y="1120"/>
                  </a:lnTo>
                  <a:lnTo>
                    <a:pt x="187" y="1111"/>
                  </a:lnTo>
                  <a:lnTo>
                    <a:pt x="155" y="1097"/>
                  </a:lnTo>
                  <a:lnTo>
                    <a:pt x="125" y="1082"/>
                  </a:lnTo>
                  <a:lnTo>
                    <a:pt x="98" y="1062"/>
                  </a:lnTo>
                  <a:lnTo>
                    <a:pt x="73" y="1040"/>
                  </a:lnTo>
                  <a:lnTo>
                    <a:pt x="52" y="1013"/>
                  </a:lnTo>
                  <a:lnTo>
                    <a:pt x="34" y="984"/>
                  </a:lnTo>
                  <a:lnTo>
                    <a:pt x="19" y="951"/>
                  </a:lnTo>
                  <a:lnTo>
                    <a:pt x="9" y="914"/>
                  </a:lnTo>
                  <a:lnTo>
                    <a:pt x="1" y="874"/>
                  </a:lnTo>
                  <a:lnTo>
                    <a:pt x="0" y="830"/>
                  </a:lnTo>
                  <a:lnTo>
                    <a:pt x="1" y="784"/>
                  </a:lnTo>
                  <a:lnTo>
                    <a:pt x="9" y="741"/>
                  </a:lnTo>
                  <a:lnTo>
                    <a:pt x="18" y="704"/>
                  </a:lnTo>
                  <a:lnTo>
                    <a:pt x="33" y="671"/>
                  </a:lnTo>
                  <a:lnTo>
                    <a:pt x="50" y="642"/>
                  </a:lnTo>
                  <a:lnTo>
                    <a:pt x="70" y="617"/>
                  </a:lnTo>
                  <a:lnTo>
                    <a:pt x="94" y="594"/>
                  </a:lnTo>
                  <a:lnTo>
                    <a:pt x="119" y="575"/>
                  </a:lnTo>
                  <a:lnTo>
                    <a:pt x="147" y="559"/>
                  </a:lnTo>
                  <a:lnTo>
                    <a:pt x="176" y="545"/>
                  </a:lnTo>
                  <a:lnTo>
                    <a:pt x="208" y="533"/>
                  </a:lnTo>
                  <a:lnTo>
                    <a:pt x="241" y="522"/>
                  </a:lnTo>
                  <a:lnTo>
                    <a:pt x="273" y="512"/>
                  </a:lnTo>
                  <a:lnTo>
                    <a:pt x="307" y="505"/>
                  </a:lnTo>
                  <a:lnTo>
                    <a:pt x="343" y="496"/>
                  </a:lnTo>
                  <a:lnTo>
                    <a:pt x="381" y="489"/>
                  </a:lnTo>
                  <a:lnTo>
                    <a:pt x="419" y="483"/>
                  </a:lnTo>
                  <a:lnTo>
                    <a:pt x="455" y="477"/>
                  </a:lnTo>
                  <a:lnTo>
                    <a:pt x="491" y="472"/>
                  </a:lnTo>
                  <a:lnTo>
                    <a:pt x="523" y="466"/>
                  </a:lnTo>
                  <a:lnTo>
                    <a:pt x="554" y="460"/>
                  </a:lnTo>
                  <a:lnTo>
                    <a:pt x="582" y="453"/>
                  </a:lnTo>
                  <a:lnTo>
                    <a:pt x="606" y="445"/>
                  </a:lnTo>
                  <a:lnTo>
                    <a:pt x="629" y="434"/>
                  </a:lnTo>
                  <a:lnTo>
                    <a:pt x="647" y="422"/>
                  </a:lnTo>
                  <a:lnTo>
                    <a:pt x="662" y="406"/>
                  </a:lnTo>
                  <a:lnTo>
                    <a:pt x="674" y="387"/>
                  </a:lnTo>
                  <a:lnTo>
                    <a:pt x="680" y="365"/>
                  </a:lnTo>
                  <a:lnTo>
                    <a:pt x="683" y="338"/>
                  </a:lnTo>
                  <a:lnTo>
                    <a:pt x="680" y="304"/>
                  </a:lnTo>
                  <a:lnTo>
                    <a:pt x="675" y="276"/>
                  </a:lnTo>
                  <a:lnTo>
                    <a:pt x="666" y="250"/>
                  </a:lnTo>
                  <a:lnTo>
                    <a:pt x="652" y="228"/>
                  </a:lnTo>
                  <a:lnTo>
                    <a:pt x="638" y="210"/>
                  </a:lnTo>
                  <a:lnTo>
                    <a:pt x="619" y="196"/>
                  </a:lnTo>
                  <a:lnTo>
                    <a:pt x="600" y="184"/>
                  </a:lnTo>
                  <a:lnTo>
                    <a:pt x="578" y="175"/>
                  </a:lnTo>
                  <a:lnTo>
                    <a:pt x="555" y="168"/>
                  </a:lnTo>
                  <a:lnTo>
                    <a:pt x="532" y="163"/>
                  </a:lnTo>
                  <a:lnTo>
                    <a:pt x="506" y="160"/>
                  </a:lnTo>
                  <a:lnTo>
                    <a:pt x="482" y="158"/>
                  </a:lnTo>
                  <a:lnTo>
                    <a:pt x="458" y="157"/>
                  </a:lnTo>
                  <a:lnTo>
                    <a:pt x="423" y="158"/>
                  </a:lnTo>
                  <a:lnTo>
                    <a:pt x="391" y="162"/>
                  </a:lnTo>
                  <a:lnTo>
                    <a:pt x="360" y="168"/>
                  </a:lnTo>
                  <a:lnTo>
                    <a:pt x="332" y="175"/>
                  </a:lnTo>
                  <a:lnTo>
                    <a:pt x="305" y="186"/>
                  </a:lnTo>
                  <a:lnTo>
                    <a:pt x="282" y="201"/>
                  </a:lnTo>
                  <a:lnTo>
                    <a:pt x="261" y="218"/>
                  </a:lnTo>
                  <a:lnTo>
                    <a:pt x="243" y="239"/>
                  </a:lnTo>
                  <a:lnTo>
                    <a:pt x="228" y="263"/>
                  </a:lnTo>
                  <a:lnTo>
                    <a:pt x="216" y="292"/>
                  </a:lnTo>
                  <a:lnTo>
                    <a:pt x="209" y="325"/>
                  </a:lnTo>
                  <a:lnTo>
                    <a:pt x="205" y="362"/>
                  </a:lnTo>
                  <a:lnTo>
                    <a:pt x="39" y="362"/>
                  </a:lnTo>
                  <a:lnTo>
                    <a:pt x="43" y="312"/>
                  </a:lnTo>
                  <a:lnTo>
                    <a:pt x="52" y="265"/>
                  </a:lnTo>
                  <a:lnTo>
                    <a:pt x="66" y="222"/>
                  </a:lnTo>
                  <a:lnTo>
                    <a:pt x="83" y="184"/>
                  </a:lnTo>
                  <a:lnTo>
                    <a:pt x="104" y="150"/>
                  </a:lnTo>
                  <a:lnTo>
                    <a:pt x="129" y="120"/>
                  </a:lnTo>
                  <a:lnTo>
                    <a:pt x="157" y="93"/>
                  </a:lnTo>
                  <a:lnTo>
                    <a:pt x="188" y="70"/>
                  </a:lnTo>
                  <a:lnTo>
                    <a:pt x="222" y="51"/>
                  </a:lnTo>
                  <a:lnTo>
                    <a:pt x="259" y="35"/>
                  </a:lnTo>
                  <a:lnTo>
                    <a:pt x="296" y="22"/>
                  </a:lnTo>
                  <a:lnTo>
                    <a:pt x="338" y="12"/>
                  </a:lnTo>
                  <a:lnTo>
                    <a:pt x="379" y="6"/>
                  </a:lnTo>
                  <a:lnTo>
                    <a:pt x="423" y="3"/>
                  </a:lnTo>
                  <a:lnTo>
                    <a:pt x="46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8"/>
            <p:cNvSpPr>
              <a:spLocks/>
            </p:cNvSpPr>
            <p:nvPr userDrawn="1"/>
          </p:nvSpPr>
          <p:spPr bwMode="auto">
            <a:xfrm>
              <a:off x="7367588" y="4454526"/>
              <a:ext cx="341313" cy="449263"/>
            </a:xfrm>
            <a:custGeom>
              <a:avLst/>
              <a:gdLst>
                <a:gd name="T0" fmla="*/ 486 w 860"/>
                <a:gd name="T1" fmla="*/ 5 h 1132"/>
                <a:gd name="T2" fmla="*/ 604 w 860"/>
                <a:gd name="T3" fmla="*/ 31 h 1132"/>
                <a:gd name="T4" fmla="*/ 701 w 860"/>
                <a:gd name="T5" fmla="*/ 82 h 1132"/>
                <a:gd name="T6" fmla="*/ 771 w 860"/>
                <a:gd name="T7" fmla="*/ 167 h 1132"/>
                <a:gd name="T8" fmla="*/ 810 w 860"/>
                <a:gd name="T9" fmla="*/ 290 h 1132"/>
                <a:gd name="T10" fmla="*/ 644 w 860"/>
                <a:gd name="T11" fmla="*/ 307 h 1132"/>
                <a:gd name="T12" fmla="*/ 606 w 860"/>
                <a:gd name="T13" fmla="*/ 231 h 1132"/>
                <a:gd name="T14" fmla="*/ 545 w 860"/>
                <a:gd name="T15" fmla="*/ 184 h 1132"/>
                <a:gd name="T16" fmla="*/ 467 w 860"/>
                <a:gd name="T17" fmla="*/ 162 h 1132"/>
                <a:gd name="T18" fmla="*/ 386 w 860"/>
                <a:gd name="T19" fmla="*/ 158 h 1132"/>
                <a:gd name="T20" fmla="*/ 305 w 860"/>
                <a:gd name="T21" fmla="*/ 172 h 1132"/>
                <a:gd name="T22" fmla="*/ 238 w 860"/>
                <a:gd name="T23" fmla="*/ 207 h 1132"/>
                <a:gd name="T24" fmla="*/ 200 w 860"/>
                <a:gd name="T25" fmla="*/ 268 h 1132"/>
                <a:gd name="T26" fmla="*/ 208 w 860"/>
                <a:gd name="T27" fmla="*/ 344 h 1132"/>
                <a:gd name="T28" fmla="*/ 256 w 860"/>
                <a:gd name="T29" fmla="*/ 397 h 1132"/>
                <a:gd name="T30" fmla="*/ 334 w 860"/>
                <a:gd name="T31" fmla="*/ 434 h 1132"/>
                <a:gd name="T32" fmla="*/ 429 w 860"/>
                <a:gd name="T33" fmla="*/ 460 h 1132"/>
                <a:gd name="T34" fmla="*/ 528 w 860"/>
                <a:gd name="T35" fmla="*/ 484 h 1132"/>
                <a:gd name="T36" fmla="*/ 634 w 860"/>
                <a:gd name="T37" fmla="*/ 513 h 1132"/>
                <a:gd name="T38" fmla="*/ 729 w 860"/>
                <a:gd name="T39" fmla="*/ 556 h 1132"/>
                <a:gd name="T40" fmla="*/ 804 w 860"/>
                <a:gd name="T41" fmla="*/ 620 h 1132"/>
                <a:gd name="T42" fmla="*/ 850 w 860"/>
                <a:gd name="T43" fmla="*/ 711 h 1132"/>
                <a:gd name="T44" fmla="*/ 857 w 860"/>
                <a:gd name="T45" fmla="*/ 838 h 1132"/>
                <a:gd name="T46" fmla="*/ 821 w 860"/>
                <a:gd name="T47" fmla="*/ 954 h 1132"/>
                <a:gd name="T48" fmla="*/ 750 w 860"/>
                <a:gd name="T49" fmla="*/ 1037 h 1132"/>
                <a:gd name="T50" fmla="*/ 656 w 860"/>
                <a:gd name="T51" fmla="*/ 1093 h 1132"/>
                <a:gd name="T52" fmla="*/ 545 w 860"/>
                <a:gd name="T53" fmla="*/ 1124 h 1132"/>
                <a:gd name="T54" fmla="*/ 429 w 860"/>
                <a:gd name="T55" fmla="*/ 1132 h 1132"/>
                <a:gd name="T56" fmla="*/ 299 w 860"/>
                <a:gd name="T57" fmla="*/ 1120 h 1132"/>
                <a:gd name="T58" fmla="*/ 182 w 860"/>
                <a:gd name="T59" fmla="*/ 1081 h 1132"/>
                <a:gd name="T60" fmla="*/ 90 w 860"/>
                <a:gd name="T61" fmla="*/ 1012 h 1132"/>
                <a:gd name="T62" fmla="*/ 27 w 860"/>
                <a:gd name="T63" fmla="*/ 908 h 1132"/>
                <a:gd name="T64" fmla="*/ 0 w 860"/>
                <a:gd name="T65" fmla="*/ 767 h 1132"/>
                <a:gd name="T66" fmla="*/ 180 w 860"/>
                <a:gd name="T67" fmla="*/ 838 h 1132"/>
                <a:gd name="T68" fmla="*/ 229 w 860"/>
                <a:gd name="T69" fmla="*/ 913 h 1132"/>
                <a:gd name="T70" fmla="*/ 308 w 860"/>
                <a:gd name="T71" fmla="*/ 957 h 1132"/>
                <a:gd name="T72" fmla="*/ 404 w 860"/>
                <a:gd name="T73" fmla="*/ 974 h 1132"/>
                <a:gd name="T74" fmla="*/ 488 w 860"/>
                <a:gd name="T75" fmla="*/ 974 h 1132"/>
                <a:gd name="T76" fmla="*/ 565 w 860"/>
                <a:gd name="T77" fmla="*/ 960 h 1132"/>
                <a:gd name="T78" fmla="*/ 631 w 860"/>
                <a:gd name="T79" fmla="*/ 927 h 1132"/>
                <a:gd name="T80" fmla="*/ 674 w 860"/>
                <a:gd name="T81" fmla="*/ 871 h 1132"/>
                <a:gd name="T82" fmla="*/ 681 w 860"/>
                <a:gd name="T83" fmla="*/ 787 h 1132"/>
                <a:gd name="T84" fmla="*/ 647 w 860"/>
                <a:gd name="T85" fmla="*/ 722 h 1132"/>
                <a:gd name="T86" fmla="*/ 580 w 860"/>
                <a:gd name="T87" fmla="*/ 677 h 1132"/>
                <a:gd name="T88" fmla="*/ 491 w 860"/>
                <a:gd name="T89" fmla="*/ 647 h 1132"/>
                <a:gd name="T90" fmla="*/ 389 w 860"/>
                <a:gd name="T91" fmla="*/ 622 h 1132"/>
                <a:gd name="T92" fmla="*/ 283 w 860"/>
                <a:gd name="T93" fmla="*/ 595 h 1132"/>
                <a:gd name="T94" fmla="*/ 183 w 860"/>
                <a:gd name="T95" fmla="*/ 558 h 1132"/>
                <a:gd name="T96" fmla="*/ 99 w 860"/>
                <a:gd name="T97" fmla="*/ 504 h 1132"/>
                <a:gd name="T98" fmla="*/ 42 w 860"/>
                <a:gd name="T99" fmla="*/ 423 h 1132"/>
                <a:gd name="T100" fmla="*/ 22 w 860"/>
                <a:gd name="T101" fmla="*/ 308 h 1132"/>
                <a:gd name="T102" fmla="*/ 44 w 860"/>
                <a:gd name="T103" fmla="*/ 193 h 1132"/>
                <a:gd name="T104" fmla="*/ 104 w 860"/>
                <a:gd name="T105" fmla="*/ 107 h 1132"/>
                <a:gd name="T106" fmla="*/ 191 w 860"/>
                <a:gd name="T107" fmla="*/ 46 h 1132"/>
                <a:gd name="T108" fmla="*/ 293 w 860"/>
                <a:gd name="T109" fmla="*/ 12 h 1132"/>
                <a:gd name="T110" fmla="*/ 399 w 860"/>
                <a:gd name="T111" fmla="*/ 0 h 1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860" h="1132">
                  <a:moveTo>
                    <a:pt x="399" y="0"/>
                  </a:moveTo>
                  <a:lnTo>
                    <a:pt x="443" y="2"/>
                  </a:lnTo>
                  <a:lnTo>
                    <a:pt x="486" y="5"/>
                  </a:lnTo>
                  <a:lnTo>
                    <a:pt x="527" y="11"/>
                  </a:lnTo>
                  <a:lnTo>
                    <a:pt x="566" y="20"/>
                  </a:lnTo>
                  <a:lnTo>
                    <a:pt x="604" y="31"/>
                  </a:lnTo>
                  <a:lnTo>
                    <a:pt x="639" y="44"/>
                  </a:lnTo>
                  <a:lnTo>
                    <a:pt x="670" y="62"/>
                  </a:lnTo>
                  <a:lnTo>
                    <a:pt x="701" y="82"/>
                  </a:lnTo>
                  <a:lnTo>
                    <a:pt x="727" y="107"/>
                  </a:lnTo>
                  <a:lnTo>
                    <a:pt x="750" y="134"/>
                  </a:lnTo>
                  <a:lnTo>
                    <a:pt x="771" y="167"/>
                  </a:lnTo>
                  <a:lnTo>
                    <a:pt x="788" y="203"/>
                  </a:lnTo>
                  <a:lnTo>
                    <a:pt x="800" y="244"/>
                  </a:lnTo>
                  <a:lnTo>
                    <a:pt x="810" y="290"/>
                  </a:lnTo>
                  <a:lnTo>
                    <a:pt x="815" y="339"/>
                  </a:lnTo>
                  <a:lnTo>
                    <a:pt x="648" y="339"/>
                  </a:lnTo>
                  <a:lnTo>
                    <a:pt x="644" y="307"/>
                  </a:lnTo>
                  <a:lnTo>
                    <a:pt x="634" y="278"/>
                  </a:lnTo>
                  <a:lnTo>
                    <a:pt x="622" y="254"/>
                  </a:lnTo>
                  <a:lnTo>
                    <a:pt x="606" y="231"/>
                  </a:lnTo>
                  <a:lnTo>
                    <a:pt x="588" y="213"/>
                  </a:lnTo>
                  <a:lnTo>
                    <a:pt x="567" y="197"/>
                  </a:lnTo>
                  <a:lnTo>
                    <a:pt x="545" y="184"/>
                  </a:lnTo>
                  <a:lnTo>
                    <a:pt x="520" y="174"/>
                  </a:lnTo>
                  <a:lnTo>
                    <a:pt x="494" y="167"/>
                  </a:lnTo>
                  <a:lnTo>
                    <a:pt x="467" y="162"/>
                  </a:lnTo>
                  <a:lnTo>
                    <a:pt x="441" y="158"/>
                  </a:lnTo>
                  <a:lnTo>
                    <a:pt x="413" y="157"/>
                  </a:lnTo>
                  <a:lnTo>
                    <a:pt x="386" y="158"/>
                  </a:lnTo>
                  <a:lnTo>
                    <a:pt x="358" y="161"/>
                  </a:lnTo>
                  <a:lnTo>
                    <a:pt x="330" y="166"/>
                  </a:lnTo>
                  <a:lnTo>
                    <a:pt x="305" y="172"/>
                  </a:lnTo>
                  <a:lnTo>
                    <a:pt x="279" y="180"/>
                  </a:lnTo>
                  <a:lnTo>
                    <a:pt x="257" y="192"/>
                  </a:lnTo>
                  <a:lnTo>
                    <a:pt x="238" y="207"/>
                  </a:lnTo>
                  <a:lnTo>
                    <a:pt x="221" y="224"/>
                  </a:lnTo>
                  <a:lnTo>
                    <a:pt x="209" y="244"/>
                  </a:lnTo>
                  <a:lnTo>
                    <a:pt x="200" y="268"/>
                  </a:lnTo>
                  <a:lnTo>
                    <a:pt x="198" y="296"/>
                  </a:lnTo>
                  <a:lnTo>
                    <a:pt x="200" y="321"/>
                  </a:lnTo>
                  <a:lnTo>
                    <a:pt x="208" y="344"/>
                  </a:lnTo>
                  <a:lnTo>
                    <a:pt x="220" y="365"/>
                  </a:lnTo>
                  <a:lnTo>
                    <a:pt x="237" y="382"/>
                  </a:lnTo>
                  <a:lnTo>
                    <a:pt x="256" y="397"/>
                  </a:lnTo>
                  <a:lnTo>
                    <a:pt x="279" y="411"/>
                  </a:lnTo>
                  <a:lnTo>
                    <a:pt x="305" y="423"/>
                  </a:lnTo>
                  <a:lnTo>
                    <a:pt x="334" y="434"/>
                  </a:lnTo>
                  <a:lnTo>
                    <a:pt x="364" y="443"/>
                  </a:lnTo>
                  <a:lnTo>
                    <a:pt x="396" y="452"/>
                  </a:lnTo>
                  <a:lnTo>
                    <a:pt x="429" y="460"/>
                  </a:lnTo>
                  <a:lnTo>
                    <a:pt x="461" y="467"/>
                  </a:lnTo>
                  <a:lnTo>
                    <a:pt x="495" y="476"/>
                  </a:lnTo>
                  <a:lnTo>
                    <a:pt x="528" y="484"/>
                  </a:lnTo>
                  <a:lnTo>
                    <a:pt x="565" y="493"/>
                  </a:lnTo>
                  <a:lnTo>
                    <a:pt x="600" y="502"/>
                  </a:lnTo>
                  <a:lnTo>
                    <a:pt x="634" y="513"/>
                  </a:lnTo>
                  <a:lnTo>
                    <a:pt x="667" y="527"/>
                  </a:lnTo>
                  <a:lnTo>
                    <a:pt x="699" y="540"/>
                  </a:lnTo>
                  <a:lnTo>
                    <a:pt x="729" y="556"/>
                  </a:lnTo>
                  <a:lnTo>
                    <a:pt x="757" y="575"/>
                  </a:lnTo>
                  <a:lnTo>
                    <a:pt x="782" y="595"/>
                  </a:lnTo>
                  <a:lnTo>
                    <a:pt x="804" y="620"/>
                  </a:lnTo>
                  <a:lnTo>
                    <a:pt x="823" y="646"/>
                  </a:lnTo>
                  <a:lnTo>
                    <a:pt x="839" y="676"/>
                  </a:lnTo>
                  <a:lnTo>
                    <a:pt x="850" y="711"/>
                  </a:lnTo>
                  <a:lnTo>
                    <a:pt x="857" y="750"/>
                  </a:lnTo>
                  <a:lnTo>
                    <a:pt x="860" y="792"/>
                  </a:lnTo>
                  <a:lnTo>
                    <a:pt x="857" y="838"/>
                  </a:lnTo>
                  <a:lnTo>
                    <a:pt x="850" y="880"/>
                  </a:lnTo>
                  <a:lnTo>
                    <a:pt x="838" y="919"/>
                  </a:lnTo>
                  <a:lnTo>
                    <a:pt x="821" y="954"/>
                  </a:lnTo>
                  <a:lnTo>
                    <a:pt x="801" y="985"/>
                  </a:lnTo>
                  <a:lnTo>
                    <a:pt x="777" y="1013"/>
                  </a:lnTo>
                  <a:lnTo>
                    <a:pt x="750" y="1037"/>
                  </a:lnTo>
                  <a:lnTo>
                    <a:pt x="721" y="1059"/>
                  </a:lnTo>
                  <a:lnTo>
                    <a:pt x="690" y="1077"/>
                  </a:lnTo>
                  <a:lnTo>
                    <a:pt x="656" y="1093"/>
                  </a:lnTo>
                  <a:lnTo>
                    <a:pt x="621" y="1106"/>
                  </a:lnTo>
                  <a:lnTo>
                    <a:pt x="583" y="1116"/>
                  </a:lnTo>
                  <a:lnTo>
                    <a:pt x="545" y="1124"/>
                  </a:lnTo>
                  <a:lnTo>
                    <a:pt x="506" y="1129"/>
                  </a:lnTo>
                  <a:lnTo>
                    <a:pt x="467" y="1132"/>
                  </a:lnTo>
                  <a:lnTo>
                    <a:pt x="429" y="1132"/>
                  </a:lnTo>
                  <a:lnTo>
                    <a:pt x="384" y="1131"/>
                  </a:lnTo>
                  <a:lnTo>
                    <a:pt x="340" y="1128"/>
                  </a:lnTo>
                  <a:lnTo>
                    <a:pt x="299" y="1120"/>
                  </a:lnTo>
                  <a:lnTo>
                    <a:pt x="257" y="1111"/>
                  </a:lnTo>
                  <a:lnTo>
                    <a:pt x="218" y="1097"/>
                  </a:lnTo>
                  <a:lnTo>
                    <a:pt x="182" y="1081"/>
                  </a:lnTo>
                  <a:lnTo>
                    <a:pt x="149" y="1061"/>
                  </a:lnTo>
                  <a:lnTo>
                    <a:pt x="118" y="1038"/>
                  </a:lnTo>
                  <a:lnTo>
                    <a:pt x="90" y="1012"/>
                  </a:lnTo>
                  <a:lnTo>
                    <a:pt x="65" y="980"/>
                  </a:lnTo>
                  <a:lnTo>
                    <a:pt x="44" y="947"/>
                  </a:lnTo>
                  <a:lnTo>
                    <a:pt x="27" y="908"/>
                  </a:lnTo>
                  <a:lnTo>
                    <a:pt x="13" y="865"/>
                  </a:lnTo>
                  <a:lnTo>
                    <a:pt x="5" y="819"/>
                  </a:lnTo>
                  <a:lnTo>
                    <a:pt x="0" y="767"/>
                  </a:lnTo>
                  <a:lnTo>
                    <a:pt x="166" y="767"/>
                  </a:lnTo>
                  <a:lnTo>
                    <a:pt x="171" y="804"/>
                  </a:lnTo>
                  <a:lnTo>
                    <a:pt x="180" y="838"/>
                  </a:lnTo>
                  <a:lnTo>
                    <a:pt x="192" y="867"/>
                  </a:lnTo>
                  <a:lnTo>
                    <a:pt x="209" y="891"/>
                  </a:lnTo>
                  <a:lnTo>
                    <a:pt x="229" y="913"/>
                  </a:lnTo>
                  <a:lnTo>
                    <a:pt x="254" y="931"/>
                  </a:lnTo>
                  <a:lnTo>
                    <a:pt x="279" y="945"/>
                  </a:lnTo>
                  <a:lnTo>
                    <a:pt x="308" y="957"/>
                  </a:lnTo>
                  <a:lnTo>
                    <a:pt x="339" y="966"/>
                  </a:lnTo>
                  <a:lnTo>
                    <a:pt x="372" y="972"/>
                  </a:lnTo>
                  <a:lnTo>
                    <a:pt x="404" y="974"/>
                  </a:lnTo>
                  <a:lnTo>
                    <a:pt x="438" y="976"/>
                  </a:lnTo>
                  <a:lnTo>
                    <a:pt x="463" y="976"/>
                  </a:lnTo>
                  <a:lnTo>
                    <a:pt x="488" y="974"/>
                  </a:lnTo>
                  <a:lnTo>
                    <a:pt x="515" y="971"/>
                  </a:lnTo>
                  <a:lnTo>
                    <a:pt x="540" y="966"/>
                  </a:lnTo>
                  <a:lnTo>
                    <a:pt x="565" y="960"/>
                  </a:lnTo>
                  <a:lnTo>
                    <a:pt x="589" y="951"/>
                  </a:lnTo>
                  <a:lnTo>
                    <a:pt x="611" y="941"/>
                  </a:lnTo>
                  <a:lnTo>
                    <a:pt x="631" y="927"/>
                  </a:lnTo>
                  <a:lnTo>
                    <a:pt x="648" y="912"/>
                  </a:lnTo>
                  <a:lnTo>
                    <a:pt x="663" y="892"/>
                  </a:lnTo>
                  <a:lnTo>
                    <a:pt x="674" y="871"/>
                  </a:lnTo>
                  <a:lnTo>
                    <a:pt x="681" y="844"/>
                  </a:lnTo>
                  <a:lnTo>
                    <a:pt x="684" y="815"/>
                  </a:lnTo>
                  <a:lnTo>
                    <a:pt x="681" y="787"/>
                  </a:lnTo>
                  <a:lnTo>
                    <a:pt x="674" y="762"/>
                  </a:lnTo>
                  <a:lnTo>
                    <a:pt x="662" y="740"/>
                  </a:lnTo>
                  <a:lnTo>
                    <a:pt x="647" y="722"/>
                  </a:lnTo>
                  <a:lnTo>
                    <a:pt x="628" y="705"/>
                  </a:lnTo>
                  <a:lnTo>
                    <a:pt x="606" y="691"/>
                  </a:lnTo>
                  <a:lnTo>
                    <a:pt x="580" y="677"/>
                  </a:lnTo>
                  <a:lnTo>
                    <a:pt x="552" y="667"/>
                  </a:lnTo>
                  <a:lnTo>
                    <a:pt x="523" y="656"/>
                  </a:lnTo>
                  <a:lnTo>
                    <a:pt x="491" y="647"/>
                  </a:lnTo>
                  <a:lnTo>
                    <a:pt x="458" y="639"/>
                  </a:lnTo>
                  <a:lnTo>
                    <a:pt x="424" y="630"/>
                  </a:lnTo>
                  <a:lnTo>
                    <a:pt x="389" y="622"/>
                  </a:lnTo>
                  <a:lnTo>
                    <a:pt x="352" y="613"/>
                  </a:lnTo>
                  <a:lnTo>
                    <a:pt x="317" y="605"/>
                  </a:lnTo>
                  <a:lnTo>
                    <a:pt x="283" y="595"/>
                  </a:lnTo>
                  <a:lnTo>
                    <a:pt x="248" y="585"/>
                  </a:lnTo>
                  <a:lnTo>
                    <a:pt x="215" y="572"/>
                  </a:lnTo>
                  <a:lnTo>
                    <a:pt x="183" y="558"/>
                  </a:lnTo>
                  <a:lnTo>
                    <a:pt x="153" y="542"/>
                  </a:lnTo>
                  <a:lnTo>
                    <a:pt x="125" y="524"/>
                  </a:lnTo>
                  <a:lnTo>
                    <a:pt x="99" y="504"/>
                  </a:lnTo>
                  <a:lnTo>
                    <a:pt x="78" y="480"/>
                  </a:lnTo>
                  <a:lnTo>
                    <a:pt x="58" y="453"/>
                  </a:lnTo>
                  <a:lnTo>
                    <a:pt x="42" y="423"/>
                  </a:lnTo>
                  <a:lnTo>
                    <a:pt x="31" y="389"/>
                  </a:lnTo>
                  <a:lnTo>
                    <a:pt x="24" y="350"/>
                  </a:lnTo>
                  <a:lnTo>
                    <a:pt x="22" y="308"/>
                  </a:lnTo>
                  <a:lnTo>
                    <a:pt x="24" y="267"/>
                  </a:lnTo>
                  <a:lnTo>
                    <a:pt x="31" y="228"/>
                  </a:lnTo>
                  <a:lnTo>
                    <a:pt x="44" y="193"/>
                  </a:lnTo>
                  <a:lnTo>
                    <a:pt x="61" y="161"/>
                  </a:lnTo>
                  <a:lnTo>
                    <a:pt x="80" y="132"/>
                  </a:lnTo>
                  <a:lnTo>
                    <a:pt x="104" y="107"/>
                  </a:lnTo>
                  <a:lnTo>
                    <a:pt x="130" y="84"/>
                  </a:lnTo>
                  <a:lnTo>
                    <a:pt x="159" y="63"/>
                  </a:lnTo>
                  <a:lnTo>
                    <a:pt x="191" y="46"/>
                  </a:lnTo>
                  <a:lnTo>
                    <a:pt x="223" y="32"/>
                  </a:lnTo>
                  <a:lnTo>
                    <a:pt x="257" y="21"/>
                  </a:lnTo>
                  <a:lnTo>
                    <a:pt x="293" y="12"/>
                  </a:lnTo>
                  <a:lnTo>
                    <a:pt x="328" y="6"/>
                  </a:lnTo>
                  <a:lnTo>
                    <a:pt x="364" y="2"/>
                  </a:lnTo>
                  <a:lnTo>
                    <a:pt x="39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9"/>
            <p:cNvSpPr>
              <a:spLocks/>
            </p:cNvSpPr>
            <p:nvPr userDrawn="1"/>
          </p:nvSpPr>
          <p:spPr bwMode="auto">
            <a:xfrm>
              <a:off x="6146801" y="4554538"/>
              <a:ext cx="434975" cy="479425"/>
            </a:xfrm>
            <a:custGeom>
              <a:avLst/>
              <a:gdLst>
                <a:gd name="T0" fmla="*/ 621 w 1095"/>
                <a:gd name="T1" fmla="*/ 1 h 1208"/>
                <a:gd name="T2" fmla="*/ 664 w 1095"/>
                <a:gd name="T3" fmla="*/ 18 h 1208"/>
                <a:gd name="T4" fmla="*/ 709 w 1095"/>
                <a:gd name="T5" fmla="*/ 67 h 1208"/>
                <a:gd name="T6" fmla="*/ 947 w 1095"/>
                <a:gd name="T7" fmla="*/ 353 h 1208"/>
                <a:gd name="T8" fmla="*/ 1027 w 1095"/>
                <a:gd name="T9" fmla="*/ 469 h 1208"/>
                <a:gd name="T10" fmla="*/ 1076 w 1095"/>
                <a:gd name="T11" fmla="*/ 580 h 1208"/>
                <a:gd name="T12" fmla="*/ 1095 w 1095"/>
                <a:gd name="T13" fmla="*/ 687 h 1208"/>
                <a:gd name="T14" fmla="*/ 1090 w 1095"/>
                <a:gd name="T15" fmla="*/ 786 h 1208"/>
                <a:gd name="T16" fmla="*/ 1064 w 1095"/>
                <a:gd name="T17" fmla="*/ 877 h 1208"/>
                <a:gd name="T18" fmla="*/ 1020 w 1095"/>
                <a:gd name="T19" fmla="*/ 959 h 1208"/>
                <a:gd name="T20" fmla="*/ 962 w 1095"/>
                <a:gd name="T21" fmla="*/ 1032 h 1208"/>
                <a:gd name="T22" fmla="*/ 892 w 1095"/>
                <a:gd name="T23" fmla="*/ 1093 h 1208"/>
                <a:gd name="T24" fmla="*/ 817 w 1095"/>
                <a:gd name="T25" fmla="*/ 1142 h 1208"/>
                <a:gd name="T26" fmla="*/ 738 w 1095"/>
                <a:gd name="T27" fmla="*/ 1177 h 1208"/>
                <a:gd name="T28" fmla="*/ 630 w 1095"/>
                <a:gd name="T29" fmla="*/ 1202 h 1208"/>
                <a:gd name="T30" fmla="*/ 498 w 1095"/>
                <a:gd name="T31" fmla="*/ 1207 h 1208"/>
                <a:gd name="T32" fmla="*/ 374 w 1095"/>
                <a:gd name="T33" fmla="*/ 1187 h 1208"/>
                <a:gd name="T34" fmla="*/ 261 w 1095"/>
                <a:gd name="T35" fmla="*/ 1144 h 1208"/>
                <a:gd name="T36" fmla="*/ 162 w 1095"/>
                <a:gd name="T37" fmla="*/ 1080 h 1208"/>
                <a:gd name="T38" fmla="*/ 82 w 1095"/>
                <a:gd name="T39" fmla="*/ 998 h 1208"/>
                <a:gd name="T40" fmla="*/ 22 w 1095"/>
                <a:gd name="T41" fmla="*/ 901 h 1208"/>
                <a:gd name="T42" fmla="*/ 25 w 1095"/>
                <a:gd name="T43" fmla="*/ 883 h 1208"/>
                <a:gd name="T44" fmla="*/ 90 w 1095"/>
                <a:gd name="T45" fmla="*/ 940 h 1208"/>
                <a:gd name="T46" fmla="*/ 170 w 1095"/>
                <a:gd name="T47" fmla="*/ 982 h 1208"/>
                <a:gd name="T48" fmla="*/ 258 w 1095"/>
                <a:gd name="T49" fmla="*/ 1009 h 1208"/>
                <a:gd name="T50" fmla="*/ 353 w 1095"/>
                <a:gd name="T51" fmla="*/ 1020 h 1208"/>
                <a:gd name="T52" fmla="*/ 447 w 1095"/>
                <a:gd name="T53" fmla="*/ 1015 h 1208"/>
                <a:gd name="T54" fmla="*/ 534 w 1095"/>
                <a:gd name="T55" fmla="*/ 994 h 1208"/>
                <a:gd name="T56" fmla="*/ 612 w 1095"/>
                <a:gd name="T57" fmla="*/ 958 h 1208"/>
                <a:gd name="T58" fmla="*/ 694 w 1095"/>
                <a:gd name="T59" fmla="*/ 894 h 1208"/>
                <a:gd name="T60" fmla="*/ 756 w 1095"/>
                <a:gd name="T61" fmla="*/ 821 h 1208"/>
                <a:gd name="T62" fmla="*/ 796 w 1095"/>
                <a:gd name="T63" fmla="*/ 738 h 1208"/>
                <a:gd name="T64" fmla="*/ 811 w 1095"/>
                <a:gd name="T65" fmla="*/ 652 h 1208"/>
                <a:gd name="T66" fmla="*/ 800 w 1095"/>
                <a:gd name="T67" fmla="*/ 563 h 1208"/>
                <a:gd name="T68" fmla="*/ 761 w 1095"/>
                <a:gd name="T69" fmla="*/ 478 h 1208"/>
                <a:gd name="T70" fmla="*/ 728 w 1095"/>
                <a:gd name="T71" fmla="*/ 433 h 1208"/>
                <a:gd name="T72" fmla="*/ 714 w 1095"/>
                <a:gd name="T73" fmla="*/ 415 h 1208"/>
                <a:gd name="T74" fmla="*/ 687 w 1095"/>
                <a:gd name="T75" fmla="*/ 382 h 1208"/>
                <a:gd name="T76" fmla="*/ 651 w 1095"/>
                <a:gd name="T77" fmla="*/ 340 h 1208"/>
                <a:gd name="T78" fmla="*/ 609 w 1095"/>
                <a:gd name="T79" fmla="*/ 291 h 1208"/>
                <a:gd name="T80" fmla="*/ 567 w 1095"/>
                <a:gd name="T81" fmla="*/ 239 h 1208"/>
                <a:gd name="T82" fmla="*/ 524 w 1095"/>
                <a:gd name="T83" fmla="*/ 188 h 1208"/>
                <a:gd name="T84" fmla="*/ 521 w 1095"/>
                <a:gd name="T85" fmla="*/ 184 h 1208"/>
                <a:gd name="T86" fmla="*/ 515 w 1095"/>
                <a:gd name="T87" fmla="*/ 177 h 1208"/>
                <a:gd name="T88" fmla="*/ 512 w 1095"/>
                <a:gd name="T89" fmla="*/ 175 h 1208"/>
                <a:gd name="T90" fmla="*/ 492 w 1095"/>
                <a:gd name="T91" fmla="*/ 131 h 1208"/>
                <a:gd name="T92" fmla="*/ 494 w 1095"/>
                <a:gd name="T93" fmla="*/ 87 h 1208"/>
                <a:gd name="T94" fmla="*/ 517 w 1095"/>
                <a:gd name="T95" fmla="*/ 44 h 1208"/>
                <a:gd name="T96" fmla="*/ 555 w 1095"/>
                <a:gd name="T97" fmla="*/ 13 h 1208"/>
                <a:gd name="T98" fmla="*/ 600 w 1095"/>
                <a:gd name="T99" fmla="*/ 0 h 1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95" h="1208">
                  <a:moveTo>
                    <a:pt x="600" y="0"/>
                  </a:moveTo>
                  <a:lnTo>
                    <a:pt x="621" y="1"/>
                  </a:lnTo>
                  <a:lnTo>
                    <a:pt x="643" y="7"/>
                  </a:lnTo>
                  <a:lnTo>
                    <a:pt x="664" y="18"/>
                  </a:lnTo>
                  <a:lnTo>
                    <a:pt x="682" y="35"/>
                  </a:lnTo>
                  <a:lnTo>
                    <a:pt x="709" y="67"/>
                  </a:lnTo>
                  <a:lnTo>
                    <a:pt x="694" y="50"/>
                  </a:lnTo>
                  <a:lnTo>
                    <a:pt x="947" y="353"/>
                  </a:lnTo>
                  <a:lnTo>
                    <a:pt x="991" y="411"/>
                  </a:lnTo>
                  <a:lnTo>
                    <a:pt x="1027" y="469"/>
                  </a:lnTo>
                  <a:lnTo>
                    <a:pt x="1055" y="525"/>
                  </a:lnTo>
                  <a:lnTo>
                    <a:pt x="1076" y="580"/>
                  </a:lnTo>
                  <a:lnTo>
                    <a:pt x="1088" y="633"/>
                  </a:lnTo>
                  <a:lnTo>
                    <a:pt x="1095" y="687"/>
                  </a:lnTo>
                  <a:lnTo>
                    <a:pt x="1095" y="737"/>
                  </a:lnTo>
                  <a:lnTo>
                    <a:pt x="1090" y="786"/>
                  </a:lnTo>
                  <a:lnTo>
                    <a:pt x="1079" y="833"/>
                  </a:lnTo>
                  <a:lnTo>
                    <a:pt x="1064" y="877"/>
                  </a:lnTo>
                  <a:lnTo>
                    <a:pt x="1044" y="920"/>
                  </a:lnTo>
                  <a:lnTo>
                    <a:pt x="1020" y="959"/>
                  </a:lnTo>
                  <a:lnTo>
                    <a:pt x="992" y="998"/>
                  </a:lnTo>
                  <a:lnTo>
                    <a:pt x="962" y="1032"/>
                  </a:lnTo>
                  <a:lnTo>
                    <a:pt x="929" y="1064"/>
                  </a:lnTo>
                  <a:lnTo>
                    <a:pt x="892" y="1093"/>
                  </a:lnTo>
                  <a:lnTo>
                    <a:pt x="856" y="1119"/>
                  </a:lnTo>
                  <a:lnTo>
                    <a:pt x="817" y="1142"/>
                  </a:lnTo>
                  <a:lnTo>
                    <a:pt x="778" y="1161"/>
                  </a:lnTo>
                  <a:lnTo>
                    <a:pt x="738" y="1177"/>
                  </a:lnTo>
                  <a:lnTo>
                    <a:pt x="698" y="1189"/>
                  </a:lnTo>
                  <a:lnTo>
                    <a:pt x="630" y="1202"/>
                  </a:lnTo>
                  <a:lnTo>
                    <a:pt x="563" y="1208"/>
                  </a:lnTo>
                  <a:lnTo>
                    <a:pt x="498" y="1207"/>
                  </a:lnTo>
                  <a:lnTo>
                    <a:pt x="434" y="1201"/>
                  </a:lnTo>
                  <a:lnTo>
                    <a:pt x="374" y="1187"/>
                  </a:lnTo>
                  <a:lnTo>
                    <a:pt x="315" y="1168"/>
                  </a:lnTo>
                  <a:lnTo>
                    <a:pt x="261" y="1144"/>
                  </a:lnTo>
                  <a:lnTo>
                    <a:pt x="210" y="1114"/>
                  </a:lnTo>
                  <a:lnTo>
                    <a:pt x="162" y="1080"/>
                  </a:lnTo>
                  <a:lnTo>
                    <a:pt x="120" y="1040"/>
                  </a:lnTo>
                  <a:lnTo>
                    <a:pt x="82" y="998"/>
                  </a:lnTo>
                  <a:lnTo>
                    <a:pt x="49" y="951"/>
                  </a:lnTo>
                  <a:lnTo>
                    <a:pt x="22" y="901"/>
                  </a:lnTo>
                  <a:lnTo>
                    <a:pt x="0" y="848"/>
                  </a:lnTo>
                  <a:lnTo>
                    <a:pt x="25" y="883"/>
                  </a:lnTo>
                  <a:lnTo>
                    <a:pt x="56" y="913"/>
                  </a:lnTo>
                  <a:lnTo>
                    <a:pt x="90" y="940"/>
                  </a:lnTo>
                  <a:lnTo>
                    <a:pt x="128" y="963"/>
                  </a:lnTo>
                  <a:lnTo>
                    <a:pt x="170" y="982"/>
                  </a:lnTo>
                  <a:lnTo>
                    <a:pt x="213" y="997"/>
                  </a:lnTo>
                  <a:lnTo>
                    <a:pt x="258" y="1009"/>
                  </a:lnTo>
                  <a:lnTo>
                    <a:pt x="306" y="1016"/>
                  </a:lnTo>
                  <a:lnTo>
                    <a:pt x="353" y="1020"/>
                  </a:lnTo>
                  <a:lnTo>
                    <a:pt x="399" y="1019"/>
                  </a:lnTo>
                  <a:lnTo>
                    <a:pt x="447" y="1015"/>
                  </a:lnTo>
                  <a:lnTo>
                    <a:pt x="492" y="1006"/>
                  </a:lnTo>
                  <a:lnTo>
                    <a:pt x="534" y="994"/>
                  </a:lnTo>
                  <a:lnTo>
                    <a:pt x="575" y="979"/>
                  </a:lnTo>
                  <a:lnTo>
                    <a:pt x="612" y="958"/>
                  </a:lnTo>
                  <a:lnTo>
                    <a:pt x="655" y="928"/>
                  </a:lnTo>
                  <a:lnTo>
                    <a:pt x="694" y="894"/>
                  </a:lnTo>
                  <a:lnTo>
                    <a:pt x="728" y="858"/>
                  </a:lnTo>
                  <a:lnTo>
                    <a:pt x="756" y="821"/>
                  </a:lnTo>
                  <a:lnTo>
                    <a:pt x="779" y="780"/>
                  </a:lnTo>
                  <a:lnTo>
                    <a:pt x="796" y="738"/>
                  </a:lnTo>
                  <a:lnTo>
                    <a:pt x="806" y="695"/>
                  </a:lnTo>
                  <a:lnTo>
                    <a:pt x="811" y="652"/>
                  </a:lnTo>
                  <a:lnTo>
                    <a:pt x="809" y="608"/>
                  </a:lnTo>
                  <a:lnTo>
                    <a:pt x="800" y="563"/>
                  </a:lnTo>
                  <a:lnTo>
                    <a:pt x="784" y="520"/>
                  </a:lnTo>
                  <a:lnTo>
                    <a:pt x="761" y="478"/>
                  </a:lnTo>
                  <a:lnTo>
                    <a:pt x="731" y="436"/>
                  </a:lnTo>
                  <a:lnTo>
                    <a:pt x="728" y="433"/>
                  </a:lnTo>
                  <a:lnTo>
                    <a:pt x="724" y="426"/>
                  </a:lnTo>
                  <a:lnTo>
                    <a:pt x="714" y="415"/>
                  </a:lnTo>
                  <a:lnTo>
                    <a:pt x="702" y="401"/>
                  </a:lnTo>
                  <a:lnTo>
                    <a:pt x="687" y="382"/>
                  </a:lnTo>
                  <a:lnTo>
                    <a:pt x="670" y="363"/>
                  </a:lnTo>
                  <a:lnTo>
                    <a:pt x="651" y="340"/>
                  </a:lnTo>
                  <a:lnTo>
                    <a:pt x="631" y="316"/>
                  </a:lnTo>
                  <a:lnTo>
                    <a:pt x="609" y="291"/>
                  </a:lnTo>
                  <a:lnTo>
                    <a:pt x="589" y="265"/>
                  </a:lnTo>
                  <a:lnTo>
                    <a:pt x="567" y="239"/>
                  </a:lnTo>
                  <a:lnTo>
                    <a:pt x="545" y="213"/>
                  </a:lnTo>
                  <a:lnTo>
                    <a:pt x="524" y="188"/>
                  </a:lnTo>
                  <a:lnTo>
                    <a:pt x="526" y="189"/>
                  </a:lnTo>
                  <a:lnTo>
                    <a:pt x="521" y="184"/>
                  </a:lnTo>
                  <a:lnTo>
                    <a:pt x="517" y="180"/>
                  </a:lnTo>
                  <a:lnTo>
                    <a:pt x="515" y="177"/>
                  </a:lnTo>
                  <a:lnTo>
                    <a:pt x="513" y="175"/>
                  </a:lnTo>
                  <a:lnTo>
                    <a:pt x="512" y="175"/>
                  </a:lnTo>
                  <a:lnTo>
                    <a:pt x="499" y="154"/>
                  </a:lnTo>
                  <a:lnTo>
                    <a:pt x="492" y="131"/>
                  </a:lnTo>
                  <a:lnTo>
                    <a:pt x="490" y="110"/>
                  </a:lnTo>
                  <a:lnTo>
                    <a:pt x="494" y="87"/>
                  </a:lnTo>
                  <a:lnTo>
                    <a:pt x="502" y="65"/>
                  </a:lnTo>
                  <a:lnTo>
                    <a:pt x="517" y="44"/>
                  </a:lnTo>
                  <a:lnTo>
                    <a:pt x="534" y="28"/>
                  </a:lnTo>
                  <a:lnTo>
                    <a:pt x="555" y="13"/>
                  </a:lnTo>
                  <a:lnTo>
                    <a:pt x="577" y="5"/>
                  </a:lnTo>
                  <a:lnTo>
                    <a:pt x="60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0"/>
            <p:cNvSpPr>
              <a:spLocks/>
            </p:cNvSpPr>
            <p:nvPr userDrawn="1"/>
          </p:nvSpPr>
          <p:spPr bwMode="auto">
            <a:xfrm>
              <a:off x="6145213" y="4384676"/>
              <a:ext cx="434975" cy="476250"/>
            </a:xfrm>
            <a:custGeom>
              <a:avLst/>
              <a:gdLst>
                <a:gd name="T0" fmla="*/ 599 w 1096"/>
                <a:gd name="T1" fmla="*/ 0 h 1202"/>
                <a:gd name="T2" fmla="*/ 723 w 1096"/>
                <a:gd name="T3" fmla="*/ 21 h 1202"/>
                <a:gd name="T4" fmla="*/ 834 w 1096"/>
                <a:gd name="T5" fmla="*/ 64 h 1202"/>
                <a:gd name="T6" fmla="*/ 933 w 1096"/>
                <a:gd name="T7" fmla="*/ 128 h 1202"/>
                <a:gd name="T8" fmla="*/ 1014 w 1096"/>
                <a:gd name="T9" fmla="*/ 210 h 1202"/>
                <a:gd name="T10" fmla="*/ 1075 w 1096"/>
                <a:gd name="T11" fmla="*/ 307 h 1202"/>
                <a:gd name="T12" fmla="*/ 1071 w 1096"/>
                <a:gd name="T13" fmla="*/ 325 h 1202"/>
                <a:gd name="T14" fmla="*/ 1007 w 1096"/>
                <a:gd name="T15" fmla="*/ 268 h 1202"/>
                <a:gd name="T16" fmla="*/ 927 w 1096"/>
                <a:gd name="T17" fmla="*/ 226 h 1202"/>
                <a:gd name="T18" fmla="*/ 838 w 1096"/>
                <a:gd name="T19" fmla="*/ 199 h 1202"/>
                <a:gd name="T20" fmla="*/ 743 w 1096"/>
                <a:gd name="T21" fmla="*/ 188 h 1202"/>
                <a:gd name="T22" fmla="*/ 650 w 1096"/>
                <a:gd name="T23" fmla="*/ 193 h 1202"/>
                <a:gd name="T24" fmla="*/ 561 w 1096"/>
                <a:gd name="T25" fmla="*/ 214 h 1202"/>
                <a:gd name="T26" fmla="*/ 483 w 1096"/>
                <a:gd name="T27" fmla="*/ 249 h 1202"/>
                <a:gd name="T28" fmla="*/ 401 w 1096"/>
                <a:gd name="T29" fmla="*/ 313 h 1202"/>
                <a:gd name="T30" fmla="*/ 339 w 1096"/>
                <a:gd name="T31" fmla="*/ 388 h 1202"/>
                <a:gd name="T32" fmla="*/ 300 w 1096"/>
                <a:gd name="T33" fmla="*/ 470 h 1202"/>
                <a:gd name="T34" fmla="*/ 285 w 1096"/>
                <a:gd name="T35" fmla="*/ 555 h 1202"/>
                <a:gd name="T36" fmla="*/ 296 w 1096"/>
                <a:gd name="T37" fmla="*/ 643 h 1202"/>
                <a:gd name="T38" fmla="*/ 335 w 1096"/>
                <a:gd name="T39" fmla="*/ 730 h 1202"/>
                <a:gd name="T40" fmla="*/ 367 w 1096"/>
                <a:gd name="T41" fmla="*/ 775 h 1202"/>
                <a:gd name="T42" fmla="*/ 383 w 1096"/>
                <a:gd name="T43" fmla="*/ 793 h 1202"/>
                <a:gd name="T44" fmla="*/ 411 w 1096"/>
                <a:gd name="T45" fmla="*/ 827 h 1202"/>
                <a:gd name="T46" fmla="*/ 447 w 1096"/>
                <a:gd name="T47" fmla="*/ 870 h 1202"/>
                <a:gd name="T48" fmla="*/ 489 w 1096"/>
                <a:gd name="T49" fmla="*/ 921 h 1202"/>
                <a:gd name="T50" fmla="*/ 534 w 1096"/>
                <a:gd name="T51" fmla="*/ 974 h 1202"/>
                <a:gd name="T52" fmla="*/ 523 w 1096"/>
                <a:gd name="T53" fmla="*/ 962 h 1202"/>
                <a:gd name="T54" fmla="*/ 551 w 1096"/>
                <a:gd name="T55" fmla="*/ 996 h 1202"/>
                <a:gd name="T56" fmla="*/ 571 w 1096"/>
                <a:gd name="T57" fmla="*/ 1020 h 1202"/>
                <a:gd name="T58" fmla="*/ 578 w 1096"/>
                <a:gd name="T59" fmla="*/ 1028 h 1202"/>
                <a:gd name="T60" fmla="*/ 599 w 1096"/>
                <a:gd name="T61" fmla="*/ 1071 h 1202"/>
                <a:gd name="T62" fmla="*/ 596 w 1096"/>
                <a:gd name="T63" fmla="*/ 1115 h 1202"/>
                <a:gd name="T64" fmla="*/ 574 w 1096"/>
                <a:gd name="T65" fmla="*/ 1158 h 1202"/>
                <a:gd name="T66" fmla="*/ 536 w 1096"/>
                <a:gd name="T67" fmla="*/ 1189 h 1202"/>
                <a:gd name="T68" fmla="*/ 491 w 1096"/>
                <a:gd name="T69" fmla="*/ 1202 h 1202"/>
                <a:gd name="T70" fmla="*/ 447 w 1096"/>
                <a:gd name="T71" fmla="*/ 1196 h 1202"/>
                <a:gd name="T72" fmla="*/ 409 w 1096"/>
                <a:gd name="T73" fmla="*/ 1168 h 1202"/>
                <a:gd name="T74" fmla="*/ 390 w 1096"/>
                <a:gd name="T75" fmla="*/ 1143 h 1202"/>
                <a:gd name="T76" fmla="*/ 104 w 1096"/>
                <a:gd name="T77" fmla="*/ 796 h 1202"/>
                <a:gd name="T78" fmla="*/ 41 w 1096"/>
                <a:gd name="T79" fmla="*/ 682 h 1202"/>
                <a:gd name="T80" fmla="*/ 7 w 1096"/>
                <a:gd name="T81" fmla="*/ 573 h 1202"/>
                <a:gd name="T82" fmla="*/ 0 w 1096"/>
                <a:gd name="T83" fmla="*/ 471 h 1202"/>
                <a:gd name="T84" fmla="*/ 17 w 1096"/>
                <a:gd name="T85" fmla="*/ 375 h 1202"/>
                <a:gd name="T86" fmla="*/ 52 w 1096"/>
                <a:gd name="T87" fmla="*/ 287 h 1202"/>
                <a:gd name="T88" fmla="*/ 103 w 1096"/>
                <a:gd name="T89" fmla="*/ 210 h 1202"/>
                <a:gd name="T90" fmla="*/ 168 w 1096"/>
                <a:gd name="T91" fmla="*/ 144 h 1202"/>
                <a:gd name="T92" fmla="*/ 240 w 1096"/>
                <a:gd name="T93" fmla="*/ 88 h 1202"/>
                <a:gd name="T94" fmla="*/ 318 w 1096"/>
                <a:gd name="T95" fmla="*/ 47 h 1202"/>
                <a:gd name="T96" fmla="*/ 398 w 1096"/>
                <a:gd name="T97" fmla="*/ 19 h 1202"/>
                <a:gd name="T98" fmla="*/ 533 w 1096"/>
                <a:gd name="T99" fmla="*/ 0 h 1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96" h="1202">
                  <a:moveTo>
                    <a:pt x="533" y="0"/>
                  </a:moveTo>
                  <a:lnTo>
                    <a:pt x="599" y="0"/>
                  </a:lnTo>
                  <a:lnTo>
                    <a:pt x="662" y="7"/>
                  </a:lnTo>
                  <a:lnTo>
                    <a:pt x="723" y="21"/>
                  </a:lnTo>
                  <a:lnTo>
                    <a:pt x="780" y="40"/>
                  </a:lnTo>
                  <a:lnTo>
                    <a:pt x="834" y="64"/>
                  </a:lnTo>
                  <a:lnTo>
                    <a:pt x="887" y="94"/>
                  </a:lnTo>
                  <a:lnTo>
                    <a:pt x="933" y="128"/>
                  </a:lnTo>
                  <a:lnTo>
                    <a:pt x="976" y="167"/>
                  </a:lnTo>
                  <a:lnTo>
                    <a:pt x="1014" y="210"/>
                  </a:lnTo>
                  <a:lnTo>
                    <a:pt x="1047" y="256"/>
                  </a:lnTo>
                  <a:lnTo>
                    <a:pt x="1075" y="307"/>
                  </a:lnTo>
                  <a:lnTo>
                    <a:pt x="1096" y="360"/>
                  </a:lnTo>
                  <a:lnTo>
                    <a:pt x="1071" y="325"/>
                  </a:lnTo>
                  <a:lnTo>
                    <a:pt x="1041" y="295"/>
                  </a:lnTo>
                  <a:lnTo>
                    <a:pt x="1007" y="268"/>
                  </a:lnTo>
                  <a:lnTo>
                    <a:pt x="968" y="245"/>
                  </a:lnTo>
                  <a:lnTo>
                    <a:pt x="927" y="226"/>
                  </a:lnTo>
                  <a:lnTo>
                    <a:pt x="883" y="210"/>
                  </a:lnTo>
                  <a:lnTo>
                    <a:pt x="838" y="199"/>
                  </a:lnTo>
                  <a:lnTo>
                    <a:pt x="791" y="192"/>
                  </a:lnTo>
                  <a:lnTo>
                    <a:pt x="743" y="188"/>
                  </a:lnTo>
                  <a:lnTo>
                    <a:pt x="696" y="188"/>
                  </a:lnTo>
                  <a:lnTo>
                    <a:pt x="650" y="193"/>
                  </a:lnTo>
                  <a:lnTo>
                    <a:pt x="605" y="202"/>
                  </a:lnTo>
                  <a:lnTo>
                    <a:pt x="561" y="214"/>
                  </a:lnTo>
                  <a:lnTo>
                    <a:pt x="521" y="229"/>
                  </a:lnTo>
                  <a:lnTo>
                    <a:pt x="483" y="249"/>
                  </a:lnTo>
                  <a:lnTo>
                    <a:pt x="440" y="280"/>
                  </a:lnTo>
                  <a:lnTo>
                    <a:pt x="401" y="313"/>
                  </a:lnTo>
                  <a:lnTo>
                    <a:pt x="368" y="349"/>
                  </a:lnTo>
                  <a:lnTo>
                    <a:pt x="339" y="388"/>
                  </a:lnTo>
                  <a:lnTo>
                    <a:pt x="317" y="427"/>
                  </a:lnTo>
                  <a:lnTo>
                    <a:pt x="300" y="470"/>
                  </a:lnTo>
                  <a:lnTo>
                    <a:pt x="289" y="512"/>
                  </a:lnTo>
                  <a:lnTo>
                    <a:pt x="285" y="555"/>
                  </a:lnTo>
                  <a:lnTo>
                    <a:pt x="287" y="600"/>
                  </a:lnTo>
                  <a:lnTo>
                    <a:pt x="296" y="643"/>
                  </a:lnTo>
                  <a:lnTo>
                    <a:pt x="312" y="687"/>
                  </a:lnTo>
                  <a:lnTo>
                    <a:pt x="335" y="730"/>
                  </a:lnTo>
                  <a:lnTo>
                    <a:pt x="366" y="773"/>
                  </a:lnTo>
                  <a:lnTo>
                    <a:pt x="367" y="775"/>
                  </a:lnTo>
                  <a:lnTo>
                    <a:pt x="373" y="782"/>
                  </a:lnTo>
                  <a:lnTo>
                    <a:pt x="383" y="793"/>
                  </a:lnTo>
                  <a:lnTo>
                    <a:pt x="396" y="809"/>
                  </a:lnTo>
                  <a:lnTo>
                    <a:pt x="411" y="827"/>
                  </a:lnTo>
                  <a:lnTo>
                    <a:pt x="429" y="847"/>
                  </a:lnTo>
                  <a:lnTo>
                    <a:pt x="447" y="870"/>
                  </a:lnTo>
                  <a:lnTo>
                    <a:pt x="468" y="896"/>
                  </a:lnTo>
                  <a:lnTo>
                    <a:pt x="489" y="921"/>
                  </a:lnTo>
                  <a:lnTo>
                    <a:pt x="511" y="948"/>
                  </a:lnTo>
                  <a:lnTo>
                    <a:pt x="534" y="974"/>
                  </a:lnTo>
                  <a:lnTo>
                    <a:pt x="556" y="999"/>
                  </a:lnTo>
                  <a:lnTo>
                    <a:pt x="523" y="962"/>
                  </a:lnTo>
                  <a:lnTo>
                    <a:pt x="538" y="980"/>
                  </a:lnTo>
                  <a:lnTo>
                    <a:pt x="551" y="996"/>
                  </a:lnTo>
                  <a:lnTo>
                    <a:pt x="562" y="1009"/>
                  </a:lnTo>
                  <a:lnTo>
                    <a:pt x="571" y="1020"/>
                  </a:lnTo>
                  <a:lnTo>
                    <a:pt x="577" y="1026"/>
                  </a:lnTo>
                  <a:lnTo>
                    <a:pt x="578" y="1028"/>
                  </a:lnTo>
                  <a:lnTo>
                    <a:pt x="591" y="1049"/>
                  </a:lnTo>
                  <a:lnTo>
                    <a:pt x="599" y="1071"/>
                  </a:lnTo>
                  <a:lnTo>
                    <a:pt x="600" y="1094"/>
                  </a:lnTo>
                  <a:lnTo>
                    <a:pt x="596" y="1115"/>
                  </a:lnTo>
                  <a:lnTo>
                    <a:pt x="588" y="1137"/>
                  </a:lnTo>
                  <a:lnTo>
                    <a:pt x="574" y="1158"/>
                  </a:lnTo>
                  <a:lnTo>
                    <a:pt x="556" y="1176"/>
                  </a:lnTo>
                  <a:lnTo>
                    <a:pt x="536" y="1189"/>
                  </a:lnTo>
                  <a:lnTo>
                    <a:pt x="514" y="1199"/>
                  </a:lnTo>
                  <a:lnTo>
                    <a:pt x="491" y="1202"/>
                  </a:lnTo>
                  <a:lnTo>
                    <a:pt x="469" y="1202"/>
                  </a:lnTo>
                  <a:lnTo>
                    <a:pt x="447" y="1196"/>
                  </a:lnTo>
                  <a:lnTo>
                    <a:pt x="428" y="1184"/>
                  </a:lnTo>
                  <a:lnTo>
                    <a:pt x="409" y="1168"/>
                  </a:lnTo>
                  <a:lnTo>
                    <a:pt x="352" y="1098"/>
                  </a:lnTo>
                  <a:lnTo>
                    <a:pt x="390" y="1143"/>
                  </a:lnTo>
                  <a:lnTo>
                    <a:pt x="149" y="855"/>
                  </a:lnTo>
                  <a:lnTo>
                    <a:pt x="104" y="796"/>
                  </a:lnTo>
                  <a:lnTo>
                    <a:pt x="69" y="739"/>
                  </a:lnTo>
                  <a:lnTo>
                    <a:pt x="41" y="682"/>
                  </a:lnTo>
                  <a:lnTo>
                    <a:pt x="21" y="628"/>
                  </a:lnTo>
                  <a:lnTo>
                    <a:pt x="7" y="573"/>
                  </a:lnTo>
                  <a:lnTo>
                    <a:pt x="1" y="522"/>
                  </a:lnTo>
                  <a:lnTo>
                    <a:pt x="0" y="471"/>
                  </a:lnTo>
                  <a:lnTo>
                    <a:pt x="6" y="421"/>
                  </a:lnTo>
                  <a:lnTo>
                    <a:pt x="17" y="375"/>
                  </a:lnTo>
                  <a:lnTo>
                    <a:pt x="33" y="331"/>
                  </a:lnTo>
                  <a:lnTo>
                    <a:pt x="52" y="287"/>
                  </a:lnTo>
                  <a:lnTo>
                    <a:pt x="77" y="248"/>
                  </a:lnTo>
                  <a:lnTo>
                    <a:pt x="103" y="210"/>
                  </a:lnTo>
                  <a:lnTo>
                    <a:pt x="135" y="175"/>
                  </a:lnTo>
                  <a:lnTo>
                    <a:pt x="168" y="144"/>
                  </a:lnTo>
                  <a:lnTo>
                    <a:pt x="203" y="115"/>
                  </a:lnTo>
                  <a:lnTo>
                    <a:pt x="240" y="88"/>
                  </a:lnTo>
                  <a:lnTo>
                    <a:pt x="279" y="65"/>
                  </a:lnTo>
                  <a:lnTo>
                    <a:pt x="318" y="47"/>
                  </a:lnTo>
                  <a:lnTo>
                    <a:pt x="358" y="31"/>
                  </a:lnTo>
                  <a:lnTo>
                    <a:pt x="398" y="19"/>
                  </a:lnTo>
                  <a:lnTo>
                    <a:pt x="466" y="6"/>
                  </a:lnTo>
                  <a:lnTo>
                    <a:pt x="53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1"/>
            <p:cNvSpPr>
              <a:spLocks noEditPoints="1"/>
            </p:cNvSpPr>
            <p:nvPr userDrawn="1"/>
          </p:nvSpPr>
          <p:spPr bwMode="auto">
            <a:xfrm>
              <a:off x="7675563" y="4867276"/>
              <a:ext cx="52388" cy="50800"/>
            </a:xfrm>
            <a:custGeom>
              <a:avLst/>
              <a:gdLst>
                <a:gd name="T0" fmla="*/ 51 w 130"/>
                <a:gd name="T1" fmla="*/ 60 h 128"/>
                <a:gd name="T2" fmla="*/ 70 w 130"/>
                <a:gd name="T3" fmla="*/ 60 h 128"/>
                <a:gd name="T4" fmla="*/ 77 w 130"/>
                <a:gd name="T5" fmla="*/ 59 h 128"/>
                <a:gd name="T6" fmla="*/ 82 w 130"/>
                <a:gd name="T7" fmla="*/ 55 h 128"/>
                <a:gd name="T8" fmla="*/ 83 w 130"/>
                <a:gd name="T9" fmla="*/ 48 h 128"/>
                <a:gd name="T10" fmla="*/ 82 w 130"/>
                <a:gd name="T11" fmla="*/ 42 h 128"/>
                <a:gd name="T12" fmla="*/ 77 w 130"/>
                <a:gd name="T13" fmla="*/ 38 h 128"/>
                <a:gd name="T14" fmla="*/ 71 w 130"/>
                <a:gd name="T15" fmla="*/ 37 h 128"/>
                <a:gd name="T16" fmla="*/ 51 w 130"/>
                <a:gd name="T17" fmla="*/ 37 h 128"/>
                <a:gd name="T18" fmla="*/ 68 w 130"/>
                <a:gd name="T19" fmla="*/ 28 h 128"/>
                <a:gd name="T20" fmla="*/ 89 w 130"/>
                <a:gd name="T21" fmla="*/ 32 h 128"/>
                <a:gd name="T22" fmla="*/ 95 w 130"/>
                <a:gd name="T23" fmla="*/ 48 h 128"/>
                <a:gd name="T24" fmla="*/ 90 w 130"/>
                <a:gd name="T25" fmla="*/ 63 h 128"/>
                <a:gd name="T26" fmla="*/ 76 w 130"/>
                <a:gd name="T27" fmla="*/ 69 h 128"/>
                <a:gd name="T28" fmla="*/ 84 w 130"/>
                <a:gd name="T29" fmla="*/ 101 h 128"/>
                <a:gd name="T30" fmla="*/ 51 w 130"/>
                <a:gd name="T31" fmla="*/ 69 h 128"/>
                <a:gd name="T32" fmla="*/ 40 w 130"/>
                <a:gd name="T33" fmla="*/ 101 h 128"/>
                <a:gd name="T34" fmla="*/ 66 w 130"/>
                <a:gd name="T35" fmla="*/ 11 h 128"/>
                <a:gd name="T36" fmla="*/ 34 w 130"/>
                <a:gd name="T37" fmla="*/ 20 h 128"/>
                <a:gd name="T38" fmla="*/ 16 w 130"/>
                <a:gd name="T39" fmla="*/ 47 h 128"/>
                <a:gd name="T40" fmla="*/ 16 w 130"/>
                <a:gd name="T41" fmla="*/ 82 h 128"/>
                <a:gd name="T42" fmla="*/ 34 w 130"/>
                <a:gd name="T43" fmla="*/ 107 h 128"/>
                <a:gd name="T44" fmla="*/ 66 w 130"/>
                <a:gd name="T45" fmla="*/ 117 h 128"/>
                <a:gd name="T46" fmla="*/ 96 w 130"/>
                <a:gd name="T47" fmla="*/ 107 h 128"/>
                <a:gd name="T48" fmla="*/ 115 w 130"/>
                <a:gd name="T49" fmla="*/ 82 h 128"/>
                <a:gd name="T50" fmla="*/ 115 w 130"/>
                <a:gd name="T51" fmla="*/ 47 h 128"/>
                <a:gd name="T52" fmla="*/ 96 w 130"/>
                <a:gd name="T53" fmla="*/ 20 h 128"/>
                <a:gd name="T54" fmla="*/ 66 w 130"/>
                <a:gd name="T55" fmla="*/ 11 h 128"/>
                <a:gd name="T56" fmla="*/ 85 w 130"/>
                <a:gd name="T57" fmla="*/ 3 h 128"/>
                <a:gd name="T58" fmla="*/ 118 w 130"/>
                <a:gd name="T59" fmla="*/ 25 h 128"/>
                <a:gd name="T60" fmla="*/ 130 w 130"/>
                <a:gd name="T61" fmla="*/ 64 h 128"/>
                <a:gd name="T62" fmla="*/ 118 w 130"/>
                <a:gd name="T63" fmla="*/ 102 h 128"/>
                <a:gd name="T64" fmla="*/ 85 w 130"/>
                <a:gd name="T65" fmla="*/ 125 h 128"/>
                <a:gd name="T66" fmla="*/ 45 w 130"/>
                <a:gd name="T67" fmla="*/ 125 h 128"/>
                <a:gd name="T68" fmla="*/ 13 w 130"/>
                <a:gd name="T69" fmla="*/ 102 h 128"/>
                <a:gd name="T70" fmla="*/ 0 w 130"/>
                <a:gd name="T71" fmla="*/ 64 h 128"/>
                <a:gd name="T72" fmla="*/ 13 w 130"/>
                <a:gd name="T73" fmla="*/ 25 h 128"/>
                <a:gd name="T74" fmla="*/ 45 w 130"/>
                <a:gd name="T75" fmla="*/ 3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0" h="128">
                  <a:moveTo>
                    <a:pt x="51" y="37"/>
                  </a:moveTo>
                  <a:lnTo>
                    <a:pt x="51" y="60"/>
                  </a:lnTo>
                  <a:lnTo>
                    <a:pt x="66" y="60"/>
                  </a:lnTo>
                  <a:lnTo>
                    <a:pt x="70" y="60"/>
                  </a:lnTo>
                  <a:lnTo>
                    <a:pt x="73" y="59"/>
                  </a:lnTo>
                  <a:lnTo>
                    <a:pt x="77" y="59"/>
                  </a:lnTo>
                  <a:lnTo>
                    <a:pt x="79" y="56"/>
                  </a:lnTo>
                  <a:lnTo>
                    <a:pt x="82" y="55"/>
                  </a:lnTo>
                  <a:lnTo>
                    <a:pt x="83" y="52"/>
                  </a:lnTo>
                  <a:lnTo>
                    <a:pt x="83" y="48"/>
                  </a:lnTo>
                  <a:lnTo>
                    <a:pt x="83" y="44"/>
                  </a:lnTo>
                  <a:lnTo>
                    <a:pt x="82" y="42"/>
                  </a:lnTo>
                  <a:lnTo>
                    <a:pt x="79" y="40"/>
                  </a:lnTo>
                  <a:lnTo>
                    <a:pt x="77" y="38"/>
                  </a:lnTo>
                  <a:lnTo>
                    <a:pt x="73" y="37"/>
                  </a:lnTo>
                  <a:lnTo>
                    <a:pt x="71" y="37"/>
                  </a:lnTo>
                  <a:lnTo>
                    <a:pt x="67" y="37"/>
                  </a:lnTo>
                  <a:lnTo>
                    <a:pt x="51" y="37"/>
                  </a:lnTo>
                  <a:close/>
                  <a:moveTo>
                    <a:pt x="40" y="28"/>
                  </a:moveTo>
                  <a:lnTo>
                    <a:pt x="68" y="28"/>
                  </a:lnTo>
                  <a:lnTo>
                    <a:pt x="81" y="29"/>
                  </a:lnTo>
                  <a:lnTo>
                    <a:pt x="89" y="32"/>
                  </a:lnTo>
                  <a:lnTo>
                    <a:pt x="94" y="38"/>
                  </a:lnTo>
                  <a:lnTo>
                    <a:pt x="95" y="48"/>
                  </a:lnTo>
                  <a:lnTo>
                    <a:pt x="94" y="56"/>
                  </a:lnTo>
                  <a:lnTo>
                    <a:pt x="90" y="63"/>
                  </a:lnTo>
                  <a:lnTo>
                    <a:pt x="83" y="66"/>
                  </a:lnTo>
                  <a:lnTo>
                    <a:pt x="76" y="69"/>
                  </a:lnTo>
                  <a:lnTo>
                    <a:pt x="98" y="101"/>
                  </a:lnTo>
                  <a:lnTo>
                    <a:pt x="84" y="101"/>
                  </a:lnTo>
                  <a:lnTo>
                    <a:pt x="65" y="69"/>
                  </a:lnTo>
                  <a:lnTo>
                    <a:pt x="51" y="69"/>
                  </a:lnTo>
                  <a:lnTo>
                    <a:pt x="51" y="101"/>
                  </a:lnTo>
                  <a:lnTo>
                    <a:pt x="40" y="101"/>
                  </a:lnTo>
                  <a:lnTo>
                    <a:pt x="40" y="28"/>
                  </a:lnTo>
                  <a:close/>
                  <a:moveTo>
                    <a:pt x="66" y="11"/>
                  </a:moveTo>
                  <a:lnTo>
                    <a:pt x="49" y="13"/>
                  </a:lnTo>
                  <a:lnTo>
                    <a:pt x="34" y="20"/>
                  </a:lnTo>
                  <a:lnTo>
                    <a:pt x="23" y="32"/>
                  </a:lnTo>
                  <a:lnTo>
                    <a:pt x="16" y="47"/>
                  </a:lnTo>
                  <a:lnTo>
                    <a:pt x="14" y="64"/>
                  </a:lnTo>
                  <a:lnTo>
                    <a:pt x="16" y="82"/>
                  </a:lnTo>
                  <a:lnTo>
                    <a:pt x="23" y="96"/>
                  </a:lnTo>
                  <a:lnTo>
                    <a:pt x="34" y="107"/>
                  </a:lnTo>
                  <a:lnTo>
                    <a:pt x="49" y="114"/>
                  </a:lnTo>
                  <a:lnTo>
                    <a:pt x="66" y="117"/>
                  </a:lnTo>
                  <a:lnTo>
                    <a:pt x="82" y="114"/>
                  </a:lnTo>
                  <a:lnTo>
                    <a:pt x="96" y="107"/>
                  </a:lnTo>
                  <a:lnTo>
                    <a:pt x="107" y="96"/>
                  </a:lnTo>
                  <a:lnTo>
                    <a:pt x="115" y="82"/>
                  </a:lnTo>
                  <a:lnTo>
                    <a:pt x="118" y="64"/>
                  </a:lnTo>
                  <a:lnTo>
                    <a:pt x="115" y="47"/>
                  </a:lnTo>
                  <a:lnTo>
                    <a:pt x="107" y="32"/>
                  </a:lnTo>
                  <a:lnTo>
                    <a:pt x="96" y="20"/>
                  </a:lnTo>
                  <a:lnTo>
                    <a:pt x="82" y="13"/>
                  </a:lnTo>
                  <a:lnTo>
                    <a:pt x="66" y="11"/>
                  </a:lnTo>
                  <a:close/>
                  <a:moveTo>
                    <a:pt x="66" y="0"/>
                  </a:moveTo>
                  <a:lnTo>
                    <a:pt x="85" y="3"/>
                  </a:lnTo>
                  <a:lnTo>
                    <a:pt x="104" y="12"/>
                  </a:lnTo>
                  <a:lnTo>
                    <a:pt x="118" y="25"/>
                  </a:lnTo>
                  <a:lnTo>
                    <a:pt x="127" y="43"/>
                  </a:lnTo>
                  <a:lnTo>
                    <a:pt x="130" y="64"/>
                  </a:lnTo>
                  <a:lnTo>
                    <a:pt x="127" y="84"/>
                  </a:lnTo>
                  <a:lnTo>
                    <a:pt x="118" y="102"/>
                  </a:lnTo>
                  <a:lnTo>
                    <a:pt x="104" y="116"/>
                  </a:lnTo>
                  <a:lnTo>
                    <a:pt x="85" y="125"/>
                  </a:lnTo>
                  <a:lnTo>
                    <a:pt x="66" y="128"/>
                  </a:lnTo>
                  <a:lnTo>
                    <a:pt x="45" y="125"/>
                  </a:lnTo>
                  <a:lnTo>
                    <a:pt x="27" y="116"/>
                  </a:lnTo>
                  <a:lnTo>
                    <a:pt x="13" y="102"/>
                  </a:lnTo>
                  <a:lnTo>
                    <a:pt x="4" y="84"/>
                  </a:lnTo>
                  <a:lnTo>
                    <a:pt x="0" y="64"/>
                  </a:lnTo>
                  <a:lnTo>
                    <a:pt x="4" y="43"/>
                  </a:lnTo>
                  <a:lnTo>
                    <a:pt x="13" y="25"/>
                  </a:lnTo>
                  <a:lnTo>
                    <a:pt x="27" y="12"/>
                  </a:lnTo>
                  <a:lnTo>
                    <a:pt x="45" y="3"/>
                  </a:lnTo>
                  <a:lnTo>
                    <a:pt x="6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2"/>
            <p:cNvSpPr>
              <a:spLocks noEditPoints="1"/>
            </p:cNvSpPr>
            <p:nvPr userDrawn="1"/>
          </p:nvSpPr>
          <p:spPr bwMode="auto">
            <a:xfrm>
              <a:off x="6591301" y="4867276"/>
              <a:ext cx="52388" cy="50800"/>
            </a:xfrm>
            <a:custGeom>
              <a:avLst/>
              <a:gdLst>
                <a:gd name="T0" fmla="*/ 51 w 130"/>
                <a:gd name="T1" fmla="*/ 60 h 128"/>
                <a:gd name="T2" fmla="*/ 69 w 130"/>
                <a:gd name="T3" fmla="*/ 60 h 128"/>
                <a:gd name="T4" fmla="*/ 75 w 130"/>
                <a:gd name="T5" fmla="*/ 59 h 128"/>
                <a:gd name="T6" fmla="*/ 81 w 130"/>
                <a:gd name="T7" fmla="*/ 55 h 128"/>
                <a:gd name="T8" fmla="*/ 82 w 130"/>
                <a:gd name="T9" fmla="*/ 48 h 128"/>
                <a:gd name="T10" fmla="*/ 81 w 130"/>
                <a:gd name="T11" fmla="*/ 42 h 128"/>
                <a:gd name="T12" fmla="*/ 76 w 130"/>
                <a:gd name="T13" fmla="*/ 38 h 128"/>
                <a:gd name="T14" fmla="*/ 70 w 130"/>
                <a:gd name="T15" fmla="*/ 37 h 128"/>
                <a:gd name="T16" fmla="*/ 51 w 130"/>
                <a:gd name="T17" fmla="*/ 37 h 128"/>
                <a:gd name="T18" fmla="*/ 68 w 130"/>
                <a:gd name="T19" fmla="*/ 28 h 128"/>
                <a:gd name="T20" fmla="*/ 88 w 130"/>
                <a:gd name="T21" fmla="*/ 32 h 128"/>
                <a:gd name="T22" fmla="*/ 94 w 130"/>
                <a:gd name="T23" fmla="*/ 48 h 128"/>
                <a:gd name="T24" fmla="*/ 88 w 130"/>
                <a:gd name="T25" fmla="*/ 63 h 128"/>
                <a:gd name="T26" fmla="*/ 75 w 130"/>
                <a:gd name="T27" fmla="*/ 69 h 128"/>
                <a:gd name="T28" fmla="*/ 83 w 130"/>
                <a:gd name="T29" fmla="*/ 101 h 128"/>
                <a:gd name="T30" fmla="*/ 51 w 130"/>
                <a:gd name="T31" fmla="*/ 69 h 128"/>
                <a:gd name="T32" fmla="*/ 40 w 130"/>
                <a:gd name="T33" fmla="*/ 101 h 128"/>
                <a:gd name="T34" fmla="*/ 64 w 130"/>
                <a:gd name="T35" fmla="*/ 11 h 128"/>
                <a:gd name="T36" fmla="*/ 34 w 130"/>
                <a:gd name="T37" fmla="*/ 20 h 128"/>
                <a:gd name="T38" fmla="*/ 14 w 130"/>
                <a:gd name="T39" fmla="*/ 47 h 128"/>
                <a:gd name="T40" fmla="*/ 14 w 130"/>
                <a:gd name="T41" fmla="*/ 82 h 128"/>
                <a:gd name="T42" fmla="*/ 34 w 130"/>
                <a:gd name="T43" fmla="*/ 107 h 128"/>
                <a:gd name="T44" fmla="*/ 64 w 130"/>
                <a:gd name="T45" fmla="*/ 117 h 128"/>
                <a:gd name="T46" fmla="*/ 96 w 130"/>
                <a:gd name="T47" fmla="*/ 107 h 128"/>
                <a:gd name="T48" fmla="*/ 114 w 130"/>
                <a:gd name="T49" fmla="*/ 82 h 128"/>
                <a:gd name="T50" fmla="*/ 114 w 130"/>
                <a:gd name="T51" fmla="*/ 47 h 128"/>
                <a:gd name="T52" fmla="*/ 96 w 130"/>
                <a:gd name="T53" fmla="*/ 20 h 128"/>
                <a:gd name="T54" fmla="*/ 64 w 130"/>
                <a:gd name="T55" fmla="*/ 11 h 128"/>
                <a:gd name="T56" fmla="*/ 85 w 130"/>
                <a:gd name="T57" fmla="*/ 3 h 128"/>
                <a:gd name="T58" fmla="*/ 117 w 130"/>
                <a:gd name="T59" fmla="*/ 25 h 128"/>
                <a:gd name="T60" fmla="*/ 130 w 130"/>
                <a:gd name="T61" fmla="*/ 64 h 128"/>
                <a:gd name="T62" fmla="*/ 117 w 130"/>
                <a:gd name="T63" fmla="*/ 102 h 128"/>
                <a:gd name="T64" fmla="*/ 85 w 130"/>
                <a:gd name="T65" fmla="*/ 125 h 128"/>
                <a:gd name="T66" fmla="*/ 45 w 130"/>
                <a:gd name="T67" fmla="*/ 125 h 128"/>
                <a:gd name="T68" fmla="*/ 12 w 130"/>
                <a:gd name="T69" fmla="*/ 102 h 128"/>
                <a:gd name="T70" fmla="*/ 0 w 130"/>
                <a:gd name="T71" fmla="*/ 64 h 128"/>
                <a:gd name="T72" fmla="*/ 12 w 130"/>
                <a:gd name="T73" fmla="*/ 25 h 128"/>
                <a:gd name="T74" fmla="*/ 45 w 130"/>
                <a:gd name="T75" fmla="*/ 3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0" h="128">
                  <a:moveTo>
                    <a:pt x="51" y="37"/>
                  </a:moveTo>
                  <a:lnTo>
                    <a:pt x="51" y="60"/>
                  </a:lnTo>
                  <a:lnTo>
                    <a:pt x="64" y="60"/>
                  </a:lnTo>
                  <a:lnTo>
                    <a:pt x="69" y="60"/>
                  </a:lnTo>
                  <a:lnTo>
                    <a:pt x="73" y="59"/>
                  </a:lnTo>
                  <a:lnTo>
                    <a:pt x="75" y="59"/>
                  </a:lnTo>
                  <a:lnTo>
                    <a:pt x="79" y="56"/>
                  </a:lnTo>
                  <a:lnTo>
                    <a:pt x="81" y="55"/>
                  </a:lnTo>
                  <a:lnTo>
                    <a:pt x="82" y="52"/>
                  </a:lnTo>
                  <a:lnTo>
                    <a:pt x="82" y="48"/>
                  </a:lnTo>
                  <a:lnTo>
                    <a:pt x="82" y="44"/>
                  </a:lnTo>
                  <a:lnTo>
                    <a:pt x="81" y="42"/>
                  </a:lnTo>
                  <a:lnTo>
                    <a:pt x="79" y="40"/>
                  </a:lnTo>
                  <a:lnTo>
                    <a:pt x="76" y="38"/>
                  </a:lnTo>
                  <a:lnTo>
                    <a:pt x="73" y="37"/>
                  </a:lnTo>
                  <a:lnTo>
                    <a:pt x="70" y="37"/>
                  </a:lnTo>
                  <a:lnTo>
                    <a:pt x="66" y="37"/>
                  </a:lnTo>
                  <a:lnTo>
                    <a:pt x="51" y="37"/>
                  </a:lnTo>
                  <a:close/>
                  <a:moveTo>
                    <a:pt x="40" y="28"/>
                  </a:moveTo>
                  <a:lnTo>
                    <a:pt x="68" y="28"/>
                  </a:lnTo>
                  <a:lnTo>
                    <a:pt x="80" y="29"/>
                  </a:lnTo>
                  <a:lnTo>
                    <a:pt x="88" y="32"/>
                  </a:lnTo>
                  <a:lnTo>
                    <a:pt x="93" y="38"/>
                  </a:lnTo>
                  <a:lnTo>
                    <a:pt x="94" y="48"/>
                  </a:lnTo>
                  <a:lnTo>
                    <a:pt x="93" y="56"/>
                  </a:lnTo>
                  <a:lnTo>
                    <a:pt x="88" y="63"/>
                  </a:lnTo>
                  <a:lnTo>
                    <a:pt x="82" y="66"/>
                  </a:lnTo>
                  <a:lnTo>
                    <a:pt x="75" y="69"/>
                  </a:lnTo>
                  <a:lnTo>
                    <a:pt x="96" y="101"/>
                  </a:lnTo>
                  <a:lnTo>
                    <a:pt x="83" y="101"/>
                  </a:lnTo>
                  <a:lnTo>
                    <a:pt x="64" y="69"/>
                  </a:lnTo>
                  <a:lnTo>
                    <a:pt x="51" y="69"/>
                  </a:lnTo>
                  <a:lnTo>
                    <a:pt x="51" y="101"/>
                  </a:lnTo>
                  <a:lnTo>
                    <a:pt x="40" y="101"/>
                  </a:lnTo>
                  <a:lnTo>
                    <a:pt x="40" y="28"/>
                  </a:lnTo>
                  <a:close/>
                  <a:moveTo>
                    <a:pt x="64" y="11"/>
                  </a:moveTo>
                  <a:lnTo>
                    <a:pt x="48" y="13"/>
                  </a:lnTo>
                  <a:lnTo>
                    <a:pt x="34" y="20"/>
                  </a:lnTo>
                  <a:lnTo>
                    <a:pt x="22" y="32"/>
                  </a:lnTo>
                  <a:lnTo>
                    <a:pt x="14" y="47"/>
                  </a:lnTo>
                  <a:lnTo>
                    <a:pt x="12" y="64"/>
                  </a:lnTo>
                  <a:lnTo>
                    <a:pt x="14" y="82"/>
                  </a:lnTo>
                  <a:lnTo>
                    <a:pt x="22" y="96"/>
                  </a:lnTo>
                  <a:lnTo>
                    <a:pt x="34" y="107"/>
                  </a:lnTo>
                  <a:lnTo>
                    <a:pt x="48" y="114"/>
                  </a:lnTo>
                  <a:lnTo>
                    <a:pt x="64" y="117"/>
                  </a:lnTo>
                  <a:lnTo>
                    <a:pt x="81" y="114"/>
                  </a:lnTo>
                  <a:lnTo>
                    <a:pt x="96" y="107"/>
                  </a:lnTo>
                  <a:lnTo>
                    <a:pt x="107" y="96"/>
                  </a:lnTo>
                  <a:lnTo>
                    <a:pt x="114" y="82"/>
                  </a:lnTo>
                  <a:lnTo>
                    <a:pt x="116" y="64"/>
                  </a:lnTo>
                  <a:lnTo>
                    <a:pt x="114" y="47"/>
                  </a:lnTo>
                  <a:lnTo>
                    <a:pt x="107" y="32"/>
                  </a:lnTo>
                  <a:lnTo>
                    <a:pt x="96" y="20"/>
                  </a:lnTo>
                  <a:lnTo>
                    <a:pt x="81" y="13"/>
                  </a:lnTo>
                  <a:lnTo>
                    <a:pt x="64" y="11"/>
                  </a:lnTo>
                  <a:close/>
                  <a:moveTo>
                    <a:pt x="64" y="0"/>
                  </a:moveTo>
                  <a:lnTo>
                    <a:pt x="85" y="3"/>
                  </a:lnTo>
                  <a:lnTo>
                    <a:pt x="103" y="12"/>
                  </a:lnTo>
                  <a:lnTo>
                    <a:pt x="117" y="25"/>
                  </a:lnTo>
                  <a:lnTo>
                    <a:pt x="126" y="43"/>
                  </a:lnTo>
                  <a:lnTo>
                    <a:pt x="130" y="64"/>
                  </a:lnTo>
                  <a:lnTo>
                    <a:pt x="126" y="84"/>
                  </a:lnTo>
                  <a:lnTo>
                    <a:pt x="117" y="102"/>
                  </a:lnTo>
                  <a:lnTo>
                    <a:pt x="103" y="116"/>
                  </a:lnTo>
                  <a:lnTo>
                    <a:pt x="85" y="125"/>
                  </a:lnTo>
                  <a:lnTo>
                    <a:pt x="64" y="128"/>
                  </a:lnTo>
                  <a:lnTo>
                    <a:pt x="45" y="125"/>
                  </a:lnTo>
                  <a:lnTo>
                    <a:pt x="26" y="116"/>
                  </a:lnTo>
                  <a:lnTo>
                    <a:pt x="12" y="102"/>
                  </a:lnTo>
                  <a:lnTo>
                    <a:pt x="2" y="84"/>
                  </a:lnTo>
                  <a:lnTo>
                    <a:pt x="0" y="64"/>
                  </a:lnTo>
                  <a:lnTo>
                    <a:pt x="2" y="43"/>
                  </a:lnTo>
                  <a:lnTo>
                    <a:pt x="12" y="25"/>
                  </a:lnTo>
                  <a:lnTo>
                    <a:pt x="26" y="12"/>
                  </a:lnTo>
                  <a:lnTo>
                    <a:pt x="45" y="3"/>
                  </a:lnTo>
                  <a:lnTo>
                    <a:pt x="6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/>
  </p:cSld>
  <p:clrMapOvr>
    <a:masterClrMapping/>
  </p:clrMapOvr>
  <p:transition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fidential - Case Study Only - Blue">
    <p:bg>
      <p:bgPr>
        <a:gradFill>
          <a:gsLst>
            <a:gs pos="0">
              <a:srgbClr val="00517E"/>
            </a:gs>
            <a:gs pos="100000">
              <a:srgbClr val="04304B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6016752" y="12357"/>
            <a:ext cx="3127248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192024"/>
            <a:ext cx="6016752" cy="430887"/>
          </a:xfrm>
        </p:spPr>
        <p:txBody>
          <a:bodyPr lIns="182880" rIns="182880" anchor="b" anchorCtr="0">
            <a:noAutofit/>
          </a:bodyPr>
          <a:lstStyle>
            <a:lvl1pPr>
              <a:defRPr sz="2200" baseline="0"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21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634142"/>
            <a:ext cx="6016752" cy="274320"/>
          </a:xfrm>
        </p:spPr>
        <p:txBody>
          <a:bodyPr wrap="square" lIns="182880" rIns="18288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itchFamily="34" charset="0"/>
              <a:buNone/>
              <a:defRPr sz="1800" b="0" cap="none" baseline="0">
                <a:solidFill>
                  <a:schemeClr val="accent1"/>
                </a:solidFill>
                <a:effectLst/>
                <a:latin typeface="+mj-lt"/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5" name="Content Placeholder 3"/>
          <p:cNvSpPr>
            <a:spLocks noGrp="1"/>
          </p:cNvSpPr>
          <p:nvPr>
            <p:ph sz="quarter" idx="15" hasCustomPrompt="1"/>
          </p:nvPr>
        </p:nvSpPr>
        <p:spPr>
          <a:xfrm>
            <a:off x="0" y="920338"/>
            <a:ext cx="6016752" cy="3730752"/>
          </a:xfrm>
        </p:spPr>
        <p:txBody>
          <a:bodyPr lIns="365760" rIns="274320" bIns="45720" anchor="t" anchorCtr="0">
            <a:normAutofit/>
          </a:bodyPr>
          <a:lstStyle>
            <a:lvl1pPr>
              <a:defRPr sz="2000" baseline="0">
                <a:latin typeface="+mn-lt"/>
              </a:defRPr>
            </a:lvl1pPr>
            <a:lvl2pPr>
              <a:defRPr baseline="0">
                <a:latin typeface="+mn-lt"/>
              </a:defRPr>
            </a:lvl2pPr>
            <a:lvl3pPr>
              <a:defRPr baseline="0">
                <a:latin typeface="+mn-lt"/>
              </a:defRPr>
            </a:lvl3pPr>
            <a:lvl4pPr>
              <a:defRPr baseline="0"/>
            </a:lvl4pPr>
            <a:lvl5pPr>
              <a:defRPr baseline="0"/>
            </a:lvl5pPr>
          </a:lstStyle>
          <a:p>
            <a:pPr lvl="0"/>
            <a:r>
              <a:rPr lang="en-US" dirty="0"/>
              <a:t>Click to add text or click an icon to add other content types.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half" idx="13" hasCustomPrompt="1"/>
          </p:nvPr>
        </p:nvSpPr>
        <p:spPr>
          <a:xfrm flipH="1">
            <a:off x="6016752" y="228600"/>
            <a:ext cx="3127248" cy="369332"/>
          </a:xfrm>
        </p:spPr>
        <p:txBody>
          <a:bodyPr lIns="91440" anchor="t" anchorCtr="0">
            <a:spAutoFit/>
          </a:bodyPr>
          <a:lstStyle>
            <a:lvl1pPr marL="0" indent="0" algn="ctr" defTabSz="182880">
              <a:lnSpc>
                <a:spcPct val="100000"/>
              </a:lnSpc>
              <a:spcBef>
                <a:spcPts val="0"/>
              </a:spcBef>
              <a:buFont typeface="Arial" pitchFamily="34" charset="0"/>
              <a:buNone/>
              <a:defRPr sz="1800" b="0" cap="none" baseline="0">
                <a:solidFill>
                  <a:schemeClr val="bg1"/>
                </a:solidFill>
                <a:effectLst/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Heading</a:t>
            </a:r>
          </a:p>
        </p:txBody>
      </p:sp>
      <p:sp>
        <p:nvSpPr>
          <p:cNvPr id="18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6428232" y="994407"/>
            <a:ext cx="2286000" cy="615553"/>
          </a:xfrm>
        </p:spPr>
        <p:txBody>
          <a:bodyPr wrap="square" anchor="t" anchorCtr="0">
            <a:spAutoFit/>
          </a:bodyPr>
          <a:lstStyle>
            <a:lvl1pPr marL="0" indent="-182880" algn="l">
              <a:buFont typeface="Arial" pitchFamily="34" charset="0"/>
              <a:buNone/>
              <a:defRPr sz="2000" b="0" cap="none" baseline="0">
                <a:solidFill>
                  <a:schemeClr val="bg1"/>
                </a:solidFill>
                <a:latin typeface="+mn-lt"/>
              </a:defRPr>
            </a:lvl1pPr>
            <a:lvl2pPr marL="0" indent="0">
              <a:buFontTx/>
              <a:buNone/>
              <a:defRPr/>
            </a:lvl2pPr>
            <a:lvl3pPr marL="182880" indent="0">
              <a:buFontTx/>
              <a:buNone/>
              <a:defRPr/>
            </a:lvl3pPr>
            <a:lvl4pPr marL="365760" indent="0">
              <a:buFontTx/>
              <a:buNone/>
              <a:defRPr/>
            </a:lvl4pPr>
            <a:lvl5pPr marL="54864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caption text</a:t>
            </a:r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72517E6-58C8-49B3-A038-306AA97CE4B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0" y="4666653"/>
            <a:ext cx="9144000" cy="489204"/>
          </a:xfrm>
          <a:prstGeom prst="rect">
            <a:avLst/>
          </a:prstGeom>
          <a:solidFill>
            <a:srgbClr val="DB38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2819401" y="4736592"/>
            <a:ext cx="3505200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182880"/>
            <a:r>
              <a:rPr lang="en-US" sz="1000" b="0" cap="all" spc="0" baseline="0" dirty="0">
                <a:solidFill>
                  <a:schemeClr val="bg1"/>
                </a:solidFill>
                <a:latin typeface="+mn-lt"/>
                <a:cs typeface="Arial" pitchFamily="34" charset="0"/>
              </a:rPr>
              <a:t>CONFIDENTIAL  •  DO NOT DISCLOSE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3310128" y="4941552"/>
            <a:ext cx="2514600" cy="169277"/>
          </a:xfrm>
          <a:prstGeom prst="rect">
            <a:avLst/>
          </a:prstGeom>
          <a:noFill/>
        </p:spPr>
        <p:txBody>
          <a:bodyPr wrap="square" anchor="b" anchorCtr="0">
            <a:spAutoFit/>
          </a:bodyPr>
          <a:lstStyle/>
          <a:p>
            <a:pPr marL="0" marR="0" lvl="0" indent="0" algn="ctr" defTabSz="274313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0" i="0" u="none" strike="noStrike" kern="300" cap="none" spc="5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+mn-lt"/>
                <a:ea typeface="Calibri" charset="0"/>
                <a:cs typeface="Arial" panose="020B0604020202020204" pitchFamily="34" charset="0"/>
              </a:rPr>
              <a:t>Copyright © SAS Institute Inc. All rights reserved.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8427835" y="4765184"/>
            <a:ext cx="526892" cy="220528"/>
            <a:chOff x="6145213" y="4384676"/>
            <a:chExt cx="1582738" cy="649287"/>
          </a:xfrm>
          <a:solidFill>
            <a:schemeClr val="bg1"/>
          </a:solidFill>
        </p:grpSpPr>
        <p:sp>
          <p:nvSpPr>
            <p:cNvPr id="13" name="Freeform 12"/>
            <p:cNvSpPr>
              <a:spLocks/>
            </p:cNvSpPr>
            <p:nvPr userDrawn="1"/>
          </p:nvSpPr>
          <p:spPr bwMode="auto">
            <a:xfrm>
              <a:off x="6640513" y="4454526"/>
              <a:ext cx="341313" cy="449263"/>
            </a:xfrm>
            <a:custGeom>
              <a:avLst/>
              <a:gdLst>
                <a:gd name="T0" fmla="*/ 485 w 859"/>
                <a:gd name="T1" fmla="*/ 5 h 1132"/>
                <a:gd name="T2" fmla="*/ 603 w 859"/>
                <a:gd name="T3" fmla="*/ 31 h 1132"/>
                <a:gd name="T4" fmla="*/ 699 w 859"/>
                <a:gd name="T5" fmla="*/ 82 h 1132"/>
                <a:gd name="T6" fmla="*/ 771 w 859"/>
                <a:gd name="T7" fmla="*/ 167 h 1132"/>
                <a:gd name="T8" fmla="*/ 810 w 859"/>
                <a:gd name="T9" fmla="*/ 290 h 1132"/>
                <a:gd name="T10" fmla="*/ 642 w 859"/>
                <a:gd name="T11" fmla="*/ 307 h 1132"/>
                <a:gd name="T12" fmla="*/ 606 w 859"/>
                <a:gd name="T13" fmla="*/ 231 h 1132"/>
                <a:gd name="T14" fmla="*/ 544 w 859"/>
                <a:gd name="T15" fmla="*/ 184 h 1132"/>
                <a:gd name="T16" fmla="*/ 467 w 859"/>
                <a:gd name="T17" fmla="*/ 162 h 1132"/>
                <a:gd name="T18" fmla="*/ 385 w 859"/>
                <a:gd name="T19" fmla="*/ 158 h 1132"/>
                <a:gd name="T20" fmla="*/ 304 w 859"/>
                <a:gd name="T21" fmla="*/ 172 h 1132"/>
                <a:gd name="T22" fmla="*/ 236 w 859"/>
                <a:gd name="T23" fmla="*/ 207 h 1132"/>
                <a:gd name="T24" fmla="*/ 200 w 859"/>
                <a:gd name="T25" fmla="*/ 268 h 1132"/>
                <a:gd name="T26" fmla="*/ 207 w 859"/>
                <a:gd name="T27" fmla="*/ 344 h 1132"/>
                <a:gd name="T28" fmla="*/ 256 w 859"/>
                <a:gd name="T29" fmla="*/ 397 h 1132"/>
                <a:gd name="T30" fmla="*/ 334 w 859"/>
                <a:gd name="T31" fmla="*/ 434 h 1132"/>
                <a:gd name="T32" fmla="*/ 428 w 859"/>
                <a:gd name="T33" fmla="*/ 460 h 1132"/>
                <a:gd name="T34" fmla="*/ 528 w 859"/>
                <a:gd name="T35" fmla="*/ 484 h 1132"/>
                <a:gd name="T36" fmla="*/ 634 w 859"/>
                <a:gd name="T37" fmla="*/ 513 h 1132"/>
                <a:gd name="T38" fmla="*/ 728 w 859"/>
                <a:gd name="T39" fmla="*/ 556 h 1132"/>
                <a:gd name="T40" fmla="*/ 804 w 859"/>
                <a:gd name="T41" fmla="*/ 620 h 1132"/>
                <a:gd name="T42" fmla="*/ 850 w 859"/>
                <a:gd name="T43" fmla="*/ 711 h 1132"/>
                <a:gd name="T44" fmla="*/ 857 w 859"/>
                <a:gd name="T45" fmla="*/ 838 h 1132"/>
                <a:gd name="T46" fmla="*/ 821 w 859"/>
                <a:gd name="T47" fmla="*/ 954 h 1132"/>
                <a:gd name="T48" fmla="*/ 750 w 859"/>
                <a:gd name="T49" fmla="*/ 1037 h 1132"/>
                <a:gd name="T50" fmla="*/ 655 w 859"/>
                <a:gd name="T51" fmla="*/ 1093 h 1132"/>
                <a:gd name="T52" fmla="*/ 545 w 859"/>
                <a:gd name="T53" fmla="*/ 1124 h 1132"/>
                <a:gd name="T54" fmla="*/ 428 w 859"/>
                <a:gd name="T55" fmla="*/ 1132 h 1132"/>
                <a:gd name="T56" fmla="*/ 297 w 859"/>
                <a:gd name="T57" fmla="*/ 1120 h 1132"/>
                <a:gd name="T58" fmla="*/ 182 w 859"/>
                <a:gd name="T59" fmla="*/ 1081 h 1132"/>
                <a:gd name="T60" fmla="*/ 89 w 859"/>
                <a:gd name="T61" fmla="*/ 1012 h 1132"/>
                <a:gd name="T62" fmla="*/ 26 w 859"/>
                <a:gd name="T63" fmla="*/ 908 h 1132"/>
                <a:gd name="T64" fmla="*/ 0 w 859"/>
                <a:gd name="T65" fmla="*/ 767 h 1132"/>
                <a:gd name="T66" fmla="*/ 178 w 859"/>
                <a:gd name="T67" fmla="*/ 838 h 1132"/>
                <a:gd name="T68" fmla="*/ 229 w 859"/>
                <a:gd name="T69" fmla="*/ 913 h 1132"/>
                <a:gd name="T70" fmla="*/ 308 w 859"/>
                <a:gd name="T71" fmla="*/ 957 h 1132"/>
                <a:gd name="T72" fmla="*/ 404 w 859"/>
                <a:gd name="T73" fmla="*/ 974 h 1132"/>
                <a:gd name="T74" fmla="*/ 488 w 859"/>
                <a:gd name="T75" fmla="*/ 974 h 1132"/>
                <a:gd name="T76" fmla="*/ 564 w 859"/>
                <a:gd name="T77" fmla="*/ 960 h 1132"/>
                <a:gd name="T78" fmla="*/ 630 w 859"/>
                <a:gd name="T79" fmla="*/ 927 h 1132"/>
                <a:gd name="T80" fmla="*/ 674 w 859"/>
                <a:gd name="T81" fmla="*/ 871 h 1132"/>
                <a:gd name="T82" fmla="*/ 681 w 859"/>
                <a:gd name="T83" fmla="*/ 787 h 1132"/>
                <a:gd name="T84" fmla="*/ 647 w 859"/>
                <a:gd name="T85" fmla="*/ 722 h 1132"/>
                <a:gd name="T86" fmla="*/ 580 w 859"/>
                <a:gd name="T87" fmla="*/ 677 h 1132"/>
                <a:gd name="T88" fmla="*/ 490 w 859"/>
                <a:gd name="T89" fmla="*/ 647 h 1132"/>
                <a:gd name="T90" fmla="*/ 387 w 859"/>
                <a:gd name="T91" fmla="*/ 622 h 1132"/>
                <a:gd name="T92" fmla="*/ 281 w 859"/>
                <a:gd name="T93" fmla="*/ 595 h 1132"/>
                <a:gd name="T94" fmla="*/ 183 w 859"/>
                <a:gd name="T95" fmla="*/ 558 h 1132"/>
                <a:gd name="T96" fmla="*/ 99 w 859"/>
                <a:gd name="T97" fmla="*/ 504 h 1132"/>
                <a:gd name="T98" fmla="*/ 42 w 859"/>
                <a:gd name="T99" fmla="*/ 423 h 1132"/>
                <a:gd name="T100" fmla="*/ 21 w 859"/>
                <a:gd name="T101" fmla="*/ 308 h 1132"/>
                <a:gd name="T102" fmla="*/ 43 w 859"/>
                <a:gd name="T103" fmla="*/ 193 h 1132"/>
                <a:gd name="T104" fmla="*/ 103 w 859"/>
                <a:gd name="T105" fmla="*/ 107 h 1132"/>
                <a:gd name="T106" fmla="*/ 190 w 859"/>
                <a:gd name="T107" fmla="*/ 46 h 1132"/>
                <a:gd name="T108" fmla="*/ 292 w 859"/>
                <a:gd name="T109" fmla="*/ 12 h 1132"/>
                <a:gd name="T110" fmla="*/ 399 w 859"/>
                <a:gd name="T111" fmla="*/ 0 h 1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859" h="1132">
                  <a:moveTo>
                    <a:pt x="399" y="0"/>
                  </a:moveTo>
                  <a:lnTo>
                    <a:pt x="443" y="2"/>
                  </a:lnTo>
                  <a:lnTo>
                    <a:pt x="485" y="5"/>
                  </a:lnTo>
                  <a:lnTo>
                    <a:pt x="527" y="11"/>
                  </a:lnTo>
                  <a:lnTo>
                    <a:pt x="566" y="20"/>
                  </a:lnTo>
                  <a:lnTo>
                    <a:pt x="603" y="31"/>
                  </a:lnTo>
                  <a:lnTo>
                    <a:pt x="637" y="44"/>
                  </a:lnTo>
                  <a:lnTo>
                    <a:pt x="670" y="62"/>
                  </a:lnTo>
                  <a:lnTo>
                    <a:pt x="699" y="82"/>
                  </a:lnTo>
                  <a:lnTo>
                    <a:pt x="726" y="107"/>
                  </a:lnTo>
                  <a:lnTo>
                    <a:pt x="750" y="134"/>
                  </a:lnTo>
                  <a:lnTo>
                    <a:pt x="771" y="167"/>
                  </a:lnTo>
                  <a:lnTo>
                    <a:pt x="787" y="203"/>
                  </a:lnTo>
                  <a:lnTo>
                    <a:pt x="800" y="244"/>
                  </a:lnTo>
                  <a:lnTo>
                    <a:pt x="810" y="290"/>
                  </a:lnTo>
                  <a:lnTo>
                    <a:pt x="815" y="339"/>
                  </a:lnTo>
                  <a:lnTo>
                    <a:pt x="648" y="339"/>
                  </a:lnTo>
                  <a:lnTo>
                    <a:pt x="642" y="307"/>
                  </a:lnTo>
                  <a:lnTo>
                    <a:pt x="634" y="278"/>
                  </a:lnTo>
                  <a:lnTo>
                    <a:pt x="621" y="254"/>
                  </a:lnTo>
                  <a:lnTo>
                    <a:pt x="606" y="231"/>
                  </a:lnTo>
                  <a:lnTo>
                    <a:pt x="587" y="213"/>
                  </a:lnTo>
                  <a:lnTo>
                    <a:pt x="567" y="197"/>
                  </a:lnTo>
                  <a:lnTo>
                    <a:pt x="544" y="184"/>
                  </a:lnTo>
                  <a:lnTo>
                    <a:pt x="519" y="174"/>
                  </a:lnTo>
                  <a:lnTo>
                    <a:pt x="494" y="167"/>
                  </a:lnTo>
                  <a:lnTo>
                    <a:pt x="467" y="162"/>
                  </a:lnTo>
                  <a:lnTo>
                    <a:pt x="440" y="158"/>
                  </a:lnTo>
                  <a:lnTo>
                    <a:pt x="412" y="157"/>
                  </a:lnTo>
                  <a:lnTo>
                    <a:pt x="385" y="158"/>
                  </a:lnTo>
                  <a:lnTo>
                    <a:pt x="358" y="161"/>
                  </a:lnTo>
                  <a:lnTo>
                    <a:pt x="330" y="166"/>
                  </a:lnTo>
                  <a:lnTo>
                    <a:pt x="304" y="172"/>
                  </a:lnTo>
                  <a:lnTo>
                    <a:pt x="279" y="180"/>
                  </a:lnTo>
                  <a:lnTo>
                    <a:pt x="257" y="192"/>
                  </a:lnTo>
                  <a:lnTo>
                    <a:pt x="236" y="207"/>
                  </a:lnTo>
                  <a:lnTo>
                    <a:pt x="221" y="224"/>
                  </a:lnTo>
                  <a:lnTo>
                    <a:pt x="208" y="244"/>
                  </a:lnTo>
                  <a:lnTo>
                    <a:pt x="200" y="268"/>
                  </a:lnTo>
                  <a:lnTo>
                    <a:pt x="198" y="296"/>
                  </a:lnTo>
                  <a:lnTo>
                    <a:pt x="200" y="321"/>
                  </a:lnTo>
                  <a:lnTo>
                    <a:pt x="207" y="344"/>
                  </a:lnTo>
                  <a:lnTo>
                    <a:pt x="219" y="365"/>
                  </a:lnTo>
                  <a:lnTo>
                    <a:pt x="236" y="382"/>
                  </a:lnTo>
                  <a:lnTo>
                    <a:pt x="256" y="397"/>
                  </a:lnTo>
                  <a:lnTo>
                    <a:pt x="279" y="411"/>
                  </a:lnTo>
                  <a:lnTo>
                    <a:pt x="304" y="423"/>
                  </a:lnTo>
                  <a:lnTo>
                    <a:pt x="334" y="434"/>
                  </a:lnTo>
                  <a:lnTo>
                    <a:pt x="363" y="443"/>
                  </a:lnTo>
                  <a:lnTo>
                    <a:pt x="395" y="452"/>
                  </a:lnTo>
                  <a:lnTo>
                    <a:pt x="428" y="460"/>
                  </a:lnTo>
                  <a:lnTo>
                    <a:pt x="461" y="467"/>
                  </a:lnTo>
                  <a:lnTo>
                    <a:pt x="495" y="476"/>
                  </a:lnTo>
                  <a:lnTo>
                    <a:pt x="528" y="484"/>
                  </a:lnTo>
                  <a:lnTo>
                    <a:pt x="564" y="493"/>
                  </a:lnTo>
                  <a:lnTo>
                    <a:pt x="600" y="502"/>
                  </a:lnTo>
                  <a:lnTo>
                    <a:pt x="634" y="513"/>
                  </a:lnTo>
                  <a:lnTo>
                    <a:pt x="666" y="527"/>
                  </a:lnTo>
                  <a:lnTo>
                    <a:pt x="698" y="540"/>
                  </a:lnTo>
                  <a:lnTo>
                    <a:pt x="728" y="556"/>
                  </a:lnTo>
                  <a:lnTo>
                    <a:pt x="756" y="575"/>
                  </a:lnTo>
                  <a:lnTo>
                    <a:pt x="782" y="595"/>
                  </a:lnTo>
                  <a:lnTo>
                    <a:pt x="804" y="620"/>
                  </a:lnTo>
                  <a:lnTo>
                    <a:pt x="823" y="646"/>
                  </a:lnTo>
                  <a:lnTo>
                    <a:pt x="838" y="676"/>
                  </a:lnTo>
                  <a:lnTo>
                    <a:pt x="850" y="711"/>
                  </a:lnTo>
                  <a:lnTo>
                    <a:pt x="857" y="750"/>
                  </a:lnTo>
                  <a:lnTo>
                    <a:pt x="859" y="792"/>
                  </a:lnTo>
                  <a:lnTo>
                    <a:pt x="857" y="838"/>
                  </a:lnTo>
                  <a:lnTo>
                    <a:pt x="849" y="880"/>
                  </a:lnTo>
                  <a:lnTo>
                    <a:pt x="838" y="919"/>
                  </a:lnTo>
                  <a:lnTo>
                    <a:pt x="821" y="954"/>
                  </a:lnTo>
                  <a:lnTo>
                    <a:pt x="801" y="985"/>
                  </a:lnTo>
                  <a:lnTo>
                    <a:pt x="777" y="1013"/>
                  </a:lnTo>
                  <a:lnTo>
                    <a:pt x="750" y="1037"/>
                  </a:lnTo>
                  <a:lnTo>
                    <a:pt x="721" y="1059"/>
                  </a:lnTo>
                  <a:lnTo>
                    <a:pt x="689" y="1077"/>
                  </a:lnTo>
                  <a:lnTo>
                    <a:pt x="655" y="1093"/>
                  </a:lnTo>
                  <a:lnTo>
                    <a:pt x="619" y="1106"/>
                  </a:lnTo>
                  <a:lnTo>
                    <a:pt x="583" y="1116"/>
                  </a:lnTo>
                  <a:lnTo>
                    <a:pt x="545" y="1124"/>
                  </a:lnTo>
                  <a:lnTo>
                    <a:pt x="506" y="1129"/>
                  </a:lnTo>
                  <a:lnTo>
                    <a:pt x="467" y="1132"/>
                  </a:lnTo>
                  <a:lnTo>
                    <a:pt x="428" y="1132"/>
                  </a:lnTo>
                  <a:lnTo>
                    <a:pt x="383" y="1131"/>
                  </a:lnTo>
                  <a:lnTo>
                    <a:pt x="340" y="1128"/>
                  </a:lnTo>
                  <a:lnTo>
                    <a:pt x="297" y="1120"/>
                  </a:lnTo>
                  <a:lnTo>
                    <a:pt x="257" y="1111"/>
                  </a:lnTo>
                  <a:lnTo>
                    <a:pt x="218" y="1097"/>
                  </a:lnTo>
                  <a:lnTo>
                    <a:pt x="182" y="1081"/>
                  </a:lnTo>
                  <a:lnTo>
                    <a:pt x="148" y="1061"/>
                  </a:lnTo>
                  <a:lnTo>
                    <a:pt x="117" y="1038"/>
                  </a:lnTo>
                  <a:lnTo>
                    <a:pt x="89" y="1012"/>
                  </a:lnTo>
                  <a:lnTo>
                    <a:pt x="65" y="980"/>
                  </a:lnTo>
                  <a:lnTo>
                    <a:pt x="43" y="947"/>
                  </a:lnTo>
                  <a:lnTo>
                    <a:pt x="26" y="908"/>
                  </a:lnTo>
                  <a:lnTo>
                    <a:pt x="13" y="865"/>
                  </a:lnTo>
                  <a:lnTo>
                    <a:pt x="4" y="819"/>
                  </a:lnTo>
                  <a:lnTo>
                    <a:pt x="0" y="767"/>
                  </a:lnTo>
                  <a:lnTo>
                    <a:pt x="166" y="767"/>
                  </a:lnTo>
                  <a:lnTo>
                    <a:pt x="170" y="804"/>
                  </a:lnTo>
                  <a:lnTo>
                    <a:pt x="178" y="838"/>
                  </a:lnTo>
                  <a:lnTo>
                    <a:pt x="191" y="867"/>
                  </a:lnTo>
                  <a:lnTo>
                    <a:pt x="208" y="891"/>
                  </a:lnTo>
                  <a:lnTo>
                    <a:pt x="229" y="913"/>
                  </a:lnTo>
                  <a:lnTo>
                    <a:pt x="253" y="931"/>
                  </a:lnTo>
                  <a:lnTo>
                    <a:pt x="279" y="945"/>
                  </a:lnTo>
                  <a:lnTo>
                    <a:pt x="308" y="957"/>
                  </a:lnTo>
                  <a:lnTo>
                    <a:pt x="338" y="966"/>
                  </a:lnTo>
                  <a:lnTo>
                    <a:pt x="371" y="972"/>
                  </a:lnTo>
                  <a:lnTo>
                    <a:pt x="404" y="974"/>
                  </a:lnTo>
                  <a:lnTo>
                    <a:pt x="438" y="976"/>
                  </a:lnTo>
                  <a:lnTo>
                    <a:pt x="462" y="976"/>
                  </a:lnTo>
                  <a:lnTo>
                    <a:pt x="488" y="974"/>
                  </a:lnTo>
                  <a:lnTo>
                    <a:pt x="513" y="971"/>
                  </a:lnTo>
                  <a:lnTo>
                    <a:pt x="539" y="966"/>
                  </a:lnTo>
                  <a:lnTo>
                    <a:pt x="564" y="960"/>
                  </a:lnTo>
                  <a:lnTo>
                    <a:pt x="589" y="951"/>
                  </a:lnTo>
                  <a:lnTo>
                    <a:pt x="610" y="941"/>
                  </a:lnTo>
                  <a:lnTo>
                    <a:pt x="630" y="927"/>
                  </a:lnTo>
                  <a:lnTo>
                    <a:pt x="648" y="912"/>
                  </a:lnTo>
                  <a:lnTo>
                    <a:pt x="663" y="892"/>
                  </a:lnTo>
                  <a:lnTo>
                    <a:pt x="674" y="871"/>
                  </a:lnTo>
                  <a:lnTo>
                    <a:pt x="681" y="844"/>
                  </a:lnTo>
                  <a:lnTo>
                    <a:pt x="683" y="815"/>
                  </a:lnTo>
                  <a:lnTo>
                    <a:pt x="681" y="787"/>
                  </a:lnTo>
                  <a:lnTo>
                    <a:pt x="674" y="762"/>
                  </a:lnTo>
                  <a:lnTo>
                    <a:pt x="661" y="740"/>
                  </a:lnTo>
                  <a:lnTo>
                    <a:pt x="647" y="722"/>
                  </a:lnTo>
                  <a:lnTo>
                    <a:pt x="627" y="705"/>
                  </a:lnTo>
                  <a:lnTo>
                    <a:pt x="606" y="691"/>
                  </a:lnTo>
                  <a:lnTo>
                    <a:pt x="580" y="677"/>
                  </a:lnTo>
                  <a:lnTo>
                    <a:pt x="552" y="667"/>
                  </a:lnTo>
                  <a:lnTo>
                    <a:pt x="522" y="656"/>
                  </a:lnTo>
                  <a:lnTo>
                    <a:pt x="490" y="647"/>
                  </a:lnTo>
                  <a:lnTo>
                    <a:pt x="457" y="639"/>
                  </a:lnTo>
                  <a:lnTo>
                    <a:pt x="422" y="630"/>
                  </a:lnTo>
                  <a:lnTo>
                    <a:pt x="387" y="622"/>
                  </a:lnTo>
                  <a:lnTo>
                    <a:pt x="352" y="613"/>
                  </a:lnTo>
                  <a:lnTo>
                    <a:pt x="317" y="605"/>
                  </a:lnTo>
                  <a:lnTo>
                    <a:pt x="281" y="595"/>
                  </a:lnTo>
                  <a:lnTo>
                    <a:pt x="247" y="585"/>
                  </a:lnTo>
                  <a:lnTo>
                    <a:pt x="215" y="572"/>
                  </a:lnTo>
                  <a:lnTo>
                    <a:pt x="183" y="558"/>
                  </a:lnTo>
                  <a:lnTo>
                    <a:pt x="153" y="542"/>
                  </a:lnTo>
                  <a:lnTo>
                    <a:pt x="125" y="524"/>
                  </a:lnTo>
                  <a:lnTo>
                    <a:pt x="99" y="504"/>
                  </a:lnTo>
                  <a:lnTo>
                    <a:pt x="77" y="480"/>
                  </a:lnTo>
                  <a:lnTo>
                    <a:pt x="58" y="453"/>
                  </a:lnTo>
                  <a:lnTo>
                    <a:pt x="42" y="423"/>
                  </a:lnTo>
                  <a:lnTo>
                    <a:pt x="31" y="389"/>
                  </a:lnTo>
                  <a:lnTo>
                    <a:pt x="24" y="350"/>
                  </a:lnTo>
                  <a:lnTo>
                    <a:pt x="21" y="308"/>
                  </a:lnTo>
                  <a:lnTo>
                    <a:pt x="24" y="267"/>
                  </a:lnTo>
                  <a:lnTo>
                    <a:pt x="31" y="228"/>
                  </a:lnTo>
                  <a:lnTo>
                    <a:pt x="43" y="193"/>
                  </a:lnTo>
                  <a:lnTo>
                    <a:pt x="60" y="161"/>
                  </a:lnTo>
                  <a:lnTo>
                    <a:pt x="80" y="132"/>
                  </a:lnTo>
                  <a:lnTo>
                    <a:pt x="103" y="107"/>
                  </a:lnTo>
                  <a:lnTo>
                    <a:pt x="130" y="84"/>
                  </a:lnTo>
                  <a:lnTo>
                    <a:pt x="159" y="63"/>
                  </a:lnTo>
                  <a:lnTo>
                    <a:pt x="190" y="46"/>
                  </a:lnTo>
                  <a:lnTo>
                    <a:pt x="223" y="32"/>
                  </a:lnTo>
                  <a:lnTo>
                    <a:pt x="257" y="21"/>
                  </a:lnTo>
                  <a:lnTo>
                    <a:pt x="292" y="12"/>
                  </a:lnTo>
                  <a:lnTo>
                    <a:pt x="327" y="6"/>
                  </a:lnTo>
                  <a:lnTo>
                    <a:pt x="364" y="2"/>
                  </a:lnTo>
                  <a:lnTo>
                    <a:pt x="39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3"/>
            <p:cNvSpPr>
              <a:spLocks noEditPoints="1"/>
            </p:cNvSpPr>
            <p:nvPr userDrawn="1"/>
          </p:nvSpPr>
          <p:spPr bwMode="auto">
            <a:xfrm>
              <a:off x="6994526" y="4454526"/>
              <a:ext cx="377825" cy="449263"/>
            </a:xfrm>
            <a:custGeom>
              <a:avLst/>
              <a:gdLst>
                <a:gd name="T0" fmla="*/ 629 w 951"/>
                <a:gd name="T1" fmla="*/ 576 h 1132"/>
                <a:gd name="T2" fmla="*/ 530 w 951"/>
                <a:gd name="T3" fmla="*/ 600 h 1132"/>
                <a:gd name="T4" fmla="*/ 417 w 951"/>
                <a:gd name="T5" fmla="*/ 616 h 1132"/>
                <a:gd name="T6" fmla="*/ 322 w 951"/>
                <a:gd name="T7" fmla="*/ 636 h 1132"/>
                <a:gd name="T8" fmla="*/ 247 w 951"/>
                <a:gd name="T9" fmla="*/ 670 h 1132"/>
                <a:gd name="T10" fmla="*/ 196 w 951"/>
                <a:gd name="T11" fmla="*/ 728 h 1132"/>
                <a:gd name="T12" fmla="*/ 176 w 951"/>
                <a:gd name="T13" fmla="*/ 817 h 1132"/>
                <a:gd name="T14" fmla="*/ 194 w 951"/>
                <a:gd name="T15" fmla="*/ 897 h 1132"/>
                <a:gd name="T16" fmla="*/ 245 w 951"/>
                <a:gd name="T17" fmla="*/ 947 h 1132"/>
                <a:gd name="T18" fmla="*/ 317 w 951"/>
                <a:gd name="T19" fmla="*/ 972 h 1132"/>
                <a:gd name="T20" fmla="*/ 417 w 951"/>
                <a:gd name="T21" fmla="*/ 974 h 1132"/>
                <a:gd name="T22" fmla="*/ 528 w 951"/>
                <a:gd name="T23" fmla="*/ 944 h 1132"/>
                <a:gd name="T24" fmla="*/ 609 w 951"/>
                <a:gd name="T25" fmla="*/ 890 h 1132"/>
                <a:gd name="T26" fmla="*/ 658 w 951"/>
                <a:gd name="T27" fmla="*/ 822 h 1132"/>
                <a:gd name="T28" fmla="*/ 679 w 951"/>
                <a:gd name="T29" fmla="*/ 753 h 1132"/>
                <a:gd name="T30" fmla="*/ 468 w 951"/>
                <a:gd name="T31" fmla="*/ 0 h 1132"/>
                <a:gd name="T32" fmla="*/ 570 w 951"/>
                <a:gd name="T33" fmla="*/ 6 h 1132"/>
                <a:gd name="T34" fmla="*/ 668 w 951"/>
                <a:gd name="T35" fmla="*/ 28 h 1132"/>
                <a:gd name="T36" fmla="*/ 752 w 951"/>
                <a:gd name="T37" fmla="*/ 72 h 1132"/>
                <a:gd name="T38" fmla="*/ 814 w 951"/>
                <a:gd name="T39" fmla="*/ 145 h 1132"/>
                <a:gd name="T40" fmla="*/ 845 w 951"/>
                <a:gd name="T41" fmla="*/ 253 h 1132"/>
                <a:gd name="T42" fmla="*/ 848 w 951"/>
                <a:gd name="T43" fmla="*/ 884 h 1132"/>
                <a:gd name="T44" fmla="*/ 854 w 951"/>
                <a:gd name="T45" fmla="*/ 947 h 1132"/>
                <a:gd name="T46" fmla="*/ 883 w 951"/>
                <a:gd name="T47" fmla="*/ 974 h 1132"/>
                <a:gd name="T48" fmla="*/ 932 w 951"/>
                <a:gd name="T49" fmla="*/ 972 h 1132"/>
                <a:gd name="T50" fmla="*/ 933 w 951"/>
                <a:gd name="T51" fmla="*/ 1114 h 1132"/>
                <a:gd name="T52" fmla="*/ 861 w 951"/>
                <a:gd name="T53" fmla="*/ 1131 h 1132"/>
                <a:gd name="T54" fmla="*/ 779 w 951"/>
                <a:gd name="T55" fmla="*/ 1125 h 1132"/>
                <a:gd name="T56" fmla="*/ 721 w 951"/>
                <a:gd name="T57" fmla="*/ 1083 h 1132"/>
                <a:gd name="T58" fmla="*/ 692 w 951"/>
                <a:gd name="T59" fmla="*/ 1002 h 1132"/>
                <a:gd name="T60" fmla="*/ 616 w 951"/>
                <a:gd name="T61" fmla="*/ 1041 h 1132"/>
                <a:gd name="T62" fmla="*/ 485 w 951"/>
                <a:gd name="T63" fmla="*/ 1111 h 1132"/>
                <a:gd name="T64" fmla="*/ 334 w 951"/>
                <a:gd name="T65" fmla="*/ 1132 h 1132"/>
                <a:gd name="T66" fmla="*/ 222 w 951"/>
                <a:gd name="T67" fmla="*/ 1120 h 1132"/>
                <a:gd name="T68" fmla="*/ 125 w 951"/>
                <a:gd name="T69" fmla="*/ 1082 h 1132"/>
                <a:gd name="T70" fmla="*/ 52 w 951"/>
                <a:gd name="T71" fmla="*/ 1013 h 1132"/>
                <a:gd name="T72" fmla="*/ 9 w 951"/>
                <a:gd name="T73" fmla="*/ 914 h 1132"/>
                <a:gd name="T74" fmla="*/ 1 w 951"/>
                <a:gd name="T75" fmla="*/ 784 h 1132"/>
                <a:gd name="T76" fmla="*/ 33 w 951"/>
                <a:gd name="T77" fmla="*/ 671 h 1132"/>
                <a:gd name="T78" fmla="*/ 94 w 951"/>
                <a:gd name="T79" fmla="*/ 594 h 1132"/>
                <a:gd name="T80" fmla="*/ 176 w 951"/>
                <a:gd name="T81" fmla="*/ 545 h 1132"/>
                <a:gd name="T82" fmla="*/ 273 w 951"/>
                <a:gd name="T83" fmla="*/ 512 h 1132"/>
                <a:gd name="T84" fmla="*/ 381 w 951"/>
                <a:gd name="T85" fmla="*/ 489 h 1132"/>
                <a:gd name="T86" fmla="*/ 491 w 951"/>
                <a:gd name="T87" fmla="*/ 472 h 1132"/>
                <a:gd name="T88" fmla="*/ 582 w 951"/>
                <a:gd name="T89" fmla="*/ 453 h 1132"/>
                <a:gd name="T90" fmla="*/ 647 w 951"/>
                <a:gd name="T91" fmla="*/ 422 h 1132"/>
                <a:gd name="T92" fmla="*/ 680 w 951"/>
                <a:gd name="T93" fmla="*/ 365 h 1132"/>
                <a:gd name="T94" fmla="*/ 675 w 951"/>
                <a:gd name="T95" fmla="*/ 276 h 1132"/>
                <a:gd name="T96" fmla="*/ 638 w 951"/>
                <a:gd name="T97" fmla="*/ 210 h 1132"/>
                <a:gd name="T98" fmla="*/ 578 w 951"/>
                <a:gd name="T99" fmla="*/ 175 h 1132"/>
                <a:gd name="T100" fmla="*/ 506 w 951"/>
                <a:gd name="T101" fmla="*/ 160 h 1132"/>
                <a:gd name="T102" fmla="*/ 423 w 951"/>
                <a:gd name="T103" fmla="*/ 158 h 1132"/>
                <a:gd name="T104" fmla="*/ 332 w 951"/>
                <a:gd name="T105" fmla="*/ 175 h 1132"/>
                <a:gd name="T106" fmla="*/ 261 w 951"/>
                <a:gd name="T107" fmla="*/ 218 h 1132"/>
                <a:gd name="T108" fmla="*/ 216 w 951"/>
                <a:gd name="T109" fmla="*/ 292 h 1132"/>
                <a:gd name="T110" fmla="*/ 39 w 951"/>
                <a:gd name="T111" fmla="*/ 362 h 1132"/>
                <a:gd name="T112" fmla="*/ 66 w 951"/>
                <a:gd name="T113" fmla="*/ 222 h 1132"/>
                <a:gd name="T114" fmla="*/ 129 w 951"/>
                <a:gd name="T115" fmla="*/ 120 h 1132"/>
                <a:gd name="T116" fmla="*/ 222 w 951"/>
                <a:gd name="T117" fmla="*/ 51 h 1132"/>
                <a:gd name="T118" fmla="*/ 338 w 951"/>
                <a:gd name="T119" fmla="*/ 12 h 1132"/>
                <a:gd name="T120" fmla="*/ 468 w 951"/>
                <a:gd name="T121" fmla="*/ 0 h 1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951" h="1132">
                  <a:moveTo>
                    <a:pt x="681" y="550"/>
                  </a:moveTo>
                  <a:lnTo>
                    <a:pt x="657" y="564"/>
                  </a:lnTo>
                  <a:lnTo>
                    <a:pt x="629" y="576"/>
                  </a:lnTo>
                  <a:lnTo>
                    <a:pt x="599" y="586"/>
                  </a:lnTo>
                  <a:lnTo>
                    <a:pt x="565" y="593"/>
                  </a:lnTo>
                  <a:lnTo>
                    <a:pt x="530" y="600"/>
                  </a:lnTo>
                  <a:lnTo>
                    <a:pt x="493" y="605"/>
                  </a:lnTo>
                  <a:lnTo>
                    <a:pt x="455" y="611"/>
                  </a:lnTo>
                  <a:lnTo>
                    <a:pt x="417" y="616"/>
                  </a:lnTo>
                  <a:lnTo>
                    <a:pt x="379" y="622"/>
                  </a:lnTo>
                  <a:lnTo>
                    <a:pt x="350" y="629"/>
                  </a:lnTo>
                  <a:lnTo>
                    <a:pt x="322" y="636"/>
                  </a:lnTo>
                  <a:lnTo>
                    <a:pt x="295" y="646"/>
                  </a:lnTo>
                  <a:lnTo>
                    <a:pt x="270" y="657"/>
                  </a:lnTo>
                  <a:lnTo>
                    <a:pt x="247" y="670"/>
                  </a:lnTo>
                  <a:lnTo>
                    <a:pt x="227" y="686"/>
                  </a:lnTo>
                  <a:lnTo>
                    <a:pt x="209" y="705"/>
                  </a:lnTo>
                  <a:lnTo>
                    <a:pt x="196" y="728"/>
                  </a:lnTo>
                  <a:lnTo>
                    <a:pt x="185" y="753"/>
                  </a:lnTo>
                  <a:lnTo>
                    <a:pt x="177" y="784"/>
                  </a:lnTo>
                  <a:lnTo>
                    <a:pt x="176" y="817"/>
                  </a:lnTo>
                  <a:lnTo>
                    <a:pt x="177" y="848"/>
                  </a:lnTo>
                  <a:lnTo>
                    <a:pt x="185" y="874"/>
                  </a:lnTo>
                  <a:lnTo>
                    <a:pt x="194" y="897"/>
                  </a:lnTo>
                  <a:lnTo>
                    <a:pt x="209" y="916"/>
                  </a:lnTo>
                  <a:lnTo>
                    <a:pt x="226" y="933"/>
                  </a:lnTo>
                  <a:lnTo>
                    <a:pt x="245" y="947"/>
                  </a:lnTo>
                  <a:lnTo>
                    <a:pt x="267" y="957"/>
                  </a:lnTo>
                  <a:lnTo>
                    <a:pt x="292" y="966"/>
                  </a:lnTo>
                  <a:lnTo>
                    <a:pt x="317" y="972"/>
                  </a:lnTo>
                  <a:lnTo>
                    <a:pt x="344" y="974"/>
                  </a:lnTo>
                  <a:lnTo>
                    <a:pt x="372" y="976"/>
                  </a:lnTo>
                  <a:lnTo>
                    <a:pt x="417" y="974"/>
                  </a:lnTo>
                  <a:lnTo>
                    <a:pt x="458" y="967"/>
                  </a:lnTo>
                  <a:lnTo>
                    <a:pt x="496" y="957"/>
                  </a:lnTo>
                  <a:lnTo>
                    <a:pt x="528" y="944"/>
                  </a:lnTo>
                  <a:lnTo>
                    <a:pt x="559" y="929"/>
                  </a:lnTo>
                  <a:lnTo>
                    <a:pt x="585" y="910"/>
                  </a:lnTo>
                  <a:lnTo>
                    <a:pt x="609" y="890"/>
                  </a:lnTo>
                  <a:lnTo>
                    <a:pt x="628" y="869"/>
                  </a:lnTo>
                  <a:lnTo>
                    <a:pt x="645" y="846"/>
                  </a:lnTo>
                  <a:lnTo>
                    <a:pt x="658" y="822"/>
                  </a:lnTo>
                  <a:lnTo>
                    <a:pt x="668" y="799"/>
                  </a:lnTo>
                  <a:lnTo>
                    <a:pt x="675" y="775"/>
                  </a:lnTo>
                  <a:lnTo>
                    <a:pt x="679" y="753"/>
                  </a:lnTo>
                  <a:lnTo>
                    <a:pt x="681" y="732"/>
                  </a:lnTo>
                  <a:lnTo>
                    <a:pt x="681" y="550"/>
                  </a:lnTo>
                  <a:close/>
                  <a:moveTo>
                    <a:pt x="468" y="0"/>
                  </a:moveTo>
                  <a:lnTo>
                    <a:pt x="502" y="2"/>
                  </a:lnTo>
                  <a:lnTo>
                    <a:pt x="536" y="3"/>
                  </a:lnTo>
                  <a:lnTo>
                    <a:pt x="570" y="6"/>
                  </a:lnTo>
                  <a:lnTo>
                    <a:pt x="604" y="11"/>
                  </a:lnTo>
                  <a:lnTo>
                    <a:pt x="636" y="18"/>
                  </a:lnTo>
                  <a:lnTo>
                    <a:pt x="668" y="28"/>
                  </a:lnTo>
                  <a:lnTo>
                    <a:pt x="697" y="40"/>
                  </a:lnTo>
                  <a:lnTo>
                    <a:pt x="725" y="55"/>
                  </a:lnTo>
                  <a:lnTo>
                    <a:pt x="752" y="72"/>
                  </a:lnTo>
                  <a:lnTo>
                    <a:pt x="775" y="93"/>
                  </a:lnTo>
                  <a:lnTo>
                    <a:pt x="796" y="117"/>
                  </a:lnTo>
                  <a:lnTo>
                    <a:pt x="814" y="145"/>
                  </a:lnTo>
                  <a:lnTo>
                    <a:pt x="828" y="177"/>
                  </a:lnTo>
                  <a:lnTo>
                    <a:pt x="838" y="213"/>
                  </a:lnTo>
                  <a:lnTo>
                    <a:pt x="845" y="253"/>
                  </a:lnTo>
                  <a:lnTo>
                    <a:pt x="848" y="298"/>
                  </a:lnTo>
                  <a:lnTo>
                    <a:pt x="848" y="855"/>
                  </a:lnTo>
                  <a:lnTo>
                    <a:pt x="848" y="884"/>
                  </a:lnTo>
                  <a:lnTo>
                    <a:pt x="848" y="909"/>
                  </a:lnTo>
                  <a:lnTo>
                    <a:pt x="850" y="930"/>
                  </a:lnTo>
                  <a:lnTo>
                    <a:pt x="854" y="947"/>
                  </a:lnTo>
                  <a:lnTo>
                    <a:pt x="860" y="960"/>
                  </a:lnTo>
                  <a:lnTo>
                    <a:pt x="870" y="968"/>
                  </a:lnTo>
                  <a:lnTo>
                    <a:pt x="883" y="974"/>
                  </a:lnTo>
                  <a:lnTo>
                    <a:pt x="900" y="976"/>
                  </a:lnTo>
                  <a:lnTo>
                    <a:pt x="915" y="976"/>
                  </a:lnTo>
                  <a:lnTo>
                    <a:pt x="932" y="972"/>
                  </a:lnTo>
                  <a:lnTo>
                    <a:pt x="951" y="966"/>
                  </a:lnTo>
                  <a:lnTo>
                    <a:pt x="951" y="1104"/>
                  </a:lnTo>
                  <a:lnTo>
                    <a:pt x="933" y="1114"/>
                  </a:lnTo>
                  <a:lnTo>
                    <a:pt x="911" y="1122"/>
                  </a:lnTo>
                  <a:lnTo>
                    <a:pt x="888" y="1128"/>
                  </a:lnTo>
                  <a:lnTo>
                    <a:pt x="861" y="1131"/>
                  </a:lnTo>
                  <a:lnTo>
                    <a:pt x="832" y="1132"/>
                  </a:lnTo>
                  <a:lnTo>
                    <a:pt x="804" y="1131"/>
                  </a:lnTo>
                  <a:lnTo>
                    <a:pt x="779" y="1125"/>
                  </a:lnTo>
                  <a:lnTo>
                    <a:pt x="757" y="1116"/>
                  </a:lnTo>
                  <a:lnTo>
                    <a:pt x="737" y="1101"/>
                  </a:lnTo>
                  <a:lnTo>
                    <a:pt x="721" y="1083"/>
                  </a:lnTo>
                  <a:lnTo>
                    <a:pt x="708" y="1061"/>
                  </a:lnTo>
                  <a:lnTo>
                    <a:pt x="698" y="1034"/>
                  </a:lnTo>
                  <a:lnTo>
                    <a:pt x="692" y="1002"/>
                  </a:lnTo>
                  <a:lnTo>
                    <a:pt x="691" y="966"/>
                  </a:lnTo>
                  <a:lnTo>
                    <a:pt x="655" y="1006"/>
                  </a:lnTo>
                  <a:lnTo>
                    <a:pt x="616" y="1041"/>
                  </a:lnTo>
                  <a:lnTo>
                    <a:pt x="575" y="1069"/>
                  </a:lnTo>
                  <a:lnTo>
                    <a:pt x="531" y="1093"/>
                  </a:lnTo>
                  <a:lnTo>
                    <a:pt x="485" y="1111"/>
                  </a:lnTo>
                  <a:lnTo>
                    <a:pt x="436" y="1123"/>
                  </a:lnTo>
                  <a:lnTo>
                    <a:pt x="386" y="1130"/>
                  </a:lnTo>
                  <a:lnTo>
                    <a:pt x="334" y="1132"/>
                  </a:lnTo>
                  <a:lnTo>
                    <a:pt x="295" y="1131"/>
                  </a:lnTo>
                  <a:lnTo>
                    <a:pt x="258" y="1128"/>
                  </a:lnTo>
                  <a:lnTo>
                    <a:pt x="222" y="1120"/>
                  </a:lnTo>
                  <a:lnTo>
                    <a:pt x="187" y="1111"/>
                  </a:lnTo>
                  <a:lnTo>
                    <a:pt x="155" y="1097"/>
                  </a:lnTo>
                  <a:lnTo>
                    <a:pt x="125" y="1082"/>
                  </a:lnTo>
                  <a:lnTo>
                    <a:pt x="98" y="1062"/>
                  </a:lnTo>
                  <a:lnTo>
                    <a:pt x="73" y="1040"/>
                  </a:lnTo>
                  <a:lnTo>
                    <a:pt x="52" y="1013"/>
                  </a:lnTo>
                  <a:lnTo>
                    <a:pt x="34" y="984"/>
                  </a:lnTo>
                  <a:lnTo>
                    <a:pt x="19" y="951"/>
                  </a:lnTo>
                  <a:lnTo>
                    <a:pt x="9" y="914"/>
                  </a:lnTo>
                  <a:lnTo>
                    <a:pt x="1" y="874"/>
                  </a:lnTo>
                  <a:lnTo>
                    <a:pt x="0" y="830"/>
                  </a:lnTo>
                  <a:lnTo>
                    <a:pt x="1" y="784"/>
                  </a:lnTo>
                  <a:lnTo>
                    <a:pt x="9" y="741"/>
                  </a:lnTo>
                  <a:lnTo>
                    <a:pt x="18" y="704"/>
                  </a:lnTo>
                  <a:lnTo>
                    <a:pt x="33" y="671"/>
                  </a:lnTo>
                  <a:lnTo>
                    <a:pt x="50" y="642"/>
                  </a:lnTo>
                  <a:lnTo>
                    <a:pt x="70" y="617"/>
                  </a:lnTo>
                  <a:lnTo>
                    <a:pt x="94" y="594"/>
                  </a:lnTo>
                  <a:lnTo>
                    <a:pt x="119" y="575"/>
                  </a:lnTo>
                  <a:lnTo>
                    <a:pt x="147" y="559"/>
                  </a:lnTo>
                  <a:lnTo>
                    <a:pt x="176" y="545"/>
                  </a:lnTo>
                  <a:lnTo>
                    <a:pt x="208" y="533"/>
                  </a:lnTo>
                  <a:lnTo>
                    <a:pt x="241" y="522"/>
                  </a:lnTo>
                  <a:lnTo>
                    <a:pt x="273" y="512"/>
                  </a:lnTo>
                  <a:lnTo>
                    <a:pt x="307" y="505"/>
                  </a:lnTo>
                  <a:lnTo>
                    <a:pt x="343" y="496"/>
                  </a:lnTo>
                  <a:lnTo>
                    <a:pt x="381" y="489"/>
                  </a:lnTo>
                  <a:lnTo>
                    <a:pt x="419" y="483"/>
                  </a:lnTo>
                  <a:lnTo>
                    <a:pt x="455" y="477"/>
                  </a:lnTo>
                  <a:lnTo>
                    <a:pt x="491" y="472"/>
                  </a:lnTo>
                  <a:lnTo>
                    <a:pt x="523" y="466"/>
                  </a:lnTo>
                  <a:lnTo>
                    <a:pt x="554" y="460"/>
                  </a:lnTo>
                  <a:lnTo>
                    <a:pt x="582" y="453"/>
                  </a:lnTo>
                  <a:lnTo>
                    <a:pt x="606" y="445"/>
                  </a:lnTo>
                  <a:lnTo>
                    <a:pt x="629" y="434"/>
                  </a:lnTo>
                  <a:lnTo>
                    <a:pt x="647" y="422"/>
                  </a:lnTo>
                  <a:lnTo>
                    <a:pt x="662" y="406"/>
                  </a:lnTo>
                  <a:lnTo>
                    <a:pt x="674" y="387"/>
                  </a:lnTo>
                  <a:lnTo>
                    <a:pt x="680" y="365"/>
                  </a:lnTo>
                  <a:lnTo>
                    <a:pt x="683" y="338"/>
                  </a:lnTo>
                  <a:lnTo>
                    <a:pt x="680" y="304"/>
                  </a:lnTo>
                  <a:lnTo>
                    <a:pt x="675" y="276"/>
                  </a:lnTo>
                  <a:lnTo>
                    <a:pt x="666" y="250"/>
                  </a:lnTo>
                  <a:lnTo>
                    <a:pt x="652" y="228"/>
                  </a:lnTo>
                  <a:lnTo>
                    <a:pt x="638" y="210"/>
                  </a:lnTo>
                  <a:lnTo>
                    <a:pt x="619" y="196"/>
                  </a:lnTo>
                  <a:lnTo>
                    <a:pt x="600" y="184"/>
                  </a:lnTo>
                  <a:lnTo>
                    <a:pt x="578" y="175"/>
                  </a:lnTo>
                  <a:lnTo>
                    <a:pt x="555" y="168"/>
                  </a:lnTo>
                  <a:lnTo>
                    <a:pt x="532" y="163"/>
                  </a:lnTo>
                  <a:lnTo>
                    <a:pt x="506" y="160"/>
                  </a:lnTo>
                  <a:lnTo>
                    <a:pt x="482" y="158"/>
                  </a:lnTo>
                  <a:lnTo>
                    <a:pt x="458" y="157"/>
                  </a:lnTo>
                  <a:lnTo>
                    <a:pt x="423" y="158"/>
                  </a:lnTo>
                  <a:lnTo>
                    <a:pt x="391" y="162"/>
                  </a:lnTo>
                  <a:lnTo>
                    <a:pt x="360" y="168"/>
                  </a:lnTo>
                  <a:lnTo>
                    <a:pt x="332" y="175"/>
                  </a:lnTo>
                  <a:lnTo>
                    <a:pt x="305" y="186"/>
                  </a:lnTo>
                  <a:lnTo>
                    <a:pt x="282" y="201"/>
                  </a:lnTo>
                  <a:lnTo>
                    <a:pt x="261" y="218"/>
                  </a:lnTo>
                  <a:lnTo>
                    <a:pt x="243" y="239"/>
                  </a:lnTo>
                  <a:lnTo>
                    <a:pt x="228" y="263"/>
                  </a:lnTo>
                  <a:lnTo>
                    <a:pt x="216" y="292"/>
                  </a:lnTo>
                  <a:lnTo>
                    <a:pt x="209" y="325"/>
                  </a:lnTo>
                  <a:lnTo>
                    <a:pt x="205" y="362"/>
                  </a:lnTo>
                  <a:lnTo>
                    <a:pt x="39" y="362"/>
                  </a:lnTo>
                  <a:lnTo>
                    <a:pt x="43" y="312"/>
                  </a:lnTo>
                  <a:lnTo>
                    <a:pt x="52" y="265"/>
                  </a:lnTo>
                  <a:lnTo>
                    <a:pt x="66" y="222"/>
                  </a:lnTo>
                  <a:lnTo>
                    <a:pt x="83" y="184"/>
                  </a:lnTo>
                  <a:lnTo>
                    <a:pt x="104" y="150"/>
                  </a:lnTo>
                  <a:lnTo>
                    <a:pt x="129" y="120"/>
                  </a:lnTo>
                  <a:lnTo>
                    <a:pt x="157" y="93"/>
                  </a:lnTo>
                  <a:lnTo>
                    <a:pt x="188" y="70"/>
                  </a:lnTo>
                  <a:lnTo>
                    <a:pt x="222" y="51"/>
                  </a:lnTo>
                  <a:lnTo>
                    <a:pt x="259" y="35"/>
                  </a:lnTo>
                  <a:lnTo>
                    <a:pt x="296" y="22"/>
                  </a:lnTo>
                  <a:lnTo>
                    <a:pt x="338" y="12"/>
                  </a:lnTo>
                  <a:lnTo>
                    <a:pt x="379" y="6"/>
                  </a:lnTo>
                  <a:lnTo>
                    <a:pt x="423" y="3"/>
                  </a:lnTo>
                  <a:lnTo>
                    <a:pt x="46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5"/>
            <p:cNvSpPr>
              <a:spLocks/>
            </p:cNvSpPr>
            <p:nvPr userDrawn="1"/>
          </p:nvSpPr>
          <p:spPr bwMode="auto">
            <a:xfrm>
              <a:off x="7367588" y="4454526"/>
              <a:ext cx="341313" cy="449263"/>
            </a:xfrm>
            <a:custGeom>
              <a:avLst/>
              <a:gdLst>
                <a:gd name="T0" fmla="*/ 486 w 860"/>
                <a:gd name="T1" fmla="*/ 5 h 1132"/>
                <a:gd name="T2" fmla="*/ 604 w 860"/>
                <a:gd name="T3" fmla="*/ 31 h 1132"/>
                <a:gd name="T4" fmla="*/ 701 w 860"/>
                <a:gd name="T5" fmla="*/ 82 h 1132"/>
                <a:gd name="T6" fmla="*/ 771 w 860"/>
                <a:gd name="T7" fmla="*/ 167 h 1132"/>
                <a:gd name="T8" fmla="*/ 810 w 860"/>
                <a:gd name="T9" fmla="*/ 290 h 1132"/>
                <a:gd name="T10" fmla="*/ 644 w 860"/>
                <a:gd name="T11" fmla="*/ 307 h 1132"/>
                <a:gd name="T12" fmla="*/ 606 w 860"/>
                <a:gd name="T13" fmla="*/ 231 h 1132"/>
                <a:gd name="T14" fmla="*/ 545 w 860"/>
                <a:gd name="T15" fmla="*/ 184 h 1132"/>
                <a:gd name="T16" fmla="*/ 467 w 860"/>
                <a:gd name="T17" fmla="*/ 162 h 1132"/>
                <a:gd name="T18" fmla="*/ 386 w 860"/>
                <a:gd name="T19" fmla="*/ 158 h 1132"/>
                <a:gd name="T20" fmla="*/ 305 w 860"/>
                <a:gd name="T21" fmla="*/ 172 h 1132"/>
                <a:gd name="T22" fmla="*/ 238 w 860"/>
                <a:gd name="T23" fmla="*/ 207 h 1132"/>
                <a:gd name="T24" fmla="*/ 200 w 860"/>
                <a:gd name="T25" fmla="*/ 268 h 1132"/>
                <a:gd name="T26" fmla="*/ 208 w 860"/>
                <a:gd name="T27" fmla="*/ 344 h 1132"/>
                <a:gd name="T28" fmla="*/ 256 w 860"/>
                <a:gd name="T29" fmla="*/ 397 h 1132"/>
                <a:gd name="T30" fmla="*/ 334 w 860"/>
                <a:gd name="T31" fmla="*/ 434 h 1132"/>
                <a:gd name="T32" fmla="*/ 429 w 860"/>
                <a:gd name="T33" fmla="*/ 460 h 1132"/>
                <a:gd name="T34" fmla="*/ 528 w 860"/>
                <a:gd name="T35" fmla="*/ 484 h 1132"/>
                <a:gd name="T36" fmla="*/ 634 w 860"/>
                <a:gd name="T37" fmla="*/ 513 h 1132"/>
                <a:gd name="T38" fmla="*/ 729 w 860"/>
                <a:gd name="T39" fmla="*/ 556 h 1132"/>
                <a:gd name="T40" fmla="*/ 804 w 860"/>
                <a:gd name="T41" fmla="*/ 620 h 1132"/>
                <a:gd name="T42" fmla="*/ 850 w 860"/>
                <a:gd name="T43" fmla="*/ 711 h 1132"/>
                <a:gd name="T44" fmla="*/ 857 w 860"/>
                <a:gd name="T45" fmla="*/ 838 h 1132"/>
                <a:gd name="T46" fmla="*/ 821 w 860"/>
                <a:gd name="T47" fmla="*/ 954 h 1132"/>
                <a:gd name="T48" fmla="*/ 750 w 860"/>
                <a:gd name="T49" fmla="*/ 1037 h 1132"/>
                <a:gd name="T50" fmla="*/ 656 w 860"/>
                <a:gd name="T51" fmla="*/ 1093 h 1132"/>
                <a:gd name="T52" fmla="*/ 545 w 860"/>
                <a:gd name="T53" fmla="*/ 1124 h 1132"/>
                <a:gd name="T54" fmla="*/ 429 w 860"/>
                <a:gd name="T55" fmla="*/ 1132 h 1132"/>
                <a:gd name="T56" fmla="*/ 299 w 860"/>
                <a:gd name="T57" fmla="*/ 1120 h 1132"/>
                <a:gd name="T58" fmla="*/ 182 w 860"/>
                <a:gd name="T59" fmla="*/ 1081 h 1132"/>
                <a:gd name="T60" fmla="*/ 90 w 860"/>
                <a:gd name="T61" fmla="*/ 1012 h 1132"/>
                <a:gd name="T62" fmla="*/ 27 w 860"/>
                <a:gd name="T63" fmla="*/ 908 h 1132"/>
                <a:gd name="T64" fmla="*/ 0 w 860"/>
                <a:gd name="T65" fmla="*/ 767 h 1132"/>
                <a:gd name="T66" fmla="*/ 180 w 860"/>
                <a:gd name="T67" fmla="*/ 838 h 1132"/>
                <a:gd name="T68" fmla="*/ 229 w 860"/>
                <a:gd name="T69" fmla="*/ 913 h 1132"/>
                <a:gd name="T70" fmla="*/ 308 w 860"/>
                <a:gd name="T71" fmla="*/ 957 h 1132"/>
                <a:gd name="T72" fmla="*/ 404 w 860"/>
                <a:gd name="T73" fmla="*/ 974 h 1132"/>
                <a:gd name="T74" fmla="*/ 488 w 860"/>
                <a:gd name="T75" fmla="*/ 974 h 1132"/>
                <a:gd name="T76" fmla="*/ 565 w 860"/>
                <a:gd name="T77" fmla="*/ 960 h 1132"/>
                <a:gd name="T78" fmla="*/ 631 w 860"/>
                <a:gd name="T79" fmla="*/ 927 h 1132"/>
                <a:gd name="T80" fmla="*/ 674 w 860"/>
                <a:gd name="T81" fmla="*/ 871 h 1132"/>
                <a:gd name="T82" fmla="*/ 681 w 860"/>
                <a:gd name="T83" fmla="*/ 787 h 1132"/>
                <a:gd name="T84" fmla="*/ 647 w 860"/>
                <a:gd name="T85" fmla="*/ 722 h 1132"/>
                <a:gd name="T86" fmla="*/ 580 w 860"/>
                <a:gd name="T87" fmla="*/ 677 h 1132"/>
                <a:gd name="T88" fmla="*/ 491 w 860"/>
                <a:gd name="T89" fmla="*/ 647 h 1132"/>
                <a:gd name="T90" fmla="*/ 389 w 860"/>
                <a:gd name="T91" fmla="*/ 622 h 1132"/>
                <a:gd name="T92" fmla="*/ 283 w 860"/>
                <a:gd name="T93" fmla="*/ 595 h 1132"/>
                <a:gd name="T94" fmla="*/ 183 w 860"/>
                <a:gd name="T95" fmla="*/ 558 h 1132"/>
                <a:gd name="T96" fmla="*/ 99 w 860"/>
                <a:gd name="T97" fmla="*/ 504 h 1132"/>
                <a:gd name="T98" fmla="*/ 42 w 860"/>
                <a:gd name="T99" fmla="*/ 423 h 1132"/>
                <a:gd name="T100" fmla="*/ 22 w 860"/>
                <a:gd name="T101" fmla="*/ 308 h 1132"/>
                <a:gd name="T102" fmla="*/ 44 w 860"/>
                <a:gd name="T103" fmla="*/ 193 h 1132"/>
                <a:gd name="T104" fmla="*/ 104 w 860"/>
                <a:gd name="T105" fmla="*/ 107 h 1132"/>
                <a:gd name="T106" fmla="*/ 191 w 860"/>
                <a:gd name="T107" fmla="*/ 46 h 1132"/>
                <a:gd name="T108" fmla="*/ 293 w 860"/>
                <a:gd name="T109" fmla="*/ 12 h 1132"/>
                <a:gd name="T110" fmla="*/ 399 w 860"/>
                <a:gd name="T111" fmla="*/ 0 h 1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860" h="1132">
                  <a:moveTo>
                    <a:pt x="399" y="0"/>
                  </a:moveTo>
                  <a:lnTo>
                    <a:pt x="443" y="2"/>
                  </a:lnTo>
                  <a:lnTo>
                    <a:pt x="486" y="5"/>
                  </a:lnTo>
                  <a:lnTo>
                    <a:pt x="527" y="11"/>
                  </a:lnTo>
                  <a:lnTo>
                    <a:pt x="566" y="20"/>
                  </a:lnTo>
                  <a:lnTo>
                    <a:pt x="604" y="31"/>
                  </a:lnTo>
                  <a:lnTo>
                    <a:pt x="639" y="44"/>
                  </a:lnTo>
                  <a:lnTo>
                    <a:pt x="670" y="62"/>
                  </a:lnTo>
                  <a:lnTo>
                    <a:pt x="701" y="82"/>
                  </a:lnTo>
                  <a:lnTo>
                    <a:pt x="727" y="107"/>
                  </a:lnTo>
                  <a:lnTo>
                    <a:pt x="750" y="134"/>
                  </a:lnTo>
                  <a:lnTo>
                    <a:pt x="771" y="167"/>
                  </a:lnTo>
                  <a:lnTo>
                    <a:pt x="788" y="203"/>
                  </a:lnTo>
                  <a:lnTo>
                    <a:pt x="800" y="244"/>
                  </a:lnTo>
                  <a:lnTo>
                    <a:pt x="810" y="290"/>
                  </a:lnTo>
                  <a:lnTo>
                    <a:pt x="815" y="339"/>
                  </a:lnTo>
                  <a:lnTo>
                    <a:pt x="648" y="339"/>
                  </a:lnTo>
                  <a:lnTo>
                    <a:pt x="644" y="307"/>
                  </a:lnTo>
                  <a:lnTo>
                    <a:pt x="634" y="278"/>
                  </a:lnTo>
                  <a:lnTo>
                    <a:pt x="622" y="254"/>
                  </a:lnTo>
                  <a:lnTo>
                    <a:pt x="606" y="231"/>
                  </a:lnTo>
                  <a:lnTo>
                    <a:pt x="588" y="213"/>
                  </a:lnTo>
                  <a:lnTo>
                    <a:pt x="567" y="197"/>
                  </a:lnTo>
                  <a:lnTo>
                    <a:pt x="545" y="184"/>
                  </a:lnTo>
                  <a:lnTo>
                    <a:pt x="520" y="174"/>
                  </a:lnTo>
                  <a:lnTo>
                    <a:pt x="494" y="167"/>
                  </a:lnTo>
                  <a:lnTo>
                    <a:pt x="467" y="162"/>
                  </a:lnTo>
                  <a:lnTo>
                    <a:pt x="441" y="158"/>
                  </a:lnTo>
                  <a:lnTo>
                    <a:pt x="413" y="157"/>
                  </a:lnTo>
                  <a:lnTo>
                    <a:pt x="386" y="158"/>
                  </a:lnTo>
                  <a:lnTo>
                    <a:pt x="358" y="161"/>
                  </a:lnTo>
                  <a:lnTo>
                    <a:pt x="330" y="166"/>
                  </a:lnTo>
                  <a:lnTo>
                    <a:pt x="305" y="172"/>
                  </a:lnTo>
                  <a:lnTo>
                    <a:pt x="279" y="180"/>
                  </a:lnTo>
                  <a:lnTo>
                    <a:pt x="257" y="192"/>
                  </a:lnTo>
                  <a:lnTo>
                    <a:pt x="238" y="207"/>
                  </a:lnTo>
                  <a:lnTo>
                    <a:pt x="221" y="224"/>
                  </a:lnTo>
                  <a:lnTo>
                    <a:pt x="209" y="244"/>
                  </a:lnTo>
                  <a:lnTo>
                    <a:pt x="200" y="268"/>
                  </a:lnTo>
                  <a:lnTo>
                    <a:pt x="198" y="296"/>
                  </a:lnTo>
                  <a:lnTo>
                    <a:pt x="200" y="321"/>
                  </a:lnTo>
                  <a:lnTo>
                    <a:pt x="208" y="344"/>
                  </a:lnTo>
                  <a:lnTo>
                    <a:pt x="220" y="365"/>
                  </a:lnTo>
                  <a:lnTo>
                    <a:pt x="237" y="382"/>
                  </a:lnTo>
                  <a:lnTo>
                    <a:pt x="256" y="397"/>
                  </a:lnTo>
                  <a:lnTo>
                    <a:pt x="279" y="411"/>
                  </a:lnTo>
                  <a:lnTo>
                    <a:pt x="305" y="423"/>
                  </a:lnTo>
                  <a:lnTo>
                    <a:pt x="334" y="434"/>
                  </a:lnTo>
                  <a:lnTo>
                    <a:pt x="364" y="443"/>
                  </a:lnTo>
                  <a:lnTo>
                    <a:pt x="396" y="452"/>
                  </a:lnTo>
                  <a:lnTo>
                    <a:pt x="429" y="460"/>
                  </a:lnTo>
                  <a:lnTo>
                    <a:pt x="461" y="467"/>
                  </a:lnTo>
                  <a:lnTo>
                    <a:pt x="495" y="476"/>
                  </a:lnTo>
                  <a:lnTo>
                    <a:pt x="528" y="484"/>
                  </a:lnTo>
                  <a:lnTo>
                    <a:pt x="565" y="493"/>
                  </a:lnTo>
                  <a:lnTo>
                    <a:pt x="600" y="502"/>
                  </a:lnTo>
                  <a:lnTo>
                    <a:pt x="634" y="513"/>
                  </a:lnTo>
                  <a:lnTo>
                    <a:pt x="667" y="527"/>
                  </a:lnTo>
                  <a:lnTo>
                    <a:pt x="699" y="540"/>
                  </a:lnTo>
                  <a:lnTo>
                    <a:pt x="729" y="556"/>
                  </a:lnTo>
                  <a:lnTo>
                    <a:pt x="757" y="575"/>
                  </a:lnTo>
                  <a:lnTo>
                    <a:pt x="782" y="595"/>
                  </a:lnTo>
                  <a:lnTo>
                    <a:pt x="804" y="620"/>
                  </a:lnTo>
                  <a:lnTo>
                    <a:pt x="823" y="646"/>
                  </a:lnTo>
                  <a:lnTo>
                    <a:pt x="839" y="676"/>
                  </a:lnTo>
                  <a:lnTo>
                    <a:pt x="850" y="711"/>
                  </a:lnTo>
                  <a:lnTo>
                    <a:pt x="857" y="750"/>
                  </a:lnTo>
                  <a:lnTo>
                    <a:pt x="860" y="792"/>
                  </a:lnTo>
                  <a:lnTo>
                    <a:pt x="857" y="838"/>
                  </a:lnTo>
                  <a:lnTo>
                    <a:pt x="850" y="880"/>
                  </a:lnTo>
                  <a:lnTo>
                    <a:pt x="838" y="919"/>
                  </a:lnTo>
                  <a:lnTo>
                    <a:pt x="821" y="954"/>
                  </a:lnTo>
                  <a:lnTo>
                    <a:pt x="801" y="985"/>
                  </a:lnTo>
                  <a:lnTo>
                    <a:pt x="777" y="1013"/>
                  </a:lnTo>
                  <a:lnTo>
                    <a:pt x="750" y="1037"/>
                  </a:lnTo>
                  <a:lnTo>
                    <a:pt x="721" y="1059"/>
                  </a:lnTo>
                  <a:lnTo>
                    <a:pt x="690" y="1077"/>
                  </a:lnTo>
                  <a:lnTo>
                    <a:pt x="656" y="1093"/>
                  </a:lnTo>
                  <a:lnTo>
                    <a:pt x="621" y="1106"/>
                  </a:lnTo>
                  <a:lnTo>
                    <a:pt x="583" y="1116"/>
                  </a:lnTo>
                  <a:lnTo>
                    <a:pt x="545" y="1124"/>
                  </a:lnTo>
                  <a:lnTo>
                    <a:pt x="506" y="1129"/>
                  </a:lnTo>
                  <a:lnTo>
                    <a:pt x="467" y="1132"/>
                  </a:lnTo>
                  <a:lnTo>
                    <a:pt x="429" y="1132"/>
                  </a:lnTo>
                  <a:lnTo>
                    <a:pt x="384" y="1131"/>
                  </a:lnTo>
                  <a:lnTo>
                    <a:pt x="340" y="1128"/>
                  </a:lnTo>
                  <a:lnTo>
                    <a:pt x="299" y="1120"/>
                  </a:lnTo>
                  <a:lnTo>
                    <a:pt x="257" y="1111"/>
                  </a:lnTo>
                  <a:lnTo>
                    <a:pt x="218" y="1097"/>
                  </a:lnTo>
                  <a:lnTo>
                    <a:pt x="182" y="1081"/>
                  </a:lnTo>
                  <a:lnTo>
                    <a:pt x="149" y="1061"/>
                  </a:lnTo>
                  <a:lnTo>
                    <a:pt x="118" y="1038"/>
                  </a:lnTo>
                  <a:lnTo>
                    <a:pt x="90" y="1012"/>
                  </a:lnTo>
                  <a:lnTo>
                    <a:pt x="65" y="980"/>
                  </a:lnTo>
                  <a:lnTo>
                    <a:pt x="44" y="947"/>
                  </a:lnTo>
                  <a:lnTo>
                    <a:pt x="27" y="908"/>
                  </a:lnTo>
                  <a:lnTo>
                    <a:pt x="13" y="865"/>
                  </a:lnTo>
                  <a:lnTo>
                    <a:pt x="5" y="819"/>
                  </a:lnTo>
                  <a:lnTo>
                    <a:pt x="0" y="767"/>
                  </a:lnTo>
                  <a:lnTo>
                    <a:pt x="166" y="767"/>
                  </a:lnTo>
                  <a:lnTo>
                    <a:pt x="171" y="804"/>
                  </a:lnTo>
                  <a:lnTo>
                    <a:pt x="180" y="838"/>
                  </a:lnTo>
                  <a:lnTo>
                    <a:pt x="192" y="867"/>
                  </a:lnTo>
                  <a:lnTo>
                    <a:pt x="209" y="891"/>
                  </a:lnTo>
                  <a:lnTo>
                    <a:pt x="229" y="913"/>
                  </a:lnTo>
                  <a:lnTo>
                    <a:pt x="254" y="931"/>
                  </a:lnTo>
                  <a:lnTo>
                    <a:pt x="279" y="945"/>
                  </a:lnTo>
                  <a:lnTo>
                    <a:pt x="308" y="957"/>
                  </a:lnTo>
                  <a:lnTo>
                    <a:pt x="339" y="966"/>
                  </a:lnTo>
                  <a:lnTo>
                    <a:pt x="372" y="972"/>
                  </a:lnTo>
                  <a:lnTo>
                    <a:pt x="404" y="974"/>
                  </a:lnTo>
                  <a:lnTo>
                    <a:pt x="438" y="976"/>
                  </a:lnTo>
                  <a:lnTo>
                    <a:pt x="463" y="976"/>
                  </a:lnTo>
                  <a:lnTo>
                    <a:pt x="488" y="974"/>
                  </a:lnTo>
                  <a:lnTo>
                    <a:pt x="515" y="971"/>
                  </a:lnTo>
                  <a:lnTo>
                    <a:pt x="540" y="966"/>
                  </a:lnTo>
                  <a:lnTo>
                    <a:pt x="565" y="960"/>
                  </a:lnTo>
                  <a:lnTo>
                    <a:pt x="589" y="951"/>
                  </a:lnTo>
                  <a:lnTo>
                    <a:pt x="611" y="941"/>
                  </a:lnTo>
                  <a:lnTo>
                    <a:pt x="631" y="927"/>
                  </a:lnTo>
                  <a:lnTo>
                    <a:pt x="648" y="912"/>
                  </a:lnTo>
                  <a:lnTo>
                    <a:pt x="663" y="892"/>
                  </a:lnTo>
                  <a:lnTo>
                    <a:pt x="674" y="871"/>
                  </a:lnTo>
                  <a:lnTo>
                    <a:pt x="681" y="844"/>
                  </a:lnTo>
                  <a:lnTo>
                    <a:pt x="684" y="815"/>
                  </a:lnTo>
                  <a:lnTo>
                    <a:pt x="681" y="787"/>
                  </a:lnTo>
                  <a:lnTo>
                    <a:pt x="674" y="762"/>
                  </a:lnTo>
                  <a:lnTo>
                    <a:pt x="662" y="740"/>
                  </a:lnTo>
                  <a:lnTo>
                    <a:pt x="647" y="722"/>
                  </a:lnTo>
                  <a:lnTo>
                    <a:pt x="628" y="705"/>
                  </a:lnTo>
                  <a:lnTo>
                    <a:pt x="606" y="691"/>
                  </a:lnTo>
                  <a:lnTo>
                    <a:pt x="580" y="677"/>
                  </a:lnTo>
                  <a:lnTo>
                    <a:pt x="552" y="667"/>
                  </a:lnTo>
                  <a:lnTo>
                    <a:pt x="523" y="656"/>
                  </a:lnTo>
                  <a:lnTo>
                    <a:pt x="491" y="647"/>
                  </a:lnTo>
                  <a:lnTo>
                    <a:pt x="458" y="639"/>
                  </a:lnTo>
                  <a:lnTo>
                    <a:pt x="424" y="630"/>
                  </a:lnTo>
                  <a:lnTo>
                    <a:pt x="389" y="622"/>
                  </a:lnTo>
                  <a:lnTo>
                    <a:pt x="352" y="613"/>
                  </a:lnTo>
                  <a:lnTo>
                    <a:pt x="317" y="605"/>
                  </a:lnTo>
                  <a:lnTo>
                    <a:pt x="283" y="595"/>
                  </a:lnTo>
                  <a:lnTo>
                    <a:pt x="248" y="585"/>
                  </a:lnTo>
                  <a:lnTo>
                    <a:pt x="215" y="572"/>
                  </a:lnTo>
                  <a:lnTo>
                    <a:pt x="183" y="558"/>
                  </a:lnTo>
                  <a:lnTo>
                    <a:pt x="153" y="542"/>
                  </a:lnTo>
                  <a:lnTo>
                    <a:pt x="125" y="524"/>
                  </a:lnTo>
                  <a:lnTo>
                    <a:pt x="99" y="504"/>
                  </a:lnTo>
                  <a:lnTo>
                    <a:pt x="78" y="480"/>
                  </a:lnTo>
                  <a:lnTo>
                    <a:pt x="58" y="453"/>
                  </a:lnTo>
                  <a:lnTo>
                    <a:pt x="42" y="423"/>
                  </a:lnTo>
                  <a:lnTo>
                    <a:pt x="31" y="389"/>
                  </a:lnTo>
                  <a:lnTo>
                    <a:pt x="24" y="350"/>
                  </a:lnTo>
                  <a:lnTo>
                    <a:pt x="22" y="308"/>
                  </a:lnTo>
                  <a:lnTo>
                    <a:pt x="24" y="267"/>
                  </a:lnTo>
                  <a:lnTo>
                    <a:pt x="31" y="228"/>
                  </a:lnTo>
                  <a:lnTo>
                    <a:pt x="44" y="193"/>
                  </a:lnTo>
                  <a:lnTo>
                    <a:pt x="61" y="161"/>
                  </a:lnTo>
                  <a:lnTo>
                    <a:pt x="80" y="132"/>
                  </a:lnTo>
                  <a:lnTo>
                    <a:pt x="104" y="107"/>
                  </a:lnTo>
                  <a:lnTo>
                    <a:pt x="130" y="84"/>
                  </a:lnTo>
                  <a:lnTo>
                    <a:pt x="159" y="63"/>
                  </a:lnTo>
                  <a:lnTo>
                    <a:pt x="191" y="46"/>
                  </a:lnTo>
                  <a:lnTo>
                    <a:pt x="223" y="32"/>
                  </a:lnTo>
                  <a:lnTo>
                    <a:pt x="257" y="21"/>
                  </a:lnTo>
                  <a:lnTo>
                    <a:pt x="293" y="12"/>
                  </a:lnTo>
                  <a:lnTo>
                    <a:pt x="328" y="6"/>
                  </a:lnTo>
                  <a:lnTo>
                    <a:pt x="364" y="2"/>
                  </a:lnTo>
                  <a:lnTo>
                    <a:pt x="39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6"/>
            <p:cNvSpPr>
              <a:spLocks/>
            </p:cNvSpPr>
            <p:nvPr userDrawn="1"/>
          </p:nvSpPr>
          <p:spPr bwMode="auto">
            <a:xfrm>
              <a:off x="6146801" y="4554538"/>
              <a:ext cx="434975" cy="479425"/>
            </a:xfrm>
            <a:custGeom>
              <a:avLst/>
              <a:gdLst>
                <a:gd name="T0" fmla="*/ 621 w 1095"/>
                <a:gd name="T1" fmla="*/ 1 h 1208"/>
                <a:gd name="T2" fmla="*/ 664 w 1095"/>
                <a:gd name="T3" fmla="*/ 18 h 1208"/>
                <a:gd name="T4" fmla="*/ 709 w 1095"/>
                <a:gd name="T5" fmla="*/ 67 h 1208"/>
                <a:gd name="T6" fmla="*/ 947 w 1095"/>
                <a:gd name="T7" fmla="*/ 353 h 1208"/>
                <a:gd name="T8" fmla="*/ 1027 w 1095"/>
                <a:gd name="T9" fmla="*/ 469 h 1208"/>
                <a:gd name="T10" fmla="*/ 1076 w 1095"/>
                <a:gd name="T11" fmla="*/ 580 h 1208"/>
                <a:gd name="T12" fmla="*/ 1095 w 1095"/>
                <a:gd name="T13" fmla="*/ 687 h 1208"/>
                <a:gd name="T14" fmla="*/ 1090 w 1095"/>
                <a:gd name="T15" fmla="*/ 786 h 1208"/>
                <a:gd name="T16" fmla="*/ 1064 w 1095"/>
                <a:gd name="T17" fmla="*/ 877 h 1208"/>
                <a:gd name="T18" fmla="*/ 1020 w 1095"/>
                <a:gd name="T19" fmla="*/ 959 h 1208"/>
                <a:gd name="T20" fmla="*/ 962 w 1095"/>
                <a:gd name="T21" fmla="*/ 1032 h 1208"/>
                <a:gd name="T22" fmla="*/ 892 w 1095"/>
                <a:gd name="T23" fmla="*/ 1093 h 1208"/>
                <a:gd name="T24" fmla="*/ 817 w 1095"/>
                <a:gd name="T25" fmla="*/ 1142 h 1208"/>
                <a:gd name="T26" fmla="*/ 738 w 1095"/>
                <a:gd name="T27" fmla="*/ 1177 h 1208"/>
                <a:gd name="T28" fmla="*/ 630 w 1095"/>
                <a:gd name="T29" fmla="*/ 1202 h 1208"/>
                <a:gd name="T30" fmla="*/ 498 w 1095"/>
                <a:gd name="T31" fmla="*/ 1207 h 1208"/>
                <a:gd name="T32" fmla="*/ 374 w 1095"/>
                <a:gd name="T33" fmla="*/ 1187 h 1208"/>
                <a:gd name="T34" fmla="*/ 261 w 1095"/>
                <a:gd name="T35" fmla="*/ 1144 h 1208"/>
                <a:gd name="T36" fmla="*/ 162 w 1095"/>
                <a:gd name="T37" fmla="*/ 1080 h 1208"/>
                <a:gd name="T38" fmla="*/ 82 w 1095"/>
                <a:gd name="T39" fmla="*/ 998 h 1208"/>
                <a:gd name="T40" fmla="*/ 22 w 1095"/>
                <a:gd name="T41" fmla="*/ 901 h 1208"/>
                <a:gd name="T42" fmla="*/ 25 w 1095"/>
                <a:gd name="T43" fmla="*/ 883 h 1208"/>
                <a:gd name="T44" fmla="*/ 90 w 1095"/>
                <a:gd name="T45" fmla="*/ 940 h 1208"/>
                <a:gd name="T46" fmla="*/ 170 w 1095"/>
                <a:gd name="T47" fmla="*/ 982 h 1208"/>
                <a:gd name="T48" fmla="*/ 258 w 1095"/>
                <a:gd name="T49" fmla="*/ 1009 h 1208"/>
                <a:gd name="T50" fmla="*/ 353 w 1095"/>
                <a:gd name="T51" fmla="*/ 1020 h 1208"/>
                <a:gd name="T52" fmla="*/ 447 w 1095"/>
                <a:gd name="T53" fmla="*/ 1015 h 1208"/>
                <a:gd name="T54" fmla="*/ 534 w 1095"/>
                <a:gd name="T55" fmla="*/ 994 h 1208"/>
                <a:gd name="T56" fmla="*/ 612 w 1095"/>
                <a:gd name="T57" fmla="*/ 958 h 1208"/>
                <a:gd name="T58" fmla="*/ 694 w 1095"/>
                <a:gd name="T59" fmla="*/ 894 h 1208"/>
                <a:gd name="T60" fmla="*/ 756 w 1095"/>
                <a:gd name="T61" fmla="*/ 821 h 1208"/>
                <a:gd name="T62" fmla="*/ 796 w 1095"/>
                <a:gd name="T63" fmla="*/ 738 h 1208"/>
                <a:gd name="T64" fmla="*/ 811 w 1095"/>
                <a:gd name="T65" fmla="*/ 652 h 1208"/>
                <a:gd name="T66" fmla="*/ 800 w 1095"/>
                <a:gd name="T67" fmla="*/ 563 h 1208"/>
                <a:gd name="T68" fmla="*/ 761 w 1095"/>
                <a:gd name="T69" fmla="*/ 478 h 1208"/>
                <a:gd name="T70" fmla="*/ 728 w 1095"/>
                <a:gd name="T71" fmla="*/ 433 h 1208"/>
                <a:gd name="T72" fmla="*/ 714 w 1095"/>
                <a:gd name="T73" fmla="*/ 415 h 1208"/>
                <a:gd name="T74" fmla="*/ 687 w 1095"/>
                <a:gd name="T75" fmla="*/ 382 h 1208"/>
                <a:gd name="T76" fmla="*/ 651 w 1095"/>
                <a:gd name="T77" fmla="*/ 340 h 1208"/>
                <a:gd name="T78" fmla="*/ 609 w 1095"/>
                <a:gd name="T79" fmla="*/ 291 h 1208"/>
                <a:gd name="T80" fmla="*/ 567 w 1095"/>
                <a:gd name="T81" fmla="*/ 239 h 1208"/>
                <a:gd name="T82" fmla="*/ 524 w 1095"/>
                <a:gd name="T83" fmla="*/ 188 h 1208"/>
                <a:gd name="T84" fmla="*/ 521 w 1095"/>
                <a:gd name="T85" fmla="*/ 184 h 1208"/>
                <a:gd name="T86" fmla="*/ 515 w 1095"/>
                <a:gd name="T87" fmla="*/ 177 h 1208"/>
                <a:gd name="T88" fmla="*/ 512 w 1095"/>
                <a:gd name="T89" fmla="*/ 175 h 1208"/>
                <a:gd name="T90" fmla="*/ 492 w 1095"/>
                <a:gd name="T91" fmla="*/ 131 h 1208"/>
                <a:gd name="T92" fmla="*/ 494 w 1095"/>
                <a:gd name="T93" fmla="*/ 87 h 1208"/>
                <a:gd name="T94" fmla="*/ 517 w 1095"/>
                <a:gd name="T95" fmla="*/ 44 h 1208"/>
                <a:gd name="T96" fmla="*/ 555 w 1095"/>
                <a:gd name="T97" fmla="*/ 13 h 1208"/>
                <a:gd name="T98" fmla="*/ 600 w 1095"/>
                <a:gd name="T99" fmla="*/ 0 h 1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95" h="1208">
                  <a:moveTo>
                    <a:pt x="600" y="0"/>
                  </a:moveTo>
                  <a:lnTo>
                    <a:pt x="621" y="1"/>
                  </a:lnTo>
                  <a:lnTo>
                    <a:pt x="643" y="7"/>
                  </a:lnTo>
                  <a:lnTo>
                    <a:pt x="664" y="18"/>
                  </a:lnTo>
                  <a:lnTo>
                    <a:pt x="682" y="35"/>
                  </a:lnTo>
                  <a:lnTo>
                    <a:pt x="709" y="67"/>
                  </a:lnTo>
                  <a:lnTo>
                    <a:pt x="694" y="50"/>
                  </a:lnTo>
                  <a:lnTo>
                    <a:pt x="947" y="353"/>
                  </a:lnTo>
                  <a:lnTo>
                    <a:pt x="991" y="411"/>
                  </a:lnTo>
                  <a:lnTo>
                    <a:pt x="1027" y="469"/>
                  </a:lnTo>
                  <a:lnTo>
                    <a:pt x="1055" y="525"/>
                  </a:lnTo>
                  <a:lnTo>
                    <a:pt x="1076" y="580"/>
                  </a:lnTo>
                  <a:lnTo>
                    <a:pt x="1088" y="633"/>
                  </a:lnTo>
                  <a:lnTo>
                    <a:pt x="1095" y="687"/>
                  </a:lnTo>
                  <a:lnTo>
                    <a:pt x="1095" y="737"/>
                  </a:lnTo>
                  <a:lnTo>
                    <a:pt x="1090" y="786"/>
                  </a:lnTo>
                  <a:lnTo>
                    <a:pt x="1079" y="833"/>
                  </a:lnTo>
                  <a:lnTo>
                    <a:pt x="1064" y="877"/>
                  </a:lnTo>
                  <a:lnTo>
                    <a:pt x="1044" y="920"/>
                  </a:lnTo>
                  <a:lnTo>
                    <a:pt x="1020" y="959"/>
                  </a:lnTo>
                  <a:lnTo>
                    <a:pt x="992" y="998"/>
                  </a:lnTo>
                  <a:lnTo>
                    <a:pt x="962" y="1032"/>
                  </a:lnTo>
                  <a:lnTo>
                    <a:pt x="929" y="1064"/>
                  </a:lnTo>
                  <a:lnTo>
                    <a:pt x="892" y="1093"/>
                  </a:lnTo>
                  <a:lnTo>
                    <a:pt x="856" y="1119"/>
                  </a:lnTo>
                  <a:lnTo>
                    <a:pt x="817" y="1142"/>
                  </a:lnTo>
                  <a:lnTo>
                    <a:pt x="778" y="1161"/>
                  </a:lnTo>
                  <a:lnTo>
                    <a:pt x="738" y="1177"/>
                  </a:lnTo>
                  <a:lnTo>
                    <a:pt x="698" y="1189"/>
                  </a:lnTo>
                  <a:lnTo>
                    <a:pt x="630" y="1202"/>
                  </a:lnTo>
                  <a:lnTo>
                    <a:pt x="563" y="1208"/>
                  </a:lnTo>
                  <a:lnTo>
                    <a:pt x="498" y="1207"/>
                  </a:lnTo>
                  <a:lnTo>
                    <a:pt x="434" y="1201"/>
                  </a:lnTo>
                  <a:lnTo>
                    <a:pt x="374" y="1187"/>
                  </a:lnTo>
                  <a:lnTo>
                    <a:pt x="315" y="1168"/>
                  </a:lnTo>
                  <a:lnTo>
                    <a:pt x="261" y="1144"/>
                  </a:lnTo>
                  <a:lnTo>
                    <a:pt x="210" y="1114"/>
                  </a:lnTo>
                  <a:lnTo>
                    <a:pt x="162" y="1080"/>
                  </a:lnTo>
                  <a:lnTo>
                    <a:pt x="120" y="1040"/>
                  </a:lnTo>
                  <a:lnTo>
                    <a:pt x="82" y="998"/>
                  </a:lnTo>
                  <a:lnTo>
                    <a:pt x="49" y="951"/>
                  </a:lnTo>
                  <a:lnTo>
                    <a:pt x="22" y="901"/>
                  </a:lnTo>
                  <a:lnTo>
                    <a:pt x="0" y="848"/>
                  </a:lnTo>
                  <a:lnTo>
                    <a:pt x="25" y="883"/>
                  </a:lnTo>
                  <a:lnTo>
                    <a:pt x="56" y="913"/>
                  </a:lnTo>
                  <a:lnTo>
                    <a:pt x="90" y="940"/>
                  </a:lnTo>
                  <a:lnTo>
                    <a:pt x="128" y="963"/>
                  </a:lnTo>
                  <a:lnTo>
                    <a:pt x="170" y="982"/>
                  </a:lnTo>
                  <a:lnTo>
                    <a:pt x="213" y="997"/>
                  </a:lnTo>
                  <a:lnTo>
                    <a:pt x="258" y="1009"/>
                  </a:lnTo>
                  <a:lnTo>
                    <a:pt x="306" y="1016"/>
                  </a:lnTo>
                  <a:lnTo>
                    <a:pt x="353" y="1020"/>
                  </a:lnTo>
                  <a:lnTo>
                    <a:pt x="399" y="1019"/>
                  </a:lnTo>
                  <a:lnTo>
                    <a:pt x="447" y="1015"/>
                  </a:lnTo>
                  <a:lnTo>
                    <a:pt x="492" y="1006"/>
                  </a:lnTo>
                  <a:lnTo>
                    <a:pt x="534" y="994"/>
                  </a:lnTo>
                  <a:lnTo>
                    <a:pt x="575" y="979"/>
                  </a:lnTo>
                  <a:lnTo>
                    <a:pt x="612" y="958"/>
                  </a:lnTo>
                  <a:lnTo>
                    <a:pt x="655" y="928"/>
                  </a:lnTo>
                  <a:lnTo>
                    <a:pt x="694" y="894"/>
                  </a:lnTo>
                  <a:lnTo>
                    <a:pt x="728" y="858"/>
                  </a:lnTo>
                  <a:lnTo>
                    <a:pt x="756" y="821"/>
                  </a:lnTo>
                  <a:lnTo>
                    <a:pt x="779" y="780"/>
                  </a:lnTo>
                  <a:lnTo>
                    <a:pt x="796" y="738"/>
                  </a:lnTo>
                  <a:lnTo>
                    <a:pt x="806" y="695"/>
                  </a:lnTo>
                  <a:lnTo>
                    <a:pt x="811" y="652"/>
                  </a:lnTo>
                  <a:lnTo>
                    <a:pt x="809" y="608"/>
                  </a:lnTo>
                  <a:lnTo>
                    <a:pt x="800" y="563"/>
                  </a:lnTo>
                  <a:lnTo>
                    <a:pt x="784" y="520"/>
                  </a:lnTo>
                  <a:lnTo>
                    <a:pt x="761" y="478"/>
                  </a:lnTo>
                  <a:lnTo>
                    <a:pt x="731" y="436"/>
                  </a:lnTo>
                  <a:lnTo>
                    <a:pt x="728" y="433"/>
                  </a:lnTo>
                  <a:lnTo>
                    <a:pt x="724" y="426"/>
                  </a:lnTo>
                  <a:lnTo>
                    <a:pt x="714" y="415"/>
                  </a:lnTo>
                  <a:lnTo>
                    <a:pt x="702" y="401"/>
                  </a:lnTo>
                  <a:lnTo>
                    <a:pt x="687" y="382"/>
                  </a:lnTo>
                  <a:lnTo>
                    <a:pt x="670" y="363"/>
                  </a:lnTo>
                  <a:lnTo>
                    <a:pt x="651" y="340"/>
                  </a:lnTo>
                  <a:lnTo>
                    <a:pt x="631" y="316"/>
                  </a:lnTo>
                  <a:lnTo>
                    <a:pt x="609" y="291"/>
                  </a:lnTo>
                  <a:lnTo>
                    <a:pt x="589" y="265"/>
                  </a:lnTo>
                  <a:lnTo>
                    <a:pt x="567" y="239"/>
                  </a:lnTo>
                  <a:lnTo>
                    <a:pt x="545" y="213"/>
                  </a:lnTo>
                  <a:lnTo>
                    <a:pt x="524" y="188"/>
                  </a:lnTo>
                  <a:lnTo>
                    <a:pt x="526" y="189"/>
                  </a:lnTo>
                  <a:lnTo>
                    <a:pt x="521" y="184"/>
                  </a:lnTo>
                  <a:lnTo>
                    <a:pt x="517" y="180"/>
                  </a:lnTo>
                  <a:lnTo>
                    <a:pt x="515" y="177"/>
                  </a:lnTo>
                  <a:lnTo>
                    <a:pt x="513" y="175"/>
                  </a:lnTo>
                  <a:lnTo>
                    <a:pt x="512" y="175"/>
                  </a:lnTo>
                  <a:lnTo>
                    <a:pt x="499" y="154"/>
                  </a:lnTo>
                  <a:lnTo>
                    <a:pt x="492" y="131"/>
                  </a:lnTo>
                  <a:lnTo>
                    <a:pt x="490" y="110"/>
                  </a:lnTo>
                  <a:lnTo>
                    <a:pt x="494" y="87"/>
                  </a:lnTo>
                  <a:lnTo>
                    <a:pt x="502" y="65"/>
                  </a:lnTo>
                  <a:lnTo>
                    <a:pt x="517" y="44"/>
                  </a:lnTo>
                  <a:lnTo>
                    <a:pt x="534" y="28"/>
                  </a:lnTo>
                  <a:lnTo>
                    <a:pt x="555" y="13"/>
                  </a:lnTo>
                  <a:lnTo>
                    <a:pt x="577" y="5"/>
                  </a:lnTo>
                  <a:lnTo>
                    <a:pt x="60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8"/>
            <p:cNvSpPr>
              <a:spLocks/>
            </p:cNvSpPr>
            <p:nvPr userDrawn="1"/>
          </p:nvSpPr>
          <p:spPr bwMode="auto">
            <a:xfrm>
              <a:off x="6145213" y="4384676"/>
              <a:ext cx="434975" cy="476250"/>
            </a:xfrm>
            <a:custGeom>
              <a:avLst/>
              <a:gdLst>
                <a:gd name="T0" fmla="*/ 599 w 1096"/>
                <a:gd name="T1" fmla="*/ 0 h 1202"/>
                <a:gd name="T2" fmla="*/ 723 w 1096"/>
                <a:gd name="T3" fmla="*/ 21 h 1202"/>
                <a:gd name="T4" fmla="*/ 834 w 1096"/>
                <a:gd name="T5" fmla="*/ 64 h 1202"/>
                <a:gd name="T6" fmla="*/ 933 w 1096"/>
                <a:gd name="T7" fmla="*/ 128 h 1202"/>
                <a:gd name="T8" fmla="*/ 1014 w 1096"/>
                <a:gd name="T9" fmla="*/ 210 h 1202"/>
                <a:gd name="T10" fmla="*/ 1075 w 1096"/>
                <a:gd name="T11" fmla="*/ 307 h 1202"/>
                <a:gd name="T12" fmla="*/ 1071 w 1096"/>
                <a:gd name="T13" fmla="*/ 325 h 1202"/>
                <a:gd name="T14" fmla="*/ 1007 w 1096"/>
                <a:gd name="T15" fmla="*/ 268 h 1202"/>
                <a:gd name="T16" fmla="*/ 927 w 1096"/>
                <a:gd name="T17" fmla="*/ 226 h 1202"/>
                <a:gd name="T18" fmla="*/ 838 w 1096"/>
                <a:gd name="T19" fmla="*/ 199 h 1202"/>
                <a:gd name="T20" fmla="*/ 743 w 1096"/>
                <a:gd name="T21" fmla="*/ 188 h 1202"/>
                <a:gd name="T22" fmla="*/ 650 w 1096"/>
                <a:gd name="T23" fmla="*/ 193 h 1202"/>
                <a:gd name="T24" fmla="*/ 561 w 1096"/>
                <a:gd name="T25" fmla="*/ 214 h 1202"/>
                <a:gd name="T26" fmla="*/ 483 w 1096"/>
                <a:gd name="T27" fmla="*/ 249 h 1202"/>
                <a:gd name="T28" fmla="*/ 401 w 1096"/>
                <a:gd name="T29" fmla="*/ 313 h 1202"/>
                <a:gd name="T30" fmla="*/ 339 w 1096"/>
                <a:gd name="T31" fmla="*/ 388 h 1202"/>
                <a:gd name="T32" fmla="*/ 300 w 1096"/>
                <a:gd name="T33" fmla="*/ 470 h 1202"/>
                <a:gd name="T34" fmla="*/ 285 w 1096"/>
                <a:gd name="T35" fmla="*/ 555 h 1202"/>
                <a:gd name="T36" fmla="*/ 296 w 1096"/>
                <a:gd name="T37" fmla="*/ 643 h 1202"/>
                <a:gd name="T38" fmla="*/ 335 w 1096"/>
                <a:gd name="T39" fmla="*/ 730 h 1202"/>
                <a:gd name="T40" fmla="*/ 367 w 1096"/>
                <a:gd name="T41" fmla="*/ 775 h 1202"/>
                <a:gd name="T42" fmla="*/ 383 w 1096"/>
                <a:gd name="T43" fmla="*/ 793 h 1202"/>
                <a:gd name="T44" fmla="*/ 411 w 1096"/>
                <a:gd name="T45" fmla="*/ 827 h 1202"/>
                <a:gd name="T46" fmla="*/ 447 w 1096"/>
                <a:gd name="T47" fmla="*/ 870 h 1202"/>
                <a:gd name="T48" fmla="*/ 489 w 1096"/>
                <a:gd name="T49" fmla="*/ 921 h 1202"/>
                <a:gd name="T50" fmla="*/ 534 w 1096"/>
                <a:gd name="T51" fmla="*/ 974 h 1202"/>
                <a:gd name="T52" fmla="*/ 523 w 1096"/>
                <a:gd name="T53" fmla="*/ 962 h 1202"/>
                <a:gd name="T54" fmla="*/ 551 w 1096"/>
                <a:gd name="T55" fmla="*/ 996 h 1202"/>
                <a:gd name="T56" fmla="*/ 571 w 1096"/>
                <a:gd name="T57" fmla="*/ 1020 h 1202"/>
                <a:gd name="T58" fmla="*/ 578 w 1096"/>
                <a:gd name="T59" fmla="*/ 1028 h 1202"/>
                <a:gd name="T60" fmla="*/ 599 w 1096"/>
                <a:gd name="T61" fmla="*/ 1071 h 1202"/>
                <a:gd name="T62" fmla="*/ 596 w 1096"/>
                <a:gd name="T63" fmla="*/ 1115 h 1202"/>
                <a:gd name="T64" fmla="*/ 574 w 1096"/>
                <a:gd name="T65" fmla="*/ 1158 h 1202"/>
                <a:gd name="T66" fmla="*/ 536 w 1096"/>
                <a:gd name="T67" fmla="*/ 1189 h 1202"/>
                <a:gd name="T68" fmla="*/ 491 w 1096"/>
                <a:gd name="T69" fmla="*/ 1202 h 1202"/>
                <a:gd name="T70" fmla="*/ 447 w 1096"/>
                <a:gd name="T71" fmla="*/ 1196 h 1202"/>
                <a:gd name="T72" fmla="*/ 409 w 1096"/>
                <a:gd name="T73" fmla="*/ 1168 h 1202"/>
                <a:gd name="T74" fmla="*/ 390 w 1096"/>
                <a:gd name="T75" fmla="*/ 1143 h 1202"/>
                <a:gd name="T76" fmla="*/ 104 w 1096"/>
                <a:gd name="T77" fmla="*/ 796 h 1202"/>
                <a:gd name="T78" fmla="*/ 41 w 1096"/>
                <a:gd name="T79" fmla="*/ 682 h 1202"/>
                <a:gd name="T80" fmla="*/ 7 w 1096"/>
                <a:gd name="T81" fmla="*/ 573 h 1202"/>
                <a:gd name="T82" fmla="*/ 0 w 1096"/>
                <a:gd name="T83" fmla="*/ 471 h 1202"/>
                <a:gd name="T84" fmla="*/ 17 w 1096"/>
                <a:gd name="T85" fmla="*/ 375 h 1202"/>
                <a:gd name="T86" fmla="*/ 52 w 1096"/>
                <a:gd name="T87" fmla="*/ 287 h 1202"/>
                <a:gd name="T88" fmla="*/ 103 w 1096"/>
                <a:gd name="T89" fmla="*/ 210 h 1202"/>
                <a:gd name="T90" fmla="*/ 168 w 1096"/>
                <a:gd name="T91" fmla="*/ 144 h 1202"/>
                <a:gd name="T92" fmla="*/ 240 w 1096"/>
                <a:gd name="T93" fmla="*/ 88 h 1202"/>
                <a:gd name="T94" fmla="*/ 318 w 1096"/>
                <a:gd name="T95" fmla="*/ 47 h 1202"/>
                <a:gd name="T96" fmla="*/ 398 w 1096"/>
                <a:gd name="T97" fmla="*/ 19 h 1202"/>
                <a:gd name="T98" fmla="*/ 533 w 1096"/>
                <a:gd name="T99" fmla="*/ 0 h 1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96" h="1202">
                  <a:moveTo>
                    <a:pt x="533" y="0"/>
                  </a:moveTo>
                  <a:lnTo>
                    <a:pt x="599" y="0"/>
                  </a:lnTo>
                  <a:lnTo>
                    <a:pt x="662" y="7"/>
                  </a:lnTo>
                  <a:lnTo>
                    <a:pt x="723" y="21"/>
                  </a:lnTo>
                  <a:lnTo>
                    <a:pt x="780" y="40"/>
                  </a:lnTo>
                  <a:lnTo>
                    <a:pt x="834" y="64"/>
                  </a:lnTo>
                  <a:lnTo>
                    <a:pt x="887" y="94"/>
                  </a:lnTo>
                  <a:lnTo>
                    <a:pt x="933" y="128"/>
                  </a:lnTo>
                  <a:lnTo>
                    <a:pt x="976" y="167"/>
                  </a:lnTo>
                  <a:lnTo>
                    <a:pt x="1014" y="210"/>
                  </a:lnTo>
                  <a:lnTo>
                    <a:pt x="1047" y="256"/>
                  </a:lnTo>
                  <a:lnTo>
                    <a:pt x="1075" y="307"/>
                  </a:lnTo>
                  <a:lnTo>
                    <a:pt x="1096" y="360"/>
                  </a:lnTo>
                  <a:lnTo>
                    <a:pt x="1071" y="325"/>
                  </a:lnTo>
                  <a:lnTo>
                    <a:pt x="1041" y="295"/>
                  </a:lnTo>
                  <a:lnTo>
                    <a:pt x="1007" y="268"/>
                  </a:lnTo>
                  <a:lnTo>
                    <a:pt x="968" y="245"/>
                  </a:lnTo>
                  <a:lnTo>
                    <a:pt x="927" y="226"/>
                  </a:lnTo>
                  <a:lnTo>
                    <a:pt x="883" y="210"/>
                  </a:lnTo>
                  <a:lnTo>
                    <a:pt x="838" y="199"/>
                  </a:lnTo>
                  <a:lnTo>
                    <a:pt x="791" y="192"/>
                  </a:lnTo>
                  <a:lnTo>
                    <a:pt x="743" y="188"/>
                  </a:lnTo>
                  <a:lnTo>
                    <a:pt x="696" y="188"/>
                  </a:lnTo>
                  <a:lnTo>
                    <a:pt x="650" y="193"/>
                  </a:lnTo>
                  <a:lnTo>
                    <a:pt x="605" y="202"/>
                  </a:lnTo>
                  <a:lnTo>
                    <a:pt x="561" y="214"/>
                  </a:lnTo>
                  <a:lnTo>
                    <a:pt x="521" y="229"/>
                  </a:lnTo>
                  <a:lnTo>
                    <a:pt x="483" y="249"/>
                  </a:lnTo>
                  <a:lnTo>
                    <a:pt x="440" y="280"/>
                  </a:lnTo>
                  <a:lnTo>
                    <a:pt x="401" y="313"/>
                  </a:lnTo>
                  <a:lnTo>
                    <a:pt x="368" y="349"/>
                  </a:lnTo>
                  <a:lnTo>
                    <a:pt x="339" y="388"/>
                  </a:lnTo>
                  <a:lnTo>
                    <a:pt x="317" y="427"/>
                  </a:lnTo>
                  <a:lnTo>
                    <a:pt x="300" y="470"/>
                  </a:lnTo>
                  <a:lnTo>
                    <a:pt x="289" y="512"/>
                  </a:lnTo>
                  <a:lnTo>
                    <a:pt x="285" y="555"/>
                  </a:lnTo>
                  <a:lnTo>
                    <a:pt x="287" y="600"/>
                  </a:lnTo>
                  <a:lnTo>
                    <a:pt x="296" y="643"/>
                  </a:lnTo>
                  <a:lnTo>
                    <a:pt x="312" y="687"/>
                  </a:lnTo>
                  <a:lnTo>
                    <a:pt x="335" y="730"/>
                  </a:lnTo>
                  <a:lnTo>
                    <a:pt x="366" y="773"/>
                  </a:lnTo>
                  <a:lnTo>
                    <a:pt x="367" y="775"/>
                  </a:lnTo>
                  <a:lnTo>
                    <a:pt x="373" y="782"/>
                  </a:lnTo>
                  <a:lnTo>
                    <a:pt x="383" y="793"/>
                  </a:lnTo>
                  <a:lnTo>
                    <a:pt x="396" y="809"/>
                  </a:lnTo>
                  <a:lnTo>
                    <a:pt x="411" y="827"/>
                  </a:lnTo>
                  <a:lnTo>
                    <a:pt x="429" y="847"/>
                  </a:lnTo>
                  <a:lnTo>
                    <a:pt x="447" y="870"/>
                  </a:lnTo>
                  <a:lnTo>
                    <a:pt x="468" y="896"/>
                  </a:lnTo>
                  <a:lnTo>
                    <a:pt x="489" y="921"/>
                  </a:lnTo>
                  <a:lnTo>
                    <a:pt x="511" y="948"/>
                  </a:lnTo>
                  <a:lnTo>
                    <a:pt x="534" y="974"/>
                  </a:lnTo>
                  <a:lnTo>
                    <a:pt x="556" y="999"/>
                  </a:lnTo>
                  <a:lnTo>
                    <a:pt x="523" y="962"/>
                  </a:lnTo>
                  <a:lnTo>
                    <a:pt x="538" y="980"/>
                  </a:lnTo>
                  <a:lnTo>
                    <a:pt x="551" y="996"/>
                  </a:lnTo>
                  <a:lnTo>
                    <a:pt x="562" y="1009"/>
                  </a:lnTo>
                  <a:lnTo>
                    <a:pt x="571" y="1020"/>
                  </a:lnTo>
                  <a:lnTo>
                    <a:pt x="577" y="1026"/>
                  </a:lnTo>
                  <a:lnTo>
                    <a:pt x="578" y="1028"/>
                  </a:lnTo>
                  <a:lnTo>
                    <a:pt x="591" y="1049"/>
                  </a:lnTo>
                  <a:lnTo>
                    <a:pt x="599" y="1071"/>
                  </a:lnTo>
                  <a:lnTo>
                    <a:pt x="600" y="1094"/>
                  </a:lnTo>
                  <a:lnTo>
                    <a:pt x="596" y="1115"/>
                  </a:lnTo>
                  <a:lnTo>
                    <a:pt x="588" y="1137"/>
                  </a:lnTo>
                  <a:lnTo>
                    <a:pt x="574" y="1158"/>
                  </a:lnTo>
                  <a:lnTo>
                    <a:pt x="556" y="1176"/>
                  </a:lnTo>
                  <a:lnTo>
                    <a:pt x="536" y="1189"/>
                  </a:lnTo>
                  <a:lnTo>
                    <a:pt x="514" y="1199"/>
                  </a:lnTo>
                  <a:lnTo>
                    <a:pt x="491" y="1202"/>
                  </a:lnTo>
                  <a:lnTo>
                    <a:pt x="469" y="1202"/>
                  </a:lnTo>
                  <a:lnTo>
                    <a:pt x="447" y="1196"/>
                  </a:lnTo>
                  <a:lnTo>
                    <a:pt x="428" y="1184"/>
                  </a:lnTo>
                  <a:lnTo>
                    <a:pt x="409" y="1168"/>
                  </a:lnTo>
                  <a:lnTo>
                    <a:pt x="352" y="1098"/>
                  </a:lnTo>
                  <a:lnTo>
                    <a:pt x="390" y="1143"/>
                  </a:lnTo>
                  <a:lnTo>
                    <a:pt x="149" y="855"/>
                  </a:lnTo>
                  <a:lnTo>
                    <a:pt x="104" y="796"/>
                  </a:lnTo>
                  <a:lnTo>
                    <a:pt x="69" y="739"/>
                  </a:lnTo>
                  <a:lnTo>
                    <a:pt x="41" y="682"/>
                  </a:lnTo>
                  <a:lnTo>
                    <a:pt x="21" y="628"/>
                  </a:lnTo>
                  <a:lnTo>
                    <a:pt x="7" y="573"/>
                  </a:lnTo>
                  <a:lnTo>
                    <a:pt x="1" y="522"/>
                  </a:lnTo>
                  <a:lnTo>
                    <a:pt x="0" y="471"/>
                  </a:lnTo>
                  <a:lnTo>
                    <a:pt x="6" y="421"/>
                  </a:lnTo>
                  <a:lnTo>
                    <a:pt x="17" y="375"/>
                  </a:lnTo>
                  <a:lnTo>
                    <a:pt x="33" y="331"/>
                  </a:lnTo>
                  <a:lnTo>
                    <a:pt x="52" y="287"/>
                  </a:lnTo>
                  <a:lnTo>
                    <a:pt x="77" y="248"/>
                  </a:lnTo>
                  <a:lnTo>
                    <a:pt x="103" y="210"/>
                  </a:lnTo>
                  <a:lnTo>
                    <a:pt x="135" y="175"/>
                  </a:lnTo>
                  <a:lnTo>
                    <a:pt x="168" y="144"/>
                  </a:lnTo>
                  <a:lnTo>
                    <a:pt x="203" y="115"/>
                  </a:lnTo>
                  <a:lnTo>
                    <a:pt x="240" y="88"/>
                  </a:lnTo>
                  <a:lnTo>
                    <a:pt x="279" y="65"/>
                  </a:lnTo>
                  <a:lnTo>
                    <a:pt x="318" y="47"/>
                  </a:lnTo>
                  <a:lnTo>
                    <a:pt x="358" y="31"/>
                  </a:lnTo>
                  <a:lnTo>
                    <a:pt x="398" y="19"/>
                  </a:lnTo>
                  <a:lnTo>
                    <a:pt x="466" y="6"/>
                  </a:lnTo>
                  <a:lnTo>
                    <a:pt x="53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9"/>
            <p:cNvSpPr>
              <a:spLocks noEditPoints="1"/>
            </p:cNvSpPr>
            <p:nvPr userDrawn="1"/>
          </p:nvSpPr>
          <p:spPr bwMode="auto">
            <a:xfrm>
              <a:off x="7675563" y="4867276"/>
              <a:ext cx="52388" cy="50800"/>
            </a:xfrm>
            <a:custGeom>
              <a:avLst/>
              <a:gdLst>
                <a:gd name="T0" fmla="*/ 51 w 130"/>
                <a:gd name="T1" fmla="*/ 60 h 128"/>
                <a:gd name="T2" fmla="*/ 70 w 130"/>
                <a:gd name="T3" fmla="*/ 60 h 128"/>
                <a:gd name="T4" fmla="*/ 77 w 130"/>
                <a:gd name="T5" fmla="*/ 59 h 128"/>
                <a:gd name="T6" fmla="*/ 82 w 130"/>
                <a:gd name="T7" fmla="*/ 55 h 128"/>
                <a:gd name="T8" fmla="*/ 83 w 130"/>
                <a:gd name="T9" fmla="*/ 48 h 128"/>
                <a:gd name="T10" fmla="*/ 82 w 130"/>
                <a:gd name="T11" fmla="*/ 42 h 128"/>
                <a:gd name="T12" fmla="*/ 77 w 130"/>
                <a:gd name="T13" fmla="*/ 38 h 128"/>
                <a:gd name="T14" fmla="*/ 71 w 130"/>
                <a:gd name="T15" fmla="*/ 37 h 128"/>
                <a:gd name="T16" fmla="*/ 51 w 130"/>
                <a:gd name="T17" fmla="*/ 37 h 128"/>
                <a:gd name="T18" fmla="*/ 68 w 130"/>
                <a:gd name="T19" fmla="*/ 28 h 128"/>
                <a:gd name="T20" fmla="*/ 89 w 130"/>
                <a:gd name="T21" fmla="*/ 32 h 128"/>
                <a:gd name="T22" fmla="*/ 95 w 130"/>
                <a:gd name="T23" fmla="*/ 48 h 128"/>
                <a:gd name="T24" fmla="*/ 90 w 130"/>
                <a:gd name="T25" fmla="*/ 63 h 128"/>
                <a:gd name="T26" fmla="*/ 76 w 130"/>
                <a:gd name="T27" fmla="*/ 69 h 128"/>
                <a:gd name="T28" fmla="*/ 84 w 130"/>
                <a:gd name="T29" fmla="*/ 101 h 128"/>
                <a:gd name="T30" fmla="*/ 51 w 130"/>
                <a:gd name="T31" fmla="*/ 69 h 128"/>
                <a:gd name="T32" fmla="*/ 40 w 130"/>
                <a:gd name="T33" fmla="*/ 101 h 128"/>
                <a:gd name="T34" fmla="*/ 66 w 130"/>
                <a:gd name="T35" fmla="*/ 11 h 128"/>
                <a:gd name="T36" fmla="*/ 34 w 130"/>
                <a:gd name="T37" fmla="*/ 20 h 128"/>
                <a:gd name="T38" fmla="*/ 16 w 130"/>
                <a:gd name="T39" fmla="*/ 47 h 128"/>
                <a:gd name="T40" fmla="*/ 16 w 130"/>
                <a:gd name="T41" fmla="*/ 82 h 128"/>
                <a:gd name="T42" fmla="*/ 34 w 130"/>
                <a:gd name="T43" fmla="*/ 107 h 128"/>
                <a:gd name="T44" fmla="*/ 66 w 130"/>
                <a:gd name="T45" fmla="*/ 117 h 128"/>
                <a:gd name="T46" fmla="*/ 96 w 130"/>
                <a:gd name="T47" fmla="*/ 107 h 128"/>
                <a:gd name="T48" fmla="*/ 115 w 130"/>
                <a:gd name="T49" fmla="*/ 82 h 128"/>
                <a:gd name="T50" fmla="*/ 115 w 130"/>
                <a:gd name="T51" fmla="*/ 47 h 128"/>
                <a:gd name="T52" fmla="*/ 96 w 130"/>
                <a:gd name="T53" fmla="*/ 20 h 128"/>
                <a:gd name="T54" fmla="*/ 66 w 130"/>
                <a:gd name="T55" fmla="*/ 11 h 128"/>
                <a:gd name="T56" fmla="*/ 85 w 130"/>
                <a:gd name="T57" fmla="*/ 3 h 128"/>
                <a:gd name="T58" fmla="*/ 118 w 130"/>
                <a:gd name="T59" fmla="*/ 25 h 128"/>
                <a:gd name="T60" fmla="*/ 130 w 130"/>
                <a:gd name="T61" fmla="*/ 64 h 128"/>
                <a:gd name="T62" fmla="*/ 118 w 130"/>
                <a:gd name="T63" fmla="*/ 102 h 128"/>
                <a:gd name="T64" fmla="*/ 85 w 130"/>
                <a:gd name="T65" fmla="*/ 125 h 128"/>
                <a:gd name="T66" fmla="*/ 45 w 130"/>
                <a:gd name="T67" fmla="*/ 125 h 128"/>
                <a:gd name="T68" fmla="*/ 13 w 130"/>
                <a:gd name="T69" fmla="*/ 102 h 128"/>
                <a:gd name="T70" fmla="*/ 0 w 130"/>
                <a:gd name="T71" fmla="*/ 64 h 128"/>
                <a:gd name="T72" fmla="*/ 13 w 130"/>
                <a:gd name="T73" fmla="*/ 25 h 128"/>
                <a:gd name="T74" fmla="*/ 45 w 130"/>
                <a:gd name="T75" fmla="*/ 3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0" h="128">
                  <a:moveTo>
                    <a:pt x="51" y="37"/>
                  </a:moveTo>
                  <a:lnTo>
                    <a:pt x="51" y="60"/>
                  </a:lnTo>
                  <a:lnTo>
                    <a:pt x="66" y="60"/>
                  </a:lnTo>
                  <a:lnTo>
                    <a:pt x="70" y="60"/>
                  </a:lnTo>
                  <a:lnTo>
                    <a:pt x="73" y="59"/>
                  </a:lnTo>
                  <a:lnTo>
                    <a:pt x="77" y="59"/>
                  </a:lnTo>
                  <a:lnTo>
                    <a:pt x="79" y="56"/>
                  </a:lnTo>
                  <a:lnTo>
                    <a:pt x="82" y="55"/>
                  </a:lnTo>
                  <a:lnTo>
                    <a:pt x="83" y="52"/>
                  </a:lnTo>
                  <a:lnTo>
                    <a:pt x="83" y="48"/>
                  </a:lnTo>
                  <a:lnTo>
                    <a:pt x="83" y="44"/>
                  </a:lnTo>
                  <a:lnTo>
                    <a:pt x="82" y="42"/>
                  </a:lnTo>
                  <a:lnTo>
                    <a:pt x="79" y="40"/>
                  </a:lnTo>
                  <a:lnTo>
                    <a:pt x="77" y="38"/>
                  </a:lnTo>
                  <a:lnTo>
                    <a:pt x="73" y="37"/>
                  </a:lnTo>
                  <a:lnTo>
                    <a:pt x="71" y="37"/>
                  </a:lnTo>
                  <a:lnTo>
                    <a:pt x="67" y="37"/>
                  </a:lnTo>
                  <a:lnTo>
                    <a:pt x="51" y="37"/>
                  </a:lnTo>
                  <a:close/>
                  <a:moveTo>
                    <a:pt x="40" y="28"/>
                  </a:moveTo>
                  <a:lnTo>
                    <a:pt x="68" y="28"/>
                  </a:lnTo>
                  <a:lnTo>
                    <a:pt x="81" y="29"/>
                  </a:lnTo>
                  <a:lnTo>
                    <a:pt x="89" y="32"/>
                  </a:lnTo>
                  <a:lnTo>
                    <a:pt x="94" y="38"/>
                  </a:lnTo>
                  <a:lnTo>
                    <a:pt x="95" y="48"/>
                  </a:lnTo>
                  <a:lnTo>
                    <a:pt x="94" y="56"/>
                  </a:lnTo>
                  <a:lnTo>
                    <a:pt x="90" y="63"/>
                  </a:lnTo>
                  <a:lnTo>
                    <a:pt x="83" y="66"/>
                  </a:lnTo>
                  <a:lnTo>
                    <a:pt x="76" y="69"/>
                  </a:lnTo>
                  <a:lnTo>
                    <a:pt x="98" y="101"/>
                  </a:lnTo>
                  <a:lnTo>
                    <a:pt x="84" y="101"/>
                  </a:lnTo>
                  <a:lnTo>
                    <a:pt x="65" y="69"/>
                  </a:lnTo>
                  <a:lnTo>
                    <a:pt x="51" y="69"/>
                  </a:lnTo>
                  <a:lnTo>
                    <a:pt x="51" y="101"/>
                  </a:lnTo>
                  <a:lnTo>
                    <a:pt x="40" y="101"/>
                  </a:lnTo>
                  <a:lnTo>
                    <a:pt x="40" y="28"/>
                  </a:lnTo>
                  <a:close/>
                  <a:moveTo>
                    <a:pt x="66" y="11"/>
                  </a:moveTo>
                  <a:lnTo>
                    <a:pt x="49" y="13"/>
                  </a:lnTo>
                  <a:lnTo>
                    <a:pt x="34" y="20"/>
                  </a:lnTo>
                  <a:lnTo>
                    <a:pt x="23" y="32"/>
                  </a:lnTo>
                  <a:lnTo>
                    <a:pt x="16" y="47"/>
                  </a:lnTo>
                  <a:lnTo>
                    <a:pt x="14" y="64"/>
                  </a:lnTo>
                  <a:lnTo>
                    <a:pt x="16" y="82"/>
                  </a:lnTo>
                  <a:lnTo>
                    <a:pt x="23" y="96"/>
                  </a:lnTo>
                  <a:lnTo>
                    <a:pt x="34" y="107"/>
                  </a:lnTo>
                  <a:lnTo>
                    <a:pt x="49" y="114"/>
                  </a:lnTo>
                  <a:lnTo>
                    <a:pt x="66" y="117"/>
                  </a:lnTo>
                  <a:lnTo>
                    <a:pt x="82" y="114"/>
                  </a:lnTo>
                  <a:lnTo>
                    <a:pt x="96" y="107"/>
                  </a:lnTo>
                  <a:lnTo>
                    <a:pt x="107" y="96"/>
                  </a:lnTo>
                  <a:lnTo>
                    <a:pt x="115" y="82"/>
                  </a:lnTo>
                  <a:lnTo>
                    <a:pt x="118" y="64"/>
                  </a:lnTo>
                  <a:lnTo>
                    <a:pt x="115" y="47"/>
                  </a:lnTo>
                  <a:lnTo>
                    <a:pt x="107" y="32"/>
                  </a:lnTo>
                  <a:lnTo>
                    <a:pt x="96" y="20"/>
                  </a:lnTo>
                  <a:lnTo>
                    <a:pt x="82" y="13"/>
                  </a:lnTo>
                  <a:lnTo>
                    <a:pt x="66" y="11"/>
                  </a:lnTo>
                  <a:close/>
                  <a:moveTo>
                    <a:pt x="66" y="0"/>
                  </a:moveTo>
                  <a:lnTo>
                    <a:pt x="85" y="3"/>
                  </a:lnTo>
                  <a:lnTo>
                    <a:pt x="104" y="12"/>
                  </a:lnTo>
                  <a:lnTo>
                    <a:pt x="118" y="25"/>
                  </a:lnTo>
                  <a:lnTo>
                    <a:pt x="127" y="43"/>
                  </a:lnTo>
                  <a:lnTo>
                    <a:pt x="130" y="64"/>
                  </a:lnTo>
                  <a:lnTo>
                    <a:pt x="127" y="84"/>
                  </a:lnTo>
                  <a:lnTo>
                    <a:pt x="118" y="102"/>
                  </a:lnTo>
                  <a:lnTo>
                    <a:pt x="104" y="116"/>
                  </a:lnTo>
                  <a:lnTo>
                    <a:pt x="85" y="125"/>
                  </a:lnTo>
                  <a:lnTo>
                    <a:pt x="66" y="128"/>
                  </a:lnTo>
                  <a:lnTo>
                    <a:pt x="45" y="125"/>
                  </a:lnTo>
                  <a:lnTo>
                    <a:pt x="27" y="116"/>
                  </a:lnTo>
                  <a:lnTo>
                    <a:pt x="13" y="102"/>
                  </a:lnTo>
                  <a:lnTo>
                    <a:pt x="4" y="84"/>
                  </a:lnTo>
                  <a:lnTo>
                    <a:pt x="0" y="64"/>
                  </a:lnTo>
                  <a:lnTo>
                    <a:pt x="4" y="43"/>
                  </a:lnTo>
                  <a:lnTo>
                    <a:pt x="13" y="25"/>
                  </a:lnTo>
                  <a:lnTo>
                    <a:pt x="27" y="12"/>
                  </a:lnTo>
                  <a:lnTo>
                    <a:pt x="45" y="3"/>
                  </a:lnTo>
                  <a:lnTo>
                    <a:pt x="6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21"/>
            <p:cNvSpPr>
              <a:spLocks noEditPoints="1"/>
            </p:cNvSpPr>
            <p:nvPr userDrawn="1"/>
          </p:nvSpPr>
          <p:spPr bwMode="auto">
            <a:xfrm>
              <a:off x="6591301" y="4867276"/>
              <a:ext cx="52388" cy="50800"/>
            </a:xfrm>
            <a:custGeom>
              <a:avLst/>
              <a:gdLst>
                <a:gd name="T0" fmla="*/ 51 w 130"/>
                <a:gd name="T1" fmla="*/ 60 h 128"/>
                <a:gd name="T2" fmla="*/ 69 w 130"/>
                <a:gd name="T3" fmla="*/ 60 h 128"/>
                <a:gd name="T4" fmla="*/ 75 w 130"/>
                <a:gd name="T5" fmla="*/ 59 h 128"/>
                <a:gd name="T6" fmla="*/ 81 w 130"/>
                <a:gd name="T7" fmla="*/ 55 h 128"/>
                <a:gd name="T8" fmla="*/ 82 w 130"/>
                <a:gd name="T9" fmla="*/ 48 h 128"/>
                <a:gd name="T10" fmla="*/ 81 w 130"/>
                <a:gd name="T11" fmla="*/ 42 h 128"/>
                <a:gd name="T12" fmla="*/ 76 w 130"/>
                <a:gd name="T13" fmla="*/ 38 h 128"/>
                <a:gd name="T14" fmla="*/ 70 w 130"/>
                <a:gd name="T15" fmla="*/ 37 h 128"/>
                <a:gd name="T16" fmla="*/ 51 w 130"/>
                <a:gd name="T17" fmla="*/ 37 h 128"/>
                <a:gd name="T18" fmla="*/ 68 w 130"/>
                <a:gd name="T19" fmla="*/ 28 h 128"/>
                <a:gd name="T20" fmla="*/ 88 w 130"/>
                <a:gd name="T21" fmla="*/ 32 h 128"/>
                <a:gd name="T22" fmla="*/ 94 w 130"/>
                <a:gd name="T23" fmla="*/ 48 h 128"/>
                <a:gd name="T24" fmla="*/ 88 w 130"/>
                <a:gd name="T25" fmla="*/ 63 h 128"/>
                <a:gd name="T26" fmla="*/ 75 w 130"/>
                <a:gd name="T27" fmla="*/ 69 h 128"/>
                <a:gd name="T28" fmla="*/ 83 w 130"/>
                <a:gd name="T29" fmla="*/ 101 h 128"/>
                <a:gd name="T30" fmla="*/ 51 w 130"/>
                <a:gd name="T31" fmla="*/ 69 h 128"/>
                <a:gd name="T32" fmla="*/ 40 w 130"/>
                <a:gd name="T33" fmla="*/ 101 h 128"/>
                <a:gd name="T34" fmla="*/ 64 w 130"/>
                <a:gd name="T35" fmla="*/ 11 h 128"/>
                <a:gd name="T36" fmla="*/ 34 w 130"/>
                <a:gd name="T37" fmla="*/ 20 h 128"/>
                <a:gd name="T38" fmla="*/ 14 w 130"/>
                <a:gd name="T39" fmla="*/ 47 h 128"/>
                <a:gd name="T40" fmla="*/ 14 w 130"/>
                <a:gd name="T41" fmla="*/ 82 h 128"/>
                <a:gd name="T42" fmla="*/ 34 w 130"/>
                <a:gd name="T43" fmla="*/ 107 h 128"/>
                <a:gd name="T44" fmla="*/ 64 w 130"/>
                <a:gd name="T45" fmla="*/ 117 h 128"/>
                <a:gd name="T46" fmla="*/ 96 w 130"/>
                <a:gd name="T47" fmla="*/ 107 h 128"/>
                <a:gd name="T48" fmla="*/ 114 w 130"/>
                <a:gd name="T49" fmla="*/ 82 h 128"/>
                <a:gd name="T50" fmla="*/ 114 w 130"/>
                <a:gd name="T51" fmla="*/ 47 h 128"/>
                <a:gd name="T52" fmla="*/ 96 w 130"/>
                <a:gd name="T53" fmla="*/ 20 h 128"/>
                <a:gd name="T54" fmla="*/ 64 w 130"/>
                <a:gd name="T55" fmla="*/ 11 h 128"/>
                <a:gd name="T56" fmla="*/ 85 w 130"/>
                <a:gd name="T57" fmla="*/ 3 h 128"/>
                <a:gd name="T58" fmla="*/ 117 w 130"/>
                <a:gd name="T59" fmla="*/ 25 h 128"/>
                <a:gd name="T60" fmla="*/ 130 w 130"/>
                <a:gd name="T61" fmla="*/ 64 h 128"/>
                <a:gd name="T62" fmla="*/ 117 w 130"/>
                <a:gd name="T63" fmla="*/ 102 h 128"/>
                <a:gd name="T64" fmla="*/ 85 w 130"/>
                <a:gd name="T65" fmla="*/ 125 h 128"/>
                <a:gd name="T66" fmla="*/ 45 w 130"/>
                <a:gd name="T67" fmla="*/ 125 h 128"/>
                <a:gd name="T68" fmla="*/ 12 w 130"/>
                <a:gd name="T69" fmla="*/ 102 h 128"/>
                <a:gd name="T70" fmla="*/ 0 w 130"/>
                <a:gd name="T71" fmla="*/ 64 h 128"/>
                <a:gd name="T72" fmla="*/ 12 w 130"/>
                <a:gd name="T73" fmla="*/ 25 h 128"/>
                <a:gd name="T74" fmla="*/ 45 w 130"/>
                <a:gd name="T75" fmla="*/ 3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0" h="128">
                  <a:moveTo>
                    <a:pt x="51" y="37"/>
                  </a:moveTo>
                  <a:lnTo>
                    <a:pt x="51" y="60"/>
                  </a:lnTo>
                  <a:lnTo>
                    <a:pt x="64" y="60"/>
                  </a:lnTo>
                  <a:lnTo>
                    <a:pt x="69" y="60"/>
                  </a:lnTo>
                  <a:lnTo>
                    <a:pt x="73" y="59"/>
                  </a:lnTo>
                  <a:lnTo>
                    <a:pt x="75" y="59"/>
                  </a:lnTo>
                  <a:lnTo>
                    <a:pt x="79" y="56"/>
                  </a:lnTo>
                  <a:lnTo>
                    <a:pt x="81" y="55"/>
                  </a:lnTo>
                  <a:lnTo>
                    <a:pt x="82" y="52"/>
                  </a:lnTo>
                  <a:lnTo>
                    <a:pt x="82" y="48"/>
                  </a:lnTo>
                  <a:lnTo>
                    <a:pt x="82" y="44"/>
                  </a:lnTo>
                  <a:lnTo>
                    <a:pt x="81" y="42"/>
                  </a:lnTo>
                  <a:lnTo>
                    <a:pt x="79" y="40"/>
                  </a:lnTo>
                  <a:lnTo>
                    <a:pt x="76" y="38"/>
                  </a:lnTo>
                  <a:lnTo>
                    <a:pt x="73" y="37"/>
                  </a:lnTo>
                  <a:lnTo>
                    <a:pt x="70" y="37"/>
                  </a:lnTo>
                  <a:lnTo>
                    <a:pt x="66" y="37"/>
                  </a:lnTo>
                  <a:lnTo>
                    <a:pt x="51" y="37"/>
                  </a:lnTo>
                  <a:close/>
                  <a:moveTo>
                    <a:pt x="40" y="28"/>
                  </a:moveTo>
                  <a:lnTo>
                    <a:pt x="68" y="28"/>
                  </a:lnTo>
                  <a:lnTo>
                    <a:pt x="80" y="29"/>
                  </a:lnTo>
                  <a:lnTo>
                    <a:pt x="88" y="32"/>
                  </a:lnTo>
                  <a:lnTo>
                    <a:pt x="93" y="38"/>
                  </a:lnTo>
                  <a:lnTo>
                    <a:pt x="94" y="48"/>
                  </a:lnTo>
                  <a:lnTo>
                    <a:pt x="93" y="56"/>
                  </a:lnTo>
                  <a:lnTo>
                    <a:pt x="88" y="63"/>
                  </a:lnTo>
                  <a:lnTo>
                    <a:pt x="82" y="66"/>
                  </a:lnTo>
                  <a:lnTo>
                    <a:pt x="75" y="69"/>
                  </a:lnTo>
                  <a:lnTo>
                    <a:pt x="96" y="101"/>
                  </a:lnTo>
                  <a:lnTo>
                    <a:pt x="83" y="101"/>
                  </a:lnTo>
                  <a:lnTo>
                    <a:pt x="64" y="69"/>
                  </a:lnTo>
                  <a:lnTo>
                    <a:pt x="51" y="69"/>
                  </a:lnTo>
                  <a:lnTo>
                    <a:pt x="51" y="101"/>
                  </a:lnTo>
                  <a:lnTo>
                    <a:pt x="40" y="101"/>
                  </a:lnTo>
                  <a:lnTo>
                    <a:pt x="40" y="28"/>
                  </a:lnTo>
                  <a:close/>
                  <a:moveTo>
                    <a:pt x="64" y="11"/>
                  </a:moveTo>
                  <a:lnTo>
                    <a:pt x="48" y="13"/>
                  </a:lnTo>
                  <a:lnTo>
                    <a:pt x="34" y="20"/>
                  </a:lnTo>
                  <a:lnTo>
                    <a:pt x="22" y="32"/>
                  </a:lnTo>
                  <a:lnTo>
                    <a:pt x="14" y="47"/>
                  </a:lnTo>
                  <a:lnTo>
                    <a:pt x="12" y="64"/>
                  </a:lnTo>
                  <a:lnTo>
                    <a:pt x="14" y="82"/>
                  </a:lnTo>
                  <a:lnTo>
                    <a:pt x="22" y="96"/>
                  </a:lnTo>
                  <a:lnTo>
                    <a:pt x="34" y="107"/>
                  </a:lnTo>
                  <a:lnTo>
                    <a:pt x="48" y="114"/>
                  </a:lnTo>
                  <a:lnTo>
                    <a:pt x="64" y="117"/>
                  </a:lnTo>
                  <a:lnTo>
                    <a:pt x="81" y="114"/>
                  </a:lnTo>
                  <a:lnTo>
                    <a:pt x="96" y="107"/>
                  </a:lnTo>
                  <a:lnTo>
                    <a:pt x="107" y="96"/>
                  </a:lnTo>
                  <a:lnTo>
                    <a:pt x="114" y="82"/>
                  </a:lnTo>
                  <a:lnTo>
                    <a:pt x="116" y="64"/>
                  </a:lnTo>
                  <a:lnTo>
                    <a:pt x="114" y="47"/>
                  </a:lnTo>
                  <a:lnTo>
                    <a:pt x="107" y="32"/>
                  </a:lnTo>
                  <a:lnTo>
                    <a:pt x="96" y="20"/>
                  </a:lnTo>
                  <a:lnTo>
                    <a:pt x="81" y="13"/>
                  </a:lnTo>
                  <a:lnTo>
                    <a:pt x="64" y="11"/>
                  </a:lnTo>
                  <a:close/>
                  <a:moveTo>
                    <a:pt x="64" y="0"/>
                  </a:moveTo>
                  <a:lnTo>
                    <a:pt x="85" y="3"/>
                  </a:lnTo>
                  <a:lnTo>
                    <a:pt x="103" y="12"/>
                  </a:lnTo>
                  <a:lnTo>
                    <a:pt x="117" y="25"/>
                  </a:lnTo>
                  <a:lnTo>
                    <a:pt x="126" y="43"/>
                  </a:lnTo>
                  <a:lnTo>
                    <a:pt x="130" y="64"/>
                  </a:lnTo>
                  <a:lnTo>
                    <a:pt x="126" y="84"/>
                  </a:lnTo>
                  <a:lnTo>
                    <a:pt x="117" y="102"/>
                  </a:lnTo>
                  <a:lnTo>
                    <a:pt x="103" y="116"/>
                  </a:lnTo>
                  <a:lnTo>
                    <a:pt x="85" y="125"/>
                  </a:lnTo>
                  <a:lnTo>
                    <a:pt x="64" y="128"/>
                  </a:lnTo>
                  <a:lnTo>
                    <a:pt x="45" y="125"/>
                  </a:lnTo>
                  <a:lnTo>
                    <a:pt x="26" y="116"/>
                  </a:lnTo>
                  <a:lnTo>
                    <a:pt x="12" y="102"/>
                  </a:lnTo>
                  <a:lnTo>
                    <a:pt x="2" y="84"/>
                  </a:lnTo>
                  <a:lnTo>
                    <a:pt x="0" y="64"/>
                  </a:lnTo>
                  <a:lnTo>
                    <a:pt x="2" y="43"/>
                  </a:lnTo>
                  <a:lnTo>
                    <a:pt x="12" y="25"/>
                  </a:lnTo>
                  <a:lnTo>
                    <a:pt x="26" y="12"/>
                  </a:lnTo>
                  <a:lnTo>
                    <a:pt x="45" y="3"/>
                  </a:lnTo>
                  <a:lnTo>
                    <a:pt x="6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/>
  </p:cSld>
  <p:clrMapOvr>
    <a:masterClrMapping/>
  </p:clrMapOvr>
  <p:transition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fidential - Blank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72517E6-58C8-49B3-A038-306AA97CE4BF}" type="slidenum">
              <a:rPr lang="en-US" smtClean="0"/>
              <a:pPr/>
              <a:t>‹#›</a:t>
            </a:fld>
            <a:endParaRPr lang="en-US" dirty="0"/>
          </a:p>
        </p:txBody>
      </p:sp>
    </p:spTree>
    <p:extLst/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AS - Content with Caption - Whi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228887"/>
            <a:ext cx="3127248" cy="369332"/>
          </a:xfrm>
        </p:spPr>
        <p:txBody>
          <a:bodyPr lIns="91440" rIns="91440" anchor="t" anchorCtr="0">
            <a:spAutoFit/>
          </a:bodyPr>
          <a:lstStyle>
            <a:lvl1pPr algn="ctr" defTabSz="182880">
              <a:spcBef>
                <a:spcPts val="0"/>
              </a:spcBef>
              <a:defRPr sz="1800" baseline="0">
                <a:solidFill>
                  <a:schemeClr val="bg1"/>
                </a:solidFill>
                <a:effectLst/>
                <a:latin typeface="+mj-lt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6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3127248" y="192024"/>
            <a:ext cx="6016752" cy="430887"/>
          </a:xfrm>
        </p:spPr>
        <p:txBody>
          <a:bodyPr wrap="square" lIns="274320" rIns="274320" anchor="ctr" anchorCtr="0">
            <a:noAutofit/>
          </a:bodyPr>
          <a:lstStyle>
            <a:lvl1pPr marL="0" indent="0" algn="l" defTabSz="182880">
              <a:lnSpc>
                <a:spcPct val="100000"/>
              </a:lnSpc>
              <a:spcBef>
                <a:spcPts val="0"/>
              </a:spcBef>
              <a:buFont typeface="Arial" pitchFamily="34" charset="0"/>
              <a:buNone/>
              <a:defRPr sz="2200" b="0" i="0" cap="none" baseline="0">
                <a:solidFill>
                  <a:schemeClr val="tx2"/>
                </a:solidFill>
                <a:effectLst/>
                <a:latin typeface="+mj-lt"/>
              </a:defRPr>
            </a:lvl1pPr>
            <a:lvl2pPr marL="0" indent="0" algn="r">
              <a:buFontTx/>
              <a:buNone/>
              <a:defRPr sz="1400" b="1">
                <a:solidFill>
                  <a:schemeClr val="bg1"/>
                </a:solidFill>
              </a:defRPr>
            </a:lvl2pPr>
            <a:lvl3pPr marL="182880" indent="0" algn="r">
              <a:buFontTx/>
              <a:buNone/>
              <a:defRPr sz="1400" b="1">
                <a:solidFill>
                  <a:schemeClr val="bg1"/>
                </a:solidFill>
              </a:defRPr>
            </a:lvl3pPr>
            <a:lvl4pPr marL="365760" indent="0" algn="r">
              <a:buFontTx/>
              <a:buNone/>
              <a:defRPr sz="1400" b="1">
                <a:solidFill>
                  <a:schemeClr val="bg1"/>
                </a:solidFill>
              </a:defRPr>
            </a:lvl4pPr>
            <a:lvl5pPr marL="548640" indent="0" algn="r">
              <a:buFontTx/>
              <a:buNone/>
              <a:defRPr sz="1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5" name="Content Placeholder 3"/>
          <p:cNvSpPr>
            <a:spLocks noGrp="1"/>
          </p:cNvSpPr>
          <p:nvPr>
            <p:ph sz="quarter" idx="14" hasCustomPrompt="1"/>
          </p:nvPr>
        </p:nvSpPr>
        <p:spPr>
          <a:xfrm>
            <a:off x="3127248" y="636359"/>
            <a:ext cx="6016752" cy="4507141"/>
          </a:xfrm>
        </p:spPr>
        <p:txBody>
          <a:bodyPr vert="horz" wrap="square" lIns="274320" tIns="45720" rIns="457200" bIns="91440" rtlCol="0" anchor="t" anchorCtr="0">
            <a:normAutofit/>
          </a:bodyPr>
          <a:lstStyle>
            <a:lvl1pPr>
              <a:defRPr lang="en-US" dirty="0" smtClean="0">
                <a:latin typeface="+mn-lt"/>
              </a:defRPr>
            </a:lvl1pPr>
            <a:lvl2pPr>
              <a:defRPr lang="en-US" dirty="0" smtClean="0">
                <a:latin typeface="+mn-lt"/>
              </a:defRPr>
            </a:lvl2pPr>
            <a:lvl3pPr>
              <a:defRPr lang="en-US" dirty="0" smtClean="0">
                <a:latin typeface="+mn-lt"/>
              </a:defRPr>
            </a:lvl3pPr>
          </a:lstStyle>
          <a:p>
            <a:pPr lvl="0"/>
            <a:r>
              <a:rPr lang="en-US" dirty="0"/>
              <a:t>Click to add text or click an icon to add other content types.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411480" y="996694"/>
            <a:ext cx="2304288" cy="615553"/>
          </a:xfrm>
        </p:spPr>
        <p:txBody>
          <a:bodyPr wrap="square" anchor="t" anchorCtr="0">
            <a:spAutoFit/>
          </a:bodyPr>
          <a:lstStyle>
            <a:lvl1pPr marL="0" indent="-182880" algn="l">
              <a:buFont typeface="Arial" pitchFamily="34" charset="0"/>
              <a:buNone/>
              <a:defRPr sz="2000" b="0" cap="none" baseline="0">
                <a:solidFill>
                  <a:schemeClr val="bg1"/>
                </a:solidFill>
                <a:effectLst/>
                <a:latin typeface="+mn-lt"/>
              </a:defRPr>
            </a:lvl1pPr>
          </a:lstStyle>
          <a:p>
            <a:pPr lvl="0"/>
            <a:r>
              <a:rPr lang="en-US" dirty="0"/>
              <a:t>Click to edit caption text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976208B-6111-490B-8CEC-FFB249DB210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5079582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1" pos="1968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S - Main Customer Success - Whi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192024"/>
            <a:ext cx="6510269" cy="429768"/>
          </a:xfrm>
        </p:spPr>
        <p:txBody>
          <a:bodyPr lIns="182880" rIns="182880"/>
          <a:lstStyle>
            <a:lvl1pPr algn="ctr">
              <a:defRPr sz="2200" baseline="0">
                <a:latin typeface="+mj-lt"/>
              </a:defRPr>
            </a:lvl1pPr>
          </a:lstStyle>
          <a:p>
            <a:r>
              <a:rPr lang="en-US" dirty="0"/>
              <a:t>Customer Success - Click to Edit Title</a:t>
            </a:r>
          </a:p>
        </p:txBody>
      </p:sp>
      <p:sp>
        <p:nvSpPr>
          <p:cNvPr id="21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6510270" y="226814"/>
            <a:ext cx="2633730" cy="369332"/>
          </a:xfrm>
        </p:spPr>
        <p:txBody>
          <a:bodyPr wrap="square" anchor="ctr">
            <a:spAutoFit/>
          </a:bodyPr>
          <a:lstStyle>
            <a:lvl1pPr marL="0" indent="0" algn="ctr" defTabSz="182880">
              <a:lnSpc>
                <a:spcPct val="100000"/>
              </a:lnSpc>
              <a:spcBef>
                <a:spcPts val="0"/>
              </a:spcBef>
              <a:buFont typeface="Arial" pitchFamily="34" charset="0"/>
              <a:buNone/>
              <a:defRPr sz="1800" b="0" cap="none" baseline="0">
                <a:solidFill>
                  <a:schemeClr val="bg1"/>
                </a:solidFill>
                <a:effectLst/>
                <a:latin typeface="+mj-lt"/>
              </a:defRPr>
            </a:lvl1pPr>
          </a:lstStyle>
          <a:p>
            <a:pPr lvl="0"/>
            <a:r>
              <a:rPr lang="en-US" dirty="0"/>
              <a:t>Click to Edit Industry</a:t>
            </a:r>
          </a:p>
        </p:txBody>
      </p:sp>
      <p:sp>
        <p:nvSpPr>
          <p:cNvPr id="5" name="Content Placeholder 3"/>
          <p:cNvSpPr>
            <a:spLocks noGrp="1"/>
          </p:cNvSpPr>
          <p:nvPr>
            <p:ph sz="quarter" idx="15" hasCustomPrompt="1"/>
          </p:nvPr>
        </p:nvSpPr>
        <p:spPr>
          <a:xfrm>
            <a:off x="0" y="643514"/>
            <a:ext cx="6510270" cy="4085003"/>
          </a:xfrm>
        </p:spPr>
        <p:txBody>
          <a:bodyPr wrap="square" lIns="365760" rIns="274320" anchor="t">
            <a:normAutofit/>
          </a:bodyPr>
          <a:lstStyle>
            <a:lvl1pPr>
              <a:defRPr sz="2000" baseline="0">
                <a:latin typeface="+mn-lt"/>
              </a:defRPr>
            </a:lvl1pPr>
            <a:lvl2pPr>
              <a:defRPr sz="1800" baseline="0">
                <a:latin typeface="+mn-lt"/>
              </a:defRPr>
            </a:lvl2pPr>
            <a:lvl3pPr>
              <a:defRPr sz="1600" baseline="0">
                <a:latin typeface="+mn-lt"/>
              </a:defRPr>
            </a:lvl3pPr>
            <a:lvl4pPr>
              <a:defRPr baseline="0">
                <a:latin typeface="+mj-lt"/>
              </a:defRPr>
            </a:lvl4pPr>
            <a:lvl5pPr>
              <a:defRPr baseline="0">
                <a:latin typeface="+mj-lt"/>
              </a:defRPr>
            </a:lvl5pPr>
          </a:lstStyle>
          <a:p>
            <a:pPr lvl="0"/>
            <a:r>
              <a:rPr lang="en-US" dirty="0"/>
              <a:t>Click to add text or click an icon to add other content types.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6602878" y="776288"/>
            <a:ext cx="2448000" cy="2867308"/>
          </a:xfrm>
        </p:spPr>
        <p:txBody>
          <a:bodyPr wrap="square" anchor="t">
            <a:normAutofit/>
          </a:bodyPr>
          <a:lstStyle>
            <a:lvl1pPr marL="0" indent="-182880">
              <a:lnSpc>
                <a:spcPct val="85000"/>
              </a:lnSpc>
              <a:buFont typeface="Arial" pitchFamily="34" charset="0"/>
              <a:buNone/>
              <a:defRPr sz="1600" b="0" cap="none" baseline="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/>
            </a:lvl2pPr>
            <a:lvl3pPr marL="182880" indent="0">
              <a:buFontTx/>
              <a:buNone/>
              <a:defRPr/>
            </a:lvl3pPr>
            <a:lvl4pPr marL="365760" indent="0">
              <a:buFontTx/>
              <a:buNone/>
              <a:defRPr/>
            </a:lvl4pPr>
            <a:lvl5pPr marL="548640" indent="0">
              <a:buFontTx/>
              <a:buNone/>
              <a:defRPr/>
            </a:lvl5pPr>
          </a:lstStyle>
          <a:p>
            <a:pPr lvl="0"/>
            <a:r>
              <a:rPr lang="en-US" dirty="0"/>
              <a:t>“Add a customer win quote here regarding “Expected Results” and/or how the organization has been using SAS in the past.</a:t>
            </a:r>
          </a:p>
          <a:p>
            <a:pPr lvl="0"/>
            <a:r>
              <a:rPr lang="en-US" dirty="0"/>
              <a:t>If the name and title are unavailable, add the company name only.”</a:t>
            </a:r>
          </a:p>
        </p:txBody>
      </p:sp>
      <p:sp>
        <p:nvSpPr>
          <p:cNvPr id="4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6598393" y="3649609"/>
            <a:ext cx="2450592" cy="286232"/>
          </a:xfrm>
        </p:spPr>
        <p:txBody>
          <a:bodyPr anchor="b" anchorCtr="0">
            <a:normAutofit/>
          </a:bodyPr>
          <a:lstStyle>
            <a:lvl1pPr marL="0" indent="0" algn="l">
              <a:lnSpc>
                <a:spcPct val="85000"/>
              </a:lnSpc>
              <a:buNone/>
              <a:defRPr sz="1400" b="0">
                <a:solidFill>
                  <a:schemeClr val="bg1"/>
                </a:solidFill>
                <a:effectLst/>
                <a:latin typeface="+mn-lt"/>
              </a:defRPr>
            </a:lvl1pPr>
          </a:lstStyle>
          <a:p>
            <a:pPr lvl="0"/>
            <a:r>
              <a:rPr lang="en-US" dirty="0"/>
              <a:t>Spokesperson’s Name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6598393" y="3941854"/>
            <a:ext cx="2450592" cy="502920"/>
          </a:xfrm>
        </p:spPr>
        <p:txBody>
          <a:bodyPr wrap="square" anchor="t">
            <a:normAutofit/>
          </a:bodyPr>
          <a:lstStyle>
            <a:lvl1pPr marL="182880" indent="0" algn="l">
              <a:lnSpc>
                <a:spcPct val="85000"/>
              </a:lnSpc>
              <a:buNone/>
              <a:defRPr sz="1200">
                <a:solidFill>
                  <a:schemeClr val="bg1">
                    <a:lumMod val="85000"/>
                  </a:schemeClr>
                </a:solidFill>
                <a:effectLst/>
              </a:defRPr>
            </a:lvl1pPr>
          </a:lstStyle>
          <a:p>
            <a:pPr lvl="0"/>
            <a:r>
              <a:rPr lang="en-US" dirty="0"/>
              <a:t>Spokesperson’s Job Title</a:t>
            </a:r>
          </a:p>
        </p:txBody>
      </p:sp>
      <p:sp>
        <p:nvSpPr>
          <p:cNvPr id="3" name="Slide Number Placeholder 8"/>
          <p:cNvSpPr>
            <a:spLocks noGrp="1"/>
          </p:cNvSpPr>
          <p:nvPr>
            <p:ph type="sldNum" sz="quarter" idx="18"/>
          </p:nvPr>
        </p:nvSpPr>
        <p:spPr>
          <a:xfrm>
            <a:off x="0" y="4912668"/>
            <a:ext cx="914400" cy="230832"/>
          </a:xfrm>
        </p:spPr>
        <p:txBody>
          <a:bodyPr/>
          <a:lstStyle>
            <a:lvl1pPr algn="l">
              <a:defRPr/>
            </a:lvl1pPr>
          </a:lstStyle>
          <a:p>
            <a:fld id="{4976208B-6111-490B-8CEC-FFB249DB2100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23" name="Group 22"/>
          <p:cNvGrpSpPr/>
          <p:nvPr userDrawn="1"/>
        </p:nvGrpSpPr>
        <p:grpSpPr>
          <a:xfrm>
            <a:off x="8427835" y="4765184"/>
            <a:ext cx="526892" cy="220528"/>
            <a:chOff x="6145213" y="4384676"/>
            <a:chExt cx="1582738" cy="649287"/>
          </a:xfrm>
          <a:solidFill>
            <a:schemeClr val="bg1"/>
          </a:solidFill>
        </p:grpSpPr>
        <p:sp>
          <p:nvSpPr>
            <p:cNvPr id="24" name="Freeform 6"/>
            <p:cNvSpPr>
              <a:spLocks/>
            </p:cNvSpPr>
            <p:nvPr userDrawn="1"/>
          </p:nvSpPr>
          <p:spPr bwMode="auto">
            <a:xfrm>
              <a:off x="6640513" y="4454526"/>
              <a:ext cx="341313" cy="449263"/>
            </a:xfrm>
            <a:custGeom>
              <a:avLst/>
              <a:gdLst>
                <a:gd name="T0" fmla="*/ 485 w 859"/>
                <a:gd name="T1" fmla="*/ 5 h 1132"/>
                <a:gd name="T2" fmla="*/ 603 w 859"/>
                <a:gd name="T3" fmla="*/ 31 h 1132"/>
                <a:gd name="T4" fmla="*/ 699 w 859"/>
                <a:gd name="T5" fmla="*/ 82 h 1132"/>
                <a:gd name="T6" fmla="*/ 771 w 859"/>
                <a:gd name="T7" fmla="*/ 167 h 1132"/>
                <a:gd name="T8" fmla="*/ 810 w 859"/>
                <a:gd name="T9" fmla="*/ 290 h 1132"/>
                <a:gd name="T10" fmla="*/ 642 w 859"/>
                <a:gd name="T11" fmla="*/ 307 h 1132"/>
                <a:gd name="T12" fmla="*/ 606 w 859"/>
                <a:gd name="T13" fmla="*/ 231 h 1132"/>
                <a:gd name="T14" fmla="*/ 544 w 859"/>
                <a:gd name="T15" fmla="*/ 184 h 1132"/>
                <a:gd name="T16" fmla="*/ 467 w 859"/>
                <a:gd name="T17" fmla="*/ 162 h 1132"/>
                <a:gd name="T18" fmla="*/ 385 w 859"/>
                <a:gd name="T19" fmla="*/ 158 h 1132"/>
                <a:gd name="T20" fmla="*/ 304 w 859"/>
                <a:gd name="T21" fmla="*/ 172 h 1132"/>
                <a:gd name="T22" fmla="*/ 236 w 859"/>
                <a:gd name="T23" fmla="*/ 207 h 1132"/>
                <a:gd name="T24" fmla="*/ 200 w 859"/>
                <a:gd name="T25" fmla="*/ 268 h 1132"/>
                <a:gd name="T26" fmla="*/ 207 w 859"/>
                <a:gd name="T27" fmla="*/ 344 h 1132"/>
                <a:gd name="T28" fmla="*/ 256 w 859"/>
                <a:gd name="T29" fmla="*/ 397 h 1132"/>
                <a:gd name="T30" fmla="*/ 334 w 859"/>
                <a:gd name="T31" fmla="*/ 434 h 1132"/>
                <a:gd name="T32" fmla="*/ 428 w 859"/>
                <a:gd name="T33" fmla="*/ 460 h 1132"/>
                <a:gd name="T34" fmla="*/ 528 w 859"/>
                <a:gd name="T35" fmla="*/ 484 h 1132"/>
                <a:gd name="T36" fmla="*/ 634 w 859"/>
                <a:gd name="T37" fmla="*/ 513 h 1132"/>
                <a:gd name="T38" fmla="*/ 728 w 859"/>
                <a:gd name="T39" fmla="*/ 556 h 1132"/>
                <a:gd name="T40" fmla="*/ 804 w 859"/>
                <a:gd name="T41" fmla="*/ 620 h 1132"/>
                <a:gd name="T42" fmla="*/ 850 w 859"/>
                <a:gd name="T43" fmla="*/ 711 h 1132"/>
                <a:gd name="T44" fmla="*/ 857 w 859"/>
                <a:gd name="T45" fmla="*/ 838 h 1132"/>
                <a:gd name="T46" fmla="*/ 821 w 859"/>
                <a:gd name="T47" fmla="*/ 954 h 1132"/>
                <a:gd name="T48" fmla="*/ 750 w 859"/>
                <a:gd name="T49" fmla="*/ 1037 h 1132"/>
                <a:gd name="T50" fmla="*/ 655 w 859"/>
                <a:gd name="T51" fmla="*/ 1093 h 1132"/>
                <a:gd name="T52" fmla="*/ 545 w 859"/>
                <a:gd name="T53" fmla="*/ 1124 h 1132"/>
                <a:gd name="T54" fmla="*/ 428 w 859"/>
                <a:gd name="T55" fmla="*/ 1132 h 1132"/>
                <a:gd name="T56" fmla="*/ 297 w 859"/>
                <a:gd name="T57" fmla="*/ 1120 h 1132"/>
                <a:gd name="T58" fmla="*/ 182 w 859"/>
                <a:gd name="T59" fmla="*/ 1081 h 1132"/>
                <a:gd name="T60" fmla="*/ 89 w 859"/>
                <a:gd name="T61" fmla="*/ 1012 h 1132"/>
                <a:gd name="T62" fmla="*/ 26 w 859"/>
                <a:gd name="T63" fmla="*/ 908 h 1132"/>
                <a:gd name="T64" fmla="*/ 0 w 859"/>
                <a:gd name="T65" fmla="*/ 767 h 1132"/>
                <a:gd name="T66" fmla="*/ 178 w 859"/>
                <a:gd name="T67" fmla="*/ 838 h 1132"/>
                <a:gd name="T68" fmla="*/ 229 w 859"/>
                <a:gd name="T69" fmla="*/ 913 h 1132"/>
                <a:gd name="T70" fmla="*/ 308 w 859"/>
                <a:gd name="T71" fmla="*/ 957 h 1132"/>
                <a:gd name="T72" fmla="*/ 404 w 859"/>
                <a:gd name="T73" fmla="*/ 974 h 1132"/>
                <a:gd name="T74" fmla="*/ 488 w 859"/>
                <a:gd name="T75" fmla="*/ 974 h 1132"/>
                <a:gd name="T76" fmla="*/ 564 w 859"/>
                <a:gd name="T77" fmla="*/ 960 h 1132"/>
                <a:gd name="T78" fmla="*/ 630 w 859"/>
                <a:gd name="T79" fmla="*/ 927 h 1132"/>
                <a:gd name="T80" fmla="*/ 674 w 859"/>
                <a:gd name="T81" fmla="*/ 871 h 1132"/>
                <a:gd name="T82" fmla="*/ 681 w 859"/>
                <a:gd name="T83" fmla="*/ 787 h 1132"/>
                <a:gd name="T84" fmla="*/ 647 w 859"/>
                <a:gd name="T85" fmla="*/ 722 h 1132"/>
                <a:gd name="T86" fmla="*/ 580 w 859"/>
                <a:gd name="T87" fmla="*/ 677 h 1132"/>
                <a:gd name="T88" fmla="*/ 490 w 859"/>
                <a:gd name="T89" fmla="*/ 647 h 1132"/>
                <a:gd name="T90" fmla="*/ 387 w 859"/>
                <a:gd name="T91" fmla="*/ 622 h 1132"/>
                <a:gd name="T92" fmla="*/ 281 w 859"/>
                <a:gd name="T93" fmla="*/ 595 h 1132"/>
                <a:gd name="T94" fmla="*/ 183 w 859"/>
                <a:gd name="T95" fmla="*/ 558 h 1132"/>
                <a:gd name="T96" fmla="*/ 99 w 859"/>
                <a:gd name="T97" fmla="*/ 504 h 1132"/>
                <a:gd name="T98" fmla="*/ 42 w 859"/>
                <a:gd name="T99" fmla="*/ 423 h 1132"/>
                <a:gd name="T100" fmla="*/ 21 w 859"/>
                <a:gd name="T101" fmla="*/ 308 h 1132"/>
                <a:gd name="T102" fmla="*/ 43 w 859"/>
                <a:gd name="T103" fmla="*/ 193 h 1132"/>
                <a:gd name="T104" fmla="*/ 103 w 859"/>
                <a:gd name="T105" fmla="*/ 107 h 1132"/>
                <a:gd name="T106" fmla="*/ 190 w 859"/>
                <a:gd name="T107" fmla="*/ 46 h 1132"/>
                <a:gd name="T108" fmla="*/ 292 w 859"/>
                <a:gd name="T109" fmla="*/ 12 h 1132"/>
                <a:gd name="T110" fmla="*/ 399 w 859"/>
                <a:gd name="T111" fmla="*/ 0 h 1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859" h="1132">
                  <a:moveTo>
                    <a:pt x="399" y="0"/>
                  </a:moveTo>
                  <a:lnTo>
                    <a:pt x="443" y="2"/>
                  </a:lnTo>
                  <a:lnTo>
                    <a:pt x="485" y="5"/>
                  </a:lnTo>
                  <a:lnTo>
                    <a:pt x="527" y="11"/>
                  </a:lnTo>
                  <a:lnTo>
                    <a:pt x="566" y="20"/>
                  </a:lnTo>
                  <a:lnTo>
                    <a:pt x="603" y="31"/>
                  </a:lnTo>
                  <a:lnTo>
                    <a:pt x="637" y="44"/>
                  </a:lnTo>
                  <a:lnTo>
                    <a:pt x="670" y="62"/>
                  </a:lnTo>
                  <a:lnTo>
                    <a:pt x="699" y="82"/>
                  </a:lnTo>
                  <a:lnTo>
                    <a:pt x="726" y="107"/>
                  </a:lnTo>
                  <a:lnTo>
                    <a:pt x="750" y="134"/>
                  </a:lnTo>
                  <a:lnTo>
                    <a:pt x="771" y="167"/>
                  </a:lnTo>
                  <a:lnTo>
                    <a:pt x="787" y="203"/>
                  </a:lnTo>
                  <a:lnTo>
                    <a:pt x="800" y="244"/>
                  </a:lnTo>
                  <a:lnTo>
                    <a:pt x="810" y="290"/>
                  </a:lnTo>
                  <a:lnTo>
                    <a:pt x="815" y="339"/>
                  </a:lnTo>
                  <a:lnTo>
                    <a:pt x="648" y="339"/>
                  </a:lnTo>
                  <a:lnTo>
                    <a:pt x="642" y="307"/>
                  </a:lnTo>
                  <a:lnTo>
                    <a:pt x="634" y="278"/>
                  </a:lnTo>
                  <a:lnTo>
                    <a:pt x="621" y="254"/>
                  </a:lnTo>
                  <a:lnTo>
                    <a:pt x="606" y="231"/>
                  </a:lnTo>
                  <a:lnTo>
                    <a:pt x="587" y="213"/>
                  </a:lnTo>
                  <a:lnTo>
                    <a:pt x="567" y="197"/>
                  </a:lnTo>
                  <a:lnTo>
                    <a:pt x="544" y="184"/>
                  </a:lnTo>
                  <a:lnTo>
                    <a:pt x="519" y="174"/>
                  </a:lnTo>
                  <a:lnTo>
                    <a:pt x="494" y="167"/>
                  </a:lnTo>
                  <a:lnTo>
                    <a:pt x="467" y="162"/>
                  </a:lnTo>
                  <a:lnTo>
                    <a:pt x="440" y="158"/>
                  </a:lnTo>
                  <a:lnTo>
                    <a:pt x="412" y="157"/>
                  </a:lnTo>
                  <a:lnTo>
                    <a:pt x="385" y="158"/>
                  </a:lnTo>
                  <a:lnTo>
                    <a:pt x="358" y="161"/>
                  </a:lnTo>
                  <a:lnTo>
                    <a:pt x="330" y="166"/>
                  </a:lnTo>
                  <a:lnTo>
                    <a:pt x="304" y="172"/>
                  </a:lnTo>
                  <a:lnTo>
                    <a:pt x="279" y="180"/>
                  </a:lnTo>
                  <a:lnTo>
                    <a:pt x="257" y="192"/>
                  </a:lnTo>
                  <a:lnTo>
                    <a:pt x="236" y="207"/>
                  </a:lnTo>
                  <a:lnTo>
                    <a:pt x="221" y="224"/>
                  </a:lnTo>
                  <a:lnTo>
                    <a:pt x="208" y="244"/>
                  </a:lnTo>
                  <a:lnTo>
                    <a:pt x="200" y="268"/>
                  </a:lnTo>
                  <a:lnTo>
                    <a:pt x="198" y="296"/>
                  </a:lnTo>
                  <a:lnTo>
                    <a:pt x="200" y="321"/>
                  </a:lnTo>
                  <a:lnTo>
                    <a:pt x="207" y="344"/>
                  </a:lnTo>
                  <a:lnTo>
                    <a:pt x="219" y="365"/>
                  </a:lnTo>
                  <a:lnTo>
                    <a:pt x="236" y="382"/>
                  </a:lnTo>
                  <a:lnTo>
                    <a:pt x="256" y="397"/>
                  </a:lnTo>
                  <a:lnTo>
                    <a:pt x="279" y="411"/>
                  </a:lnTo>
                  <a:lnTo>
                    <a:pt x="304" y="423"/>
                  </a:lnTo>
                  <a:lnTo>
                    <a:pt x="334" y="434"/>
                  </a:lnTo>
                  <a:lnTo>
                    <a:pt x="363" y="443"/>
                  </a:lnTo>
                  <a:lnTo>
                    <a:pt x="395" y="452"/>
                  </a:lnTo>
                  <a:lnTo>
                    <a:pt x="428" y="460"/>
                  </a:lnTo>
                  <a:lnTo>
                    <a:pt x="461" y="467"/>
                  </a:lnTo>
                  <a:lnTo>
                    <a:pt x="495" y="476"/>
                  </a:lnTo>
                  <a:lnTo>
                    <a:pt x="528" y="484"/>
                  </a:lnTo>
                  <a:lnTo>
                    <a:pt x="564" y="493"/>
                  </a:lnTo>
                  <a:lnTo>
                    <a:pt x="600" y="502"/>
                  </a:lnTo>
                  <a:lnTo>
                    <a:pt x="634" y="513"/>
                  </a:lnTo>
                  <a:lnTo>
                    <a:pt x="666" y="527"/>
                  </a:lnTo>
                  <a:lnTo>
                    <a:pt x="698" y="540"/>
                  </a:lnTo>
                  <a:lnTo>
                    <a:pt x="728" y="556"/>
                  </a:lnTo>
                  <a:lnTo>
                    <a:pt x="756" y="575"/>
                  </a:lnTo>
                  <a:lnTo>
                    <a:pt x="782" y="595"/>
                  </a:lnTo>
                  <a:lnTo>
                    <a:pt x="804" y="620"/>
                  </a:lnTo>
                  <a:lnTo>
                    <a:pt x="823" y="646"/>
                  </a:lnTo>
                  <a:lnTo>
                    <a:pt x="838" y="676"/>
                  </a:lnTo>
                  <a:lnTo>
                    <a:pt x="850" y="711"/>
                  </a:lnTo>
                  <a:lnTo>
                    <a:pt x="857" y="750"/>
                  </a:lnTo>
                  <a:lnTo>
                    <a:pt x="859" y="792"/>
                  </a:lnTo>
                  <a:lnTo>
                    <a:pt x="857" y="838"/>
                  </a:lnTo>
                  <a:lnTo>
                    <a:pt x="849" y="880"/>
                  </a:lnTo>
                  <a:lnTo>
                    <a:pt x="838" y="919"/>
                  </a:lnTo>
                  <a:lnTo>
                    <a:pt x="821" y="954"/>
                  </a:lnTo>
                  <a:lnTo>
                    <a:pt x="801" y="985"/>
                  </a:lnTo>
                  <a:lnTo>
                    <a:pt x="777" y="1013"/>
                  </a:lnTo>
                  <a:lnTo>
                    <a:pt x="750" y="1037"/>
                  </a:lnTo>
                  <a:lnTo>
                    <a:pt x="721" y="1059"/>
                  </a:lnTo>
                  <a:lnTo>
                    <a:pt x="689" y="1077"/>
                  </a:lnTo>
                  <a:lnTo>
                    <a:pt x="655" y="1093"/>
                  </a:lnTo>
                  <a:lnTo>
                    <a:pt x="619" y="1106"/>
                  </a:lnTo>
                  <a:lnTo>
                    <a:pt x="583" y="1116"/>
                  </a:lnTo>
                  <a:lnTo>
                    <a:pt x="545" y="1124"/>
                  </a:lnTo>
                  <a:lnTo>
                    <a:pt x="506" y="1129"/>
                  </a:lnTo>
                  <a:lnTo>
                    <a:pt x="467" y="1132"/>
                  </a:lnTo>
                  <a:lnTo>
                    <a:pt x="428" y="1132"/>
                  </a:lnTo>
                  <a:lnTo>
                    <a:pt x="383" y="1131"/>
                  </a:lnTo>
                  <a:lnTo>
                    <a:pt x="340" y="1128"/>
                  </a:lnTo>
                  <a:lnTo>
                    <a:pt x="297" y="1120"/>
                  </a:lnTo>
                  <a:lnTo>
                    <a:pt x="257" y="1111"/>
                  </a:lnTo>
                  <a:lnTo>
                    <a:pt x="218" y="1097"/>
                  </a:lnTo>
                  <a:lnTo>
                    <a:pt x="182" y="1081"/>
                  </a:lnTo>
                  <a:lnTo>
                    <a:pt x="148" y="1061"/>
                  </a:lnTo>
                  <a:lnTo>
                    <a:pt x="117" y="1038"/>
                  </a:lnTo>
                  <a:lnTo>
                    <a:pt x="89" y="1012"/>
                  </a:lnTo>
                  <a:lnTo>
                    <a:pt x="65" y="980"/>
                  </a:lnTo>
                  <a:lnTo>
                    <a:pt x="43" y="947"/>
                  </a:lnTo>
                  <a:lnTo>
                    <a:pt x="26" y="908"/>
                  </a:lnTo>
                  <a:lnTo>
                    <a:pt x="13" y="865"/>
                  </a:lnTo>
                  <a:lnTo>
                    <a:pt x="4" y="819"/>
                  </a:lnTo>
                  <a:lnTo>
                    <a:pt x="0" y="767"/>
                  </a:lnTo>
                  <a:lnTo>
                    <a:pt x="166" y="767"/>
                  </a:lnTo>
                  <a:lnTo>
                    <a:pt x="170" y="804"/>
                  </a:lnTo>
                  <a:lnTo>
                    <a:pt x="178" y="838"/>
                  </a:lnTo>
                  <a:lnTo>
                    <a:pt x="191" y="867"/>
                  </a:lnTo>
                  <a:lnTo>
                    <a:pt x="208" y="891"/>
                  </a:lnTo>
                  <a:lnTo>
                    <a:pt x="229" y="913"/>
                  </a:lnTo>
                  <a:lnTo>
                    <a:pt x="253" y="931"/>
                  </a:lnTo>
                  <a:lnTo>
                    <a:pt x="279" y="945"/>
                  </a:lnTo>
                  <a:lnTo>
                    <a:pt x="308" y="957"/>
                  </a:lnTo>
                  <a:lnTo>
                    <a:pt x="338" y="966"/>
                  </a:lnTo>
                  <a:lnTo>
                    <a:pt x="371" y="972"/>
                  </a:lnTo>
                  <a:lnTo>
                    <a:pt x="404" y="974"/>
                  </a:lnTo>
                  <a:lnTo>
                    <a:pt x="438" y="976"/>
                  </a:lnTo>
                  <a:lnTo>
                    <a:pt x="462" y="976"/>
                  </a:lnTo>
                  <a:lnTo>
                    <a:pt x="488" y="974"/>
                  </a:lnTo>
                  <a:lnTo>
                    <a:pt x="513" y="971"/>
                  </a:lnTo>
                  <a:lnTo>
                    <a:pt x="539" y="966"/>
                  </a:lnTo>
                  <a:lnTo>
                    <a:pt x="564" y="960"/>
                  </a:lnTo>
                  <a:lnTo>
                    <a:pt x="589" y="951"/>
                  </a:lnTo>
                  <a:lnTo>
                    <a:pt x="610" y="941"/>
                  </a:lnTo>
                  <a:lnTo>
                    <a:pt x="630" y="927"/>
                  </a:lnTo>
                  <a:lnTo>
                    <a:pt x="648" y="912"/>
                  </a:lnTo>
                  <a:lnTo>
                    <a:pt x="663" y="892"/>
                  </a:lnTo>
                  <a:lnTo>
                    <a:pt x="674" y="871"/>
                  </a:lnTo>
                  <a:lnTo>
                    <a:pt x="681" y="844"/>
                  </a:lnTo>
                  <a:lnTo>
                    <a:pt x="683" y="815"/>
                  </a:lnTo>
                  <a:lnTo>
                    <a:pt x="681" y="787"/>
                  </a:lnTo>
                  <a:lnTo>
                    <a:pt x="674" y="762"/>
                  </a:lnTo>
                  <a:lnTo>
                    <a:pt x="661" y="740"/>
                  </a:lnTo>
                  <a:lnTo>
                    <a:pt x="647" y="722"/>
                  </a:lnTo>
                  <a:lnTo>
                    <a:pt x="627" y="705"/>
                  </a:lnTo>
                  <a:lnTo>
                    <a:pt x="606" y="691"/>
                  </a:lnTo>
                  <a:lnTo>
                    <a:pt x="580" y="677"/>
                  </a:lnTo>
                  <a:lnTo>
                    <a:pt x="552" y="667"/>
                  </a:lnTo>
                  <a:lnTo>
                    <a:pt x="522" y="656"/>
                  </a:lnTo>
                  <a:lnTo>
                    <a:pt x="490" y="647"/>
                  </a:lnTo>
                  <a:lnTo>
                    <a:pt x="457" y="639"/>
                  </a:lnTo>
                  <a:lnTo>
                    <a:pt x="422" y="630"/>
                  </a:lnTo>
                  <a:lnTo>
                    <a:pt x="387" y="622"/>
                  </a:lnTo>
                  <a:lnTo>
                    <a:pt x="352" y="613"/>
                  </a:lnTo>
                  <a:lnTo>
                    <a:pt x="317" y="605"/>
                  </a:lnTo>
                  <a:lnTo>
                    <a:pt x="281" y="595"/>
                  </a:lnTo>
                  <a:lnTo>
                    <a:pt x="247" y="585"/>
                  </a:lnTo>
                  <a:lnTo>
                    <a:pt x="215" y="572"/>
                  </a:lnTo>
                  <a:lnTo>
                    <a:pt x="183" y="558"/>
                  </a:lnTo>
                  <a:lnTo>
                    <a:pt x="153" y="542"/>
                  </a:lnTo>
                  <a:lnTo>
                    <a:pt x="125" y="524"/>
                  </a:lnTo>
                  <a:lnTo>
                    <a:pt x="99" y="504"/>
                  </a:lnTo>
                  <a:lnTo>
                    <a:pt x="77" y="480"/>
                  </a:lnTo>
                  <a:lnTo>
                    <a:pt x="58" y="453"/>
                  </a:lnTo>
                  <a:lnTo>
                    <a:pt x="42" y="423"/>
                  </a:lnTo>
                  <a:lnTo>
                    <a:pt x="31" y="389"/>
                  </a:lnTo>
                  <a:lnTo>
                    <a:pt x="24" y="350"/>
                  </a:lnTo>
                  <a:lnTo>
                    <a:pt x="21" y="308"/>
                  </a:lnTo>
                  <a:lnTo>
                    <a:pt x="24" y="267"/>
                  </a:lnTo>
                  <a:lnTo>
                    <a:pt x="31" y="228"/>
                  </a:lnTo>
                  <a:lnTo>
                    <a:pt x="43" y="193"/>
                  </a:lnTo>
                  <a:lnTo>
                    <a:pt x="60" y="161"/>
                  </a:lnTo>
                  <a:lnTo>
                    <a:pt x="80" y="132"/>
                  </a:lnTo>
                  <a:lnTo>
                    <a:pt x="103" y="107"/>
                  </a:lnTo>
                  <a:lnTo>
                    <a:pt x="130" y="84"/>
                  </a:lnTo>
                  <a:lnTo>
                    <a:pt x="159" y="63"/>
                  </a:lnTo>
                  <a:lnTo>
                    <a:pt x="190" y="46"/>
                  </a:lnTo>
                  <a:lnTo>
                    <a:pt x="223" y="32"/>
                  </a:lnTo>
                  <a:lnTo>
                    <a:pt x="257" y="21"/>
                  </a:lnTo>
                  <a:lnTo>
                    <a:pt x="292" y="12"/>
                  </a:lnTo>
                  <a:lnTo>
                    <a:pt x="327" y="6"/>
                  </a:lnTo>
                  <a:lnTo>
                    <a:pt x="364" y="2"/>
                  </a:lnTo>
                  <a:lnTo>
                    <a:pt x="39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7"/>
            <p:cNvSpPr>
              <a:spLocks noEditPoints="1"/>
            </p:cNvSpPr>
            <p:nvPr userDrawn="1"/>
          </p:nvSpPr>
          <p:spPr bwMode="auto">
            <a:xfrm>
              <a:off x="6994526" y="4454526"/>
              <a:ext cx="377825" cy="449263"/>
            </a:xfrm>
            <a:custGeom>
              <a:avLst/>
              <a:gdLst>
                <a:gd name="T0" fmla="*/ 629 w 951"/>
                <a:gd name="T1" fmla="*/ 576 h 1132"/>
                <a:gd name="T2" fmla="*/ 530 w 951"/>
                <a:gd name="T3" fmla="*/ 600 h 1132"/>
                <a:gd name="T4" fmla="*/ 417 w 951"/>
                <a:gd name="T5" fmla="*/ 616 h 1132"/>
                <a:gd name="T6" fmla="*/ 322 w 951"/>
                <a:gd name="T7" fmla="*/ 636 h 1132"/>
                <a:gd name="T8" fmla="*/ 247 w 951"/>
                <a:gd name="T9" fmla="*/ 670 h 1132"/>
                <a:gd name="T10" fmla="*/ 196 w 951"/>
                <a:gd name="T11" fmla="*/ 728 h 1132"/>
                <a:gd name="T12" fmla="*/ 176 w 951"/>
                <a:gd name="T13" fmla="*/ 817 h 1132"/>
                <a:gd name="T14" fmla="*/ 194 w 951"/>
                <a:gd name="T15" fmla="*/ 897 h 1132"/>
                <a:gd name="T16" fmla="*/ 245 w 951"/>
                <a:gd name="T17" fmla="*/ 947 h 1132"/>
                <a:gd name="T18" fmla="*/ 317 w 951"/>
                <a:gd name="T19" fmla="*/ 972 h 1132"/>
                <a:gd name="T20" fmla="*/ 417 w 951"/>
                <a:gd name="T21" fmla="*/ 974 h 1132"/>
                <a:gd name="T22" fmla="*/ 528 w 951"/>
                <a:gd name="T23" fmla="*/ 944 h 1132"/>
                <a:gd name="T24" fmla="*/ 609 w 951"/>
                <a:gd name="T25" fmla="*/ 890 h 1132"/>
                <a:gd name="T26" fmla="*/ 658 w 951"/>
                <a:gd name="T27" fmla="*/ 822 h 1132"/>
                <a:gd name="T28" fmla="*/ 679 w 951"/>
                <a:gd name="T29" fmla="*/ 753 h 1132"/>
                <a:gd name="T30" fmla="*/ 468 w 951"/>
                <a:gd name="T31" fmla="*/ 0 h 1132"/>
                <a:gd name="T32" fmla="*/ 570 w 951"/>
                <a:gd name="T33" fmla="*/ 6 h 1132"/>
                <a:gd name="T34" fmla="*/ 668 w 951"/>
                <a:gd name="T35" fmla="*/ 28 h 1132"/>
                <a:gd name="T36" fmla="*/ 752 w 951"/>
                <a:gd name="T37" fmla="*/ 72 h 1132"/>
                <a:gd name="T38" fmla="*/ 814 w 951"/>
                <a:gd name="T39" fmla="*/ 145 h 1132"/>
                <a:gd name="T40" fmla="*/ 845 w 951"/>
                <a:gd name="T41" fmla="*/ 253 h 1132"/>
                <a:gd name="T42" fmla="*/ 848 w 951"/>
                <a:gd name="T43" fmla="*/ 884 h 1132"/>
                <a:gd name="T44" fmla="*/ 854 w 951"/>
                <a:gd name="T45" fmla="*/ 947 h 1132"/>
                <a:gd name="T46" fmla="*/ 883 w 951"/>
                <a:gd name="T47" fmla="*/ 974 h 1132"/>
                <a:gd name="T48" fmla="*/ 932 w 951"/>
                <a:gd name="T49" fmla="*/ 972 h 1132"/>
                <a:gd name="T50" fmla="*/ 933 w 951"/>
                <a:gd name="T51" fmla="*/ 1114 h 1132"/>
                <a:gd name="T52" fmla="*/ 861 w 951"/>
                <a:gd name="T53" fmla="*/ 1131 h 1132"/>
                <a:gd name="T54" fmla="*/ 779 w 951"/>
                <a:gd name="T55" fmla="*/ 1125 h 1132"/>
                <a:gd name="T56" fmla="*/ 721 w 951"/>
                <a:gd name="T57" fmla="*/ 1083 h 1132"/>
                <a:gd name="T58" fmla="*/ 692 w 951"/>
                <a:gd name="T59" fmla="*/ 1002 h 1132"/>
                <a:gd name="T60" fmla="*/ 616 w 951"/>
                <a:gd name="T61" fmla="*/ 1041 h 1132"/>
                <a:gd name="T62" fmla="*/ 485 w 951"/>
                <a:gd name="T63" fmla="*/ 1111 h 1132"/>
                <a:gd name="T64" fmla="*/ 334 w 951"/>
                <a:gd name="T65" fmla="*/ 1132 h 1132"/>
                <a:gd name="T66" fmla="*/ 222 w 951"/>
                <a:gd name="T67" fmla="*/ 1120 h 1132"/>
                <a:gd name="T68" fmla="*/ 125 w 951"/>
                <a:gd name="T69" fmla="*/ 1082 h 1132"/>
                <a:gd name="T70" fmla="*/ 52 w 951"/>
                <a:gd name="T71" fmla="*/ 1013 h 1132"/>
                <a:gd name="T72" fmla="*/ 9 w 951"/>
                <a:gd name="T73" fmla="*/ 914 h 1132"/>
                <a:gd name="T74" fmla="*/ 1 w 951"/>
                <a:gd name="T75" fmla="*/ 784 h 1132"/>
                <a:gd name="T76" fmla="*/ 33 w 951"/>
                <a:gd name="T77" fmla="*/ 671 h 1132"/>
                <a:gd name="T78" fmla="*/ 94 w 951"/>
                <a:gd name="T79" fmla="*/ 594 h 1132"/>
                <a:gd name="T80" fmla="*/ 176 w 951"/>
                <a:gd name="T81" fmla="*/ 545 h 1132"/>
                <a:gd name="T82" fmla="*/ 273 w 951"/>
                <a:gd name="T83" fmla="*/ 512 h 1132"/>
                <a:gd name="T84" fmla="*/ 381 w 951"/>
                <a:gd name="T85" fmla="*/ 489 h 1132"/>
                <a:gd name="T86" fmla="*/ 491 w 951"/>
                <a:gd name="T87" fmla="*/ 472 h 1132"/>
                <a:gd name="T88" fmla="*/ 582 w 951"/>
                <a:gd name="T89" fmla="*/ 453 h 1132"/>
                <a:gd name="T90" fmla="*/ 647 w 951"/>
                <a:gd name="T91" fmla="*/ 422 h 1132"/>
                <a:gd name="T92" fmla="*/ 680 w 951"/>
                <a:gd name="T93" fmla="*/ 365 h 1132"/>
                <a:gd name="T94" fmla="*/ 675 w 951"/>
                <a:gd name="T95" fmla="*/ 276 h 1132"/>
                <a:gd name="T96" fmla="*/ 638 w 951"/>
                <a:gd name="T97" fmla="*/ 210 h 1132"/>
                <a:gd name="T98" fmla="*/ 578 w 951"/>
                <a:gd name="T99" fmla="*/ 175 h 1132"/>
                <a:gd name="T100" fmla="*/ 506 w 951"/>
                <a:gd name="T101" fmla="*/ 160 h 1132"/>
                <a:gd name="T102" fmla="*/ 423 w 951"/>
                <a:gd name="T103" fmla="*/ 158 h 1132"/>
                <a:gd name="T104" fmla="*/ 332 w 951"/>
                <a:gd name="T105" fmla="*/ 175 h 1132"/>
                <a:gd name="T106" fmla="*/ 261 w 951"/>
                <a:gd name="T107" fmla="*/ 218 h 1132"/>
                <a:gd name="T108" fmla="*/ 216 w 951"/>
                <a:gd name="T109" fmla="*/ 292 h 1132"/>
                <a:gd name="T110" fmla="*/ 39 w 951"/>
                <a:gd name="T111" fmla="*/ 362 h 1132"/>
                <a:gd name="T112" fmla="*/ 66 w 951"/>
                <a:gd name="T113" fmla="*/ 222 h 1132"/>
                <a:gd name="T114" fmla="*/ 129 w 951"/>
                <a:gd name="T115" fmla="*/ 120 h 1132"/>
                <a:gd name="T116" fmla="*/ 222 w 951"/>
                <a:gd name="T117" fmla="*/ 51 h 1132"/>
                <a:gd name="T118" fmla="*/ 338 w 951"/>
                <a:gd name="T119" fmla="*/ 12 h 1132"/>
                <a:gd name="T120" fmla="*/ 468 w 951"/>
                <a:gd name="T121" fmla="*/ 0 h 1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951" h="1132">
                  <a:moveTo>
                    <a:pt x="681" y="550"/>
                  </a:moveTo>
                  <a:lnTo>
                    <a:pt x="657" y="564"/>
                  </a:lnTo>
                  <a:lnTo>
                    <a:pt x="629" y="576"/>
                  </a:lnTo>
                  <a:lnTo>
                    <a:pt x="599" y="586"/>
                  </a:lnTo>
                  <a:lnTo>
                    <a:pt x="565" y="593"/>
                  </a:lnTo>
                  <a:lnTo>
                    <a:pt x="530" y="600"/>
                  </a:lnTo>
                  <a:lnTo>
                    <a:pt x="493" y="605"/>
                  </a:lnTo>
                  <a:lnTo>
                    <a:pt x="455" y="611"/>
                  </a:lnTo>
                  <a:lnTo>
                    <a:pt x="417" y="616"/>
                  </a:lnTo>
                  <a:lnTo>
                    <a:pt x="379" y="622"/>
                  </a:lnTo>
                  <a:lnTo>
                    <a:pt x="350" y="629"/>
                  </a:lnTo>
                  <a:lnTo>
                    <a:pt x="322" y="636"/>
                  </a:lnTo>
                  <a:lnTo>
                    <a:pt x="295" y="646"/>
                  </a:lnTo>
                  <a:lnTo>
                    <a:pt x="270" y="657"/>
                  </a:lnTo>
                  <a:lnTo>
                    <a:pt x="247" y="670"/>
                  </a:lnTo>
                  <a:lnTo>
                    <a:pt x="227" y="686"/>
                  </a:lnTo>
                  <a:lnTo>
                    <a:pt x="209" y="705"/>
                  </a:lnTo>
                  <a:lnTo>
                    <a:pt x="196" y="728"/>
                  </a:lnTo>
                  <a:lnTo>
                    <a:pt x="185" y="753"/>
                  </a:lnTo>
                  <a:lnTo>
                    <a:pt x="177" y="784"/>
                  </a:lnTo>
                  <a:lnTo>
                    <a:pt x="176" y="817"/>
                  </a:lnTo>
                  <a:lnTo>
                    <a:pt x="177" y="848"/>
                  </a:lnTo>
                  <a:lnTo>
                    <a:pt x="185" y="874"/>
                  </a:lnTo>
                  <a:lnTo>
                    <a:pt x="194" y="897"/>
                  </a:lnTo>
                  <a:lnTo>
                    <a:pt x="209" y="916"/>
                  </a:lnTo>
                  <a:lnTo>
                    <a:pt x="226" y="933"/>
                  </a:lnTo>
                  <a:lnTo>
                    <a:pt x="245" y="947"/>
                  </a:lnTo>
                  <a:lnTo>
                    <a:pt x="267" y="957"/>
                  </a:lnTo>
                  <a:lnTo>
                    <a:pt x="292" y="966"/>
                  </a:lnTo>
                  <a:lnTo>
                    <a:pt x="317" y="972"/>
                  </a:lnTo>
                  <a:lnTo>
                    <a:pt x="344" y="974"/>
                  </a:lnTo>
                  <a:lnTo>
                    <a:pt x="372" y="976"/>
                  </a:lnTo>
                  <a:lnTo>
                    <a:pt x="417" y="974"/>
                  </a:lnTo>
                  <a:lnTo>
                    <a:pt x="458" y="967"/>
                  </a:lnTo>
                  <a:lnTo>
                    <a:pt x="496" y="957"/>
                  </a:lnTo>
                  <a:lnTo>
                    <a:pt x="528" y="944"/>
                  </a:lnTo>
                  <a:lnTo>
                    <a:pt x="559" y="929"/>
                  </a:lnTo>
                  <a:lnTo>
                    <a:pt x="585" y="910"/>
                  </a:lnTo>
                  <a:lnTo>
                    <a:pt x="609" y="890"/>
                  </a:lnTo>
                  <a:lnTo>
                    <a:pt x="628" y="869"/>
                  </a:lnTo>
                  <a:lnTo>
                    <a:pt x="645" y="846"/>
                  </a:lnTo>
                  <a:lnTo>
                    <a:pt x="658" y="822"/>
                  </a:lnTo>
                  <a:lnTo>
                    <a:pt x="668" y="799"/>
                  </a:lnTo>
                  <a:lnTo>
                    <a:pt x="675" y="775"/>
                  </a:lnTo>
                  <a:lnTo>
                    <a:pt x="679" y="753"/>
                  </a:lnTo>
                  <a:lnTo>
                    <a:pt x="681" y="732"/>
                  </a:lnTo>
                  <a:lnTo>
                    <a:pt x="681" y="550"/>
                  </a:lnTo>
                  <a:close/>
                  <a:moveTo>
                    <a:pt x="468" y="0"/>
                  </a:moveTo>
                  <a:lnTo>
                    <a:pt x="502" y="2"/>
                  </a:lnTo>
                  <a:lnTo>
                    <a:pt x="536" y="3"/>
                  </a:lnTo>
                  <a:lnTo>
                    <a:pt x="570" y="6"/>
                  </a:lnTo>
                  <a:lnTo>
                    <a:pt x="604" y="11"/>
                  </a:lnTo>
                  <a:lnTo>
                    <a:pt x="636" y="18"/>
                  </a:lnTo>
                  <a:lnTo>
                    <a:pt x="668" y="28"/>
                  </a:lnTo>
                  <a:lnTo>
                    <a:pt x="697" y="40"/>
                  </a:lnTo>
                  <a:lnTo>
                    <a:pt x="725" y="55"/>
                  </a:lnTo>
                  <a:lnTo>
                    <a:pt x="752" y="72"/>
                  </a:lnTo>
                  <a:lnTo>
                    <a:pt x="775" y="93"/>
                  </a:lnTo>
                  <a:lnTo>
                    <a:pt x="796" y="117"/>
                  </a:lnTo>
                  <a:lnTo>
                    <a:pt x="814" y="145"/>
                  </a:lnTo>
                  <a:lnTo>
                    <a:pt x="828" y="177"/>
                  </a:lnTo>
                  <a:lnTo>
                    <a:pt x="838" y="213"/>
                  </a:lnTo>
                  <a:lnTo>
                    <a:pt x="845" y="253"/>
                  </a:lnTo>
                  <a:lnTo>
                    <a:pt x="848" y="298"/>
                  </a:lnTo>
                  <a:lnTo>
                    <a:pt x="848" y="855"/>
                  </a:lnTo>
                  <a:lnTo>
                    <a:pt x="848" y="884"/>
                  </a:lnTo>
                  <a:lnTo>
                    <a:pt x="848" y="909"/>
                  </a:lnTo>
                  <a:lnTo>
                    <a:pt x="850" y="930"/>
                  </a:lnTo>
                  <a:lnTo>
                    <a:pt x="854" y="947"/>
                  </a:lnTo>
                  <a:lnTo>
                    <a:pt x="860" y="960"/>
                  </a:lnTo>
                  <a:lnTo>
                    <a:pt x="870" y="968"/>
                  </a:lnTo>
                  <a:lnTo>
                    <a:pt x="883" y="974"/>
                  </a:lnTo>
                  <a:lnTo>
                    <a:pt x="900" y="976"/>
                  </a:lnTo>
                  <a:lnTo>
                    <a:pt x="915" y="976"/>
                  </a:lnTo>
                  <a:lnTo>
                    <a:pt x="932" y="972"/>
                  </a:lnTo>
                  <a:lnTo>
                    <a:pt x="951" y="966"/>
                  </a:lnTo>
                  <a:lnTo>
                    <a:pt x="951" y="1104"/>
                  </a:lnTo>
                  <a:lnTo>
                    <a:pt x="933" y="1114"/>
                  </a:lnTo>
                  <a:lnTo>
                    <a:pt x="911" y="1122"/>
                  </a:lnTo>
                  <a:lnTo>
                    <a:pt x="888" y="1128"/>
                  </a:lnTo>
                  <a:lnTo>
                    <a:pt x="861" y="1131"/>
                  </a:lnTo>
                  <a:lnTo>
                    <a:pt x="832" y="1132"/>
                  </a:lnTo>
                  <a:lnTo>
                    <a:pt x="804" y="1131"/>
                  </a:lnTo>
                  <a:lnTo>
                    <a:pt x="779" y="1125"/>
                  </a:lnTo>
                  <a:lnTo>
                    <a:pt x="757" y="1116"/>
                  </a:lnTo>
                  <a:lnTo>
                    <a:pt x="737" y="1101"/>
                  </a:lnTo>
                  <a:lnTo>
                    <a:pt x="721" y="1083"/>
                  </a:lnTo>
                  <a:lnTo>
                    <a:pt x="708" y="1061"/>
                  </a:lnTo>
                  <a:lnTo>
                    <a:pt x="698" y="1034"/>
                  </a:lnTo>
                  <a:lnTo>
                    <a:pt x="692" y="1002"/>
                  </a:lnTo>
                  <a:lnTo>
                    <a:pt x="691" y="966"/>
                  </a:lnTo>
                  <a:lnTo>
                    <a:pt x="655" y="1006"/>
                  </a:lnTo>
                  <a:lnTo>
                    <a:pt x="616" y="1041"/>
                  </a:lnTo>
                  <a:lnTo>
                    <a:pt x="575" y="1069"/>
                  </a:lnTo>
                  <a:lnTo>
                    <a:pt x="531" y="1093"/>
                  </a:lnTo>
                  <a:lnTo>
                    <a:pt x="485" y="1111"/>
                  </a:lnTo>
                  <a:lnTo>
                    <a:pt x="436" y="1123"/>
                  </a:lnTo>
                  <a:lnTo>
                    <a:pt x="386" y="1130"/>
                  </a:lnTo>
                  <a:lnTo>
                    <a:pt x="334" y="1132"/>
                  </a:lnTo>
                  <a:lnTo>
                    <a:pt x="295" y="1131"/>
                  </a:lnTo>
                  <a:lnTo>
                    <a:pt x="258" y="1128"/>
                  </a:lnTo>
                  <a:lnTo>
                    <a:pt x="222" y="1120"/>
                  </a:lnTo>
                  <a:lnTo>
                    <a:pt x="187" y="1111"/>
                  </a:lnTo>
                  <a:lnTo>
                    <a:pt x="155" y="1097"/>
                  </a:lnTo>
                  <a:lnTo>
                    <a:pt x="125" y="1082"/>
                  </a:lnTo>
                  <a:lnTo>
                    <a:pt x="98" y="1062"/>
                  </a:lnTo>
                  <a:lnTo>
                    <a:pt x="73" y="1040"/>
                  </a:lnTo>
                  <a:lnTo>
                    <a:pt x="52" y="1013"/>
                  </a:lnTo>
                  <a:lnTo>
                    <a:pt x="34" y="984"/>
                  </a:lnTo>
                  <a:lnTo>
                    <a:pt x="19" y="951"/>
                  </a:lnTo>
                  <a:lnTo>
                    <a:pt x="9" y="914"/>
                  </a:lnTo>
                  <a:lnTo>
                    <a:pt x="1" y="874"/>
                  </a:lnTo>
                  <a:lnTo>
                    <a:pt x="0" y="830"/>
                  </a:lnTo>
                  <a:lnTo>
                    <a:pt x="1" y="784"/>
                  </a:lnTo>
                  <a:lnTo>
                    <a:pt x="9" y="741"/>
                  </a:lnTo>
                  <a:lnTo>
                    <a:pt x="18" y="704"/>
                  </a:lnTo>
                  <a:lnTo>
                    <a:pt x="33" y="671"/>
                  </a:lnTo>
                  <a:lnTo>
                    <a:pt x="50" y="642"/>
                  </a:lnTo>
                  <a:lnTo>
                    <a:pt x="70" y="617"/>
                  </a:lnTo>
                  <a:lnTo>
                    <a:pt x="94" y="594"/>
                  </a:lnTo>
                  <a:lnTo>
                    <a:pt x="119" y="575"/>
                  </a:lnTo>
                  <a:lnTo>
                    <a:pt x="147" y="559"/>
                  </a:lnTo>
                  <a:lnTo>
                    <a:pt x="176" y="545"/>
                  </a:lnTo>
                  <a:lnTo>
                    <a:pt x="208" y="533"/>
                  </a:lnTo>
                  <a:lnTo>
                    <a:pt x="241" y="522"/>
                  </a:lnTo>
                  <a:lnTo>
                    <a:pt x="273" y="512"/>
                  </a:lnTo>
                  <a:lnTo>
                    <a:pt x="307" y="505"/>
                  </a:lnTo>
                  <a:lnTo>
                    <a:pt x="343" y="496"/>
                  </a:lnTo>
                  <a:lnTo>
                    <a:pt x="381" y="489"/>
                  </a:lnTo>
                  <a:lnTo>
                    <a:pt x="419" y="483"/>
                  </a:lnTo>
                  <a:lnTo>
                    <a:pt x="455" y="477"/>
                  </a:lnTo>
                  <a:lnTo>
                    <a:pt x="491" y="472"/>
                  </a:lnTo>
                  <a:lnTo>
                    <a:pt x="523" y="466"/>
                  </a:lnTo>
                  <a:lnTo>
                    <a:pt x="554" y="460"/>
                  </a:lnTo>
                  <a:lnTo>
                    <a:pt x="582" y="453"/>
                  </a:lnTo>
                  <a:lnTo>
                    <a:pt x="606" y="445"/>
                  </a:lnTo>
                  <a:lnTo>
                    <a:pt x="629" y="434"/>
                  </a:lnTo>
                  <a:lnTo>
                    <a:pt x="647" y="422"/>
                  </a:lnTo>
                  <a:lnTo>
                    <a:pt x="662" y="406"/>
                  </a:lnTo>
                  <a:lnTo>
                    <a:pt x="674" y="387"/>
                  </a:lnTo>
                  <a:lnTo>
                    <a:pt x="680" y="365"/>
                  </a:lnTo>
                  <a:lnTo>
                    <a:pt x="683" y="338"/>
                  </a:lnTo>
                  <a:lnTo>
                    <a:pt x="680" y="304"/>
                  </a:lnTo>
                  <a:lnTo>
                    <a:pt x="675" y="276"/>
                  </a:lnTo>
                  <a:lnTo>
                    <a:pt x="666" y="250"/>
                  </a:lnTo>
                  <a:lnTo>
                    <a:pt x="652" y="228"/>
                  </a:lnTo>
                  <a:lnTo>
                    <a:pt x="638" y="210"/>
                  </a:lnTo>
                  <a:lnTo>
                    <a:pt x="619" y="196"/>
                  </a:lnTo>
                  <a:lnTo>
                    <a:pt x="600" y="184"/>
                  </a:lnTo>
                  <a:lnTo>
                    <a:pt x="578" y="175"/>
                  </a:lnTo>
                  <a:lnTo>
                    <a:pt x="555" y="168"/>
                  </a:lnTo>
                  <a:lnTo>
                    <a:pt x="532" y="163"/>
                  </a:lnTo>
                  <a:lnTo>
                    <a:pt x="506" y="160"/>
                  </a:lnTo>
                  <a:lnTo>
                    <a:pt x="482" y="158"/>
                  </a:lnTo>
                  <a:lnTo>
                    <a:pt x="458" y="157"/>
                  </a:lnTo>
                  <a:lnTo>
                    <a:pt x="423" y="158"/>
                  </a:lnTo>
                  <a:lnTo>
                    <a:pt x="391" y="162"/>
                  </a:lnTo>
                  <a:lnTo>
                    <a:pt x="360" y="168"/>
                  </a:lnTo>
                  <a:lnTo>
                    <a:pt x="332" y="175"/>
                  </a:lnTo>
                  <a:lnTo>
                    <a:pt x="305" y="186"/>
                  </a:lnTo>
                  <a:lnTo>
                    <a:pt x="282" y="201"/>
                  </a:lnTo>
                  <a:lnTo>
                    <a:pt x="261" y="218"/>
                  </a:lnTo>
                  <a:lnTo>
                    <a:pt x="243" y="239"/>
                  </a:lnTo>
                  <a:lnTo>
                    <a:pt x="228" y="263"/>
                  </a:lnTo>
                  <a:lnTo>
                    <a:pt x="216" y="292"/>
                  </a:lnTo>
                  <a:lnTo>
                    <a:pt x="209" y="325"/>
                  </a:lnTo>
                  <a:lnTo>
                    <a:pt x="205" y="362"/>
                  </a:lnTo>
                  <a:lnTo>
                    <a:pt x="39" y="362"/>
                  </a:lnTo>
                  <a:lnTo>
                    <a:pt x="43" y="312"/>
                  </a:lnTo>
                  <a:lnTo>
                    <a:pt x="52" y="265"/>
                  </a:lnTo>
                  <a:lnTo>
                    <a:pt x="66" y="222"/>
                  </a:lnTo>
                  <a:lnTo>
                    <a:pt x="83" y="184"/>
                  </a:lnTo>
                  <a:lnTo>
                    <a:pt x="104" y="150"/>
                  </a:lnTo>
                  <a:lnTo>
                    <a:pt x="129" y="120"/>
                  </a:lnTo>
                  <a:lnTo>
                    <a:pt x="157" y="93"/>
                  </a:lnTo>
                  <a:lnTo>
                    <a:pt x="188" y="70"/>
                  </a:lnTo>
                  <a:lnTo>
                    <a:pt x="222" y="51"/>
                  </a:lnTo>
                  <a:lnTo>
                    <a:pt x="259" y="35"/>
                  </a:lnTo>
                  <a:lnTo>
                    <a:pt x="296" y="22"/>
                  </a:lnTo>
                  <a:lnTo>
                    <a:pt x="338" y="12"/>
                  </a:lnTo>
                  <a:lnTo>
                    <a:pt x="379" y="6"/>
                  </a:lnTo>
                  <a:lnTo>
                    <a:pt x="423" y="3"/>
                  </a:lnTo>
                  <a:lnTo>
                    <a:pt x="46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8"/>
            <p:cNvSpPr>
              <a:spLocks/>
            </p:cNvSpPr>
            <p:nvPr userDrawn="1"/>
          </p:nvSpPr>
          <p:spPr bwMode="auto">
            <a:xfrm>
              <a:off x="7367588" y="4454526"/>
              <a:ext cx="341313" cy="449263"/>
            </a:xfrm>
            <a:custGeom>
              <a:avLst/>
              <a:gdLst>
                <a:gd name="T0" fmla="*/ 486 w 860"/>
                <a:gd name="T1" fmla="*/ 5 h 1132"/>
                <a:gd name="T2" fmla="*/ 604 w 860"/>
                <a:gd name="T3" fmla="*/ 31 h 1132"/>
                <a:gd name="T4" fmla="*/ 701 w 860"/>
                <a:gd name="T5" fmla="*/ 82 h 1132"/>
                <a:gd name="T6" fmla="*/ 771 w 860"/>
                <a:gd name="T7" fmla="*/ 167 h 1132"/>
                <a:gd name="T8" fmla="*/ 810 w 860"/>
                <a:gd name="T9" fmla="*/ 290 h 1132"/>
                <a:gd name="T10" fmla="*/ 644 w 860"/>
                <a:gd name="T11" fmla="*/ 307 h 1132"/>
                <a:gd name="T12" fmla="*/ 606 w 860"/>
                <a:gd name="T13" fmla="*/ 231 h 1132"/>
                <a:gd name="T14" fmla="*/ 545 w 860"/>
                <a:gd name="T15" fmla="*/ 184 h 1132"/>
                <a:gd name="T16" fmla="*/ 467 w 860"/>
                <a:gd name="T17" fmla="*/ 162 h 1132"/>
                <a:gd name="T18" fmla="*/ 386 w 860"/>
                <a:gd name="T19" fmla="*/ 158 h 1132"/>
                <a:gd name="T20" fmla="*/ 305 w 860"/>
                <a:gd name="T21" fmla="*/ 172 h 1132"/>
                <a:gd name="T22" fmla="*/ 238 w 860"/>
                <a:gd name="T23" fmla="*/ 207 h 1132"/>
                <a:gd name="T24" fmla="*/ 200 w 860"/>
                <a:gd name="T25" fmla="*/ 268 h 1132"/>
                <a:gd name="T26" fmla="*/ 208 w 860"/>
                <a:gd name="T27" fmla="*/ 344 h 1132"/>
                <a:gd name="T28" fmla="*/ 256 w 860"/>
                <a:gd name="T29" fmla="*/ 397 h 1132"/>
                <a:gd name="T30" fmla="*/ 334 w 860"/>
                <a:gd name="T31" fmla="*/ 434 h 1132"/>
                <a:gd name="T32" fmla="*/ 429 w 860"/>
                <a:gd name="T33" fmla="*/ 460 h 1132"/>
                <a:gd name="T34" fmla="*/ 528 w 860"/>
                <a:gd name="T35" fmla="*/ 484 h 1132"/>
                <a:gd name="T36" fmla="*/ 634 w 860"/>
                <a:gd name="T37" fmla="*/ 513 h 1132"/>
                <a:gd name="T38" fmla="*/ 729 w 860"/>
                <a:gd name="T39" fmla="*/ 556 h 1132"/>
                <a:gd name="T40" fmla="*/ 804 w 860"/>
                <a:gd name="T41" fmla="*/ 620 h 1132"/>
                <a:gd name="T42" fmla="*/ 850 w 860"/>
                <a:gd name="T43" fmla="*/ 711 h 1132"/>
                <a:gd name="T44" fmla="*/ 857 w 860"/>
                <a:gd name="T45" fmla="*/ 838 h 1132"/>
                <a:gd name="T46" fmla="*/ 821 w 860"/>
                <a:gd name="T47" fmla="*/ 954 h 1132"/>
                <a:gd name="T48" fmla="*/ 750 w 860"/>
                <a:gd name="T49" fmla="*/ 1037 h 1132"/>
                <a:gd name="T50" fmla="*/ 656 w 860"/>
                <a:gd name="T51" fmla="*/ 1093 h 1132"/>
                <a:gd name="T52" fmla="*/ 545 w 860"/>
                <a:gd name="T53" fmla="*/ 1124 h 1132"/>
                <a:gd name="T54" fmla="*/ 429 w 860"/>
                <a:gd name="T55" fmla="*/ 1132 h 1132"/>
                <a:gd name="T56" fmla="*/ 299 w 860"/>
                <a:gd name="T57" fmla="*/ 1120 h 1132"/>
                <a:gd name="T58" fmla="*/ 182 w 860"/>
                <a:gd name="T59" fmla="*/ 1081 h 1132"/>
                <a:gd name="T60" fmla="*/ 90 w 860"/>
                <a:gd name="T61" fmla="*/ 1012 h 1132"/>
                <a:gd name="T62" fmla="*/ 27 w 860"/>
                <a:gd name="T63" fmla="*/ 908 h 1132"/>
                <a:gd name="T64" fmla="*/ 0 w 860"/>
                <a:gd name="T65" fmla="*/ 767 h 1132"/>
                <a:gd name="T66" fmla="*/ 180 w 860"/>
                <a:gd name="T67" fmla="*/ 838 h 1132"/>
                <a:gd name="T68" fmla="*/ 229 w 860"/>
                <a:gd name="T69" fmla="*/ 913 h 1132"/>
                <a:gd name="T70" fmla="*/ 308 w 860"/>
                <a:gd name="T71" fmla="*/ 957 h 1132"/>
                <a:gd name="T72" fmla="*/ 404 w 860"/>
                <a:gd name="T73" fmla="*/ 974 h 1132"/>
                <a:gd name="T74" fmla="*/ 488 w 860"/>
                <a:gd name="T75" fmla="*/ 974 h 1132"/>
                <a:gd name="T76" fmla="*/ 565 w 860"/>
                <a:gd name="T77" fmla="*/ 960 h 1132"/>
                <a:gd name="T78" fmla="*/ 631 w 860"/>
                <a:gd name="T79" fmla="*/ 927 h 1132"/>
                <a:gd name="T80" fmla="*/ 674 w 860"/>
                <a:gd name="T81" fmla="*/ 871 h 1132"/>
                <a:gd name="T82" fmla="*/ 681 w 860"/>
                <a:gd name="T83" fmla="*/ 787 h 1132"/>
                <a:gd name="T84" fmla="*/ 647 w 860"/>
                <a:gd name="T85" fmla="*/ 722 h 1132"/>
                <a:gd name="T86" fmla="*/ 580 w 860"/>
                <a:gd name="T87" fmla="*/ 677 h 1132"/>
                <a:gd name="T88" fmla="*/ 491 w 860"/>
                <a:gd name="T89" fmla="*/ 647 h 1132"/>
                <a:gd name="T90" fmla="*/ 389 w 860"/>
                <a:gd name="T91" fmla="*/ 622 h 1132"/>
                <a:gd name="T92" fmla="*/ 283 w 860"/>
                <a:gd name="T93" fmla="*/ 595 h 1132"/>
                <a:gd name="T94" fmla="*/ 183 w 860"/>
                <a:gd name="T95" fmla="*/ 558 h 1132"/>
                <a:gd name="T96" fmla="*/ 99 w 860"/>
                <a:gd name="T97" fmla="*/ 504 h 1132"/>
                <a:gd name="T98" fmla="*/ 42 w 860"/>
                <a:gd name="T99" fmla="*/ 423 h 1132"/>
                <a:gd name="T100" fmla="*/ 22 w 860"/>
                <a:gd name="T101" fmla="*/ 308 h 1132"/>
                <a:gd name="T102" fmla="*/ 44 w 860"/>
                <a:gd name="T103" fmla="*/ 193 h 1132"/>
                <a:gd name="T104" fmla="*/ 104 w 860"/>
                <a:gd name="T105" fmla="*/ 107 h 1132"/>
                <a:gd name="T106" fmla="*/ 191 w 860"/>
                <a:gd name="T107" fmla="*/ 46 h 1132"/>
                <a:gd name="T108" fmla="*/ 293 w 860"/>
                <a:gd name="T109" fmla="*/ 12 h 1132"/>
                <a:gd name="T110" fmla="*/ 399 w 860"/>
                <a:gd name="T111" fmla="*/ 0 h 1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860" h="1132">
                  <a:moveTo>
                    <a:pt x="399" y="0"/>
                  </a:moveTo>
                  <a:lnTo>
                    <a:pt x="443" y="2"/>
                  </a:lnTo>
                  <a:lnTo>
                    <a:pt x="486" y="5"/>
                  </a:lnTo>
                  <a:lnTo>
                    <a:pt x="527" y="11"/>
                  </a:lnTo>
                  <a:lnTo>
                    <a:pt x="566" y="20"/>
                  </a:lnTo>
                  <a:lnTo>
                    <a:pt x="604" y="31"/>
                  </a:lnTo>
                  <a:lnTo>
                    <a:pt x="639" y="44"/>
                  </a:lnTo>
                  <a:lnTo>
                    <a:pt x="670" y="62"/>
                  </a:lnTo>
                  <a:lnTo>
                    <a:pt x="701" y="82"/>
                  </a:lnTo>
                  <a:lnTo>
                    <a:pt x="727" y="107"/>
                  </a:lnTo>
                  <a:lnTo>
                    <a:pt x="750" y="134"/>
                  </a:lnTo>
                  <a:lnTo>
                    <a:pt x="771" y="167"/>
                  </a:lnTo>
                  <a:lnTo>
                    <a:pt x="788" y="203"/>
                  </a:lnTo>
                  <a:lnTo>
                    <a:pt x="800" y="244"/>
                  </a:lnTo>
                  <a:lnTo>
                    <a:pt x="810" y="290"/>
                  </a:lnTo>
                  <a:lnTo>
                    <a:pt x="815" y="339"/>
                  </a:lnTo>
                  <a:lnTo>
                    <a:pt x="648" y="339"/>
                  </a:lnTo>
                  <a:lnTo>
                    <a:pt x="644" y="307"/>
                  </a:lnTo>
                  <a:lnTo>
                    <a:pt x="634" y="278"/>
                  </a:lnTo>
                  <a:lnTo>
                    <a:pt x="622" y="254"/>
                  </a:lnTo>
                  <a:lnTo>
                    <a:pt x="606" y="231"/>
                  </a:lnTo>
                  <a:lnTo>
                    <a:pt x="588" y="213"/>
                  </a:lnTo>
                  <a:lnTo>
                    <a:pt x="567" y="197"/>
                  </a:lnTo>
                  <a:lnTo>
                    <a:pt x="545" y="184"/>
                  </a:lnTo>
                  <a:lnTo>
                    <a:pt x="520" y="174"/>
                  </a:lnTo>
                  <a:lnTo>
                    <a:pt x="494" y="167"/>
                  </a:lnTo>
                  <a:lnTo>
                    <a:pt x="467" y="162"/>
                  </a:lnTo>
                  <a:lnTo>
                    <a:pt x="441" y="158"/>
                  </a:lnTo>
                  <a:lnTo>
                    <a:pt x="413" y="157"/>
                  </a:lnTo>
                  <a:lnTo>
                    <a:pt x="386" y="158"/>
                  </a:lnTo>
                  <a:lnTo>
                    <a:pt x="358" y="161"/>
                  </a:lnTo>
                  <a:lnTo>
                    <a:pt x="330" y="166"/>
                  </a:lnTo>
                  <a:lnTo>
                    <a:pt x="305" y="172"/>
                  </a:lnTo>
                  <a:lnTo>
                    <a:pt x="279" y="180"/>
                  </a:lnTo>
                  <a:lnTo>
                    <a:pt x="257" y="192"/>
                  </a:lnTo>
                  <a:lnTo>
                    <a:pt x="238" y="207"/>
                  </a:lnTo>
                  <a:lnTo>
                    <a:pt x="221" y="224"/>
                  </a:lnTo>
                  <a:lnTo>
                    <a:pt x="209" y="244"/>
                  </a:lnTo>
                  <a:lnTo>
                    <a:pt x="200" y="268"/>
                  </a:lnTo>
                  <a:lnTo>
                    <a:pt x="198" y="296"/>
                  </a:lnTo>
                  <a:lnTo>
                    <a:pt x="200" y="321"/>
                  </a:lnTo>
                  <a:lnTo>
                    <a:pt x="208" y="344"/>
                  </a:lnTo>
                  <a:lnTo>
                    <a:pt x="220" y="365"/>
                  </a:lnTo>
                  <a:lnTo>
                    <a:pt x="237" y="382"/>
                  </a:lnTo>
                  <a:lnTo>
                    <a:pt x="256" y="397"/>
                  </a:lnTo>
                  <a:lnTo>
                    <a:pt x="279" y="411"/>
                  </a:lnTo>
                  <a:lnTo>
                    <a:pt x="305" y="423"/>
                  </a:lnTo>
                  <a:lnTo>
                    <a:pt x="334" y="434"/>
                  </a:lnTo>
                  <a:lnTo>
                    <a:pt x="364" y="443"/>
                  </a:lnTo>
                  <a:lnTo>
                    <a:pt x="396" y="452"/>
                  </a:lnTo>
                  <a:lnTo>
                    <a:pt x="429" y="460"/>
                  </a:lnTo>
                  <a:lnTo>
                    <a:pt x="461" y="467"/>
                  </a:lnTo>
                  <a:lnTo>
                    <a:pt x="495" y="476"/>
                  </a:lnTo>
                  <a:lnTo>
                    <a:pt x="528" y="484"/>
                  </a:lnTo>
                  <a:lnTo>
                    <a:pt x="565" y="493"/>
                  </a:lnTo>
                  <a:lnTo>
                    <a:pt x="600" y="502"/>
                  </a:lnTo>
                  <a:lnTo>
                    <a:pt x="634" y="513"/>
                  </a:lnTo>
                  <a:lnTo>
                    <a:pt x="667" y="527"/>
                  </a:lnTo>
                  <a:lnTo>
                    <a:pt x="699" y="540"/>
                  </a:lnTo>
                  <a:lnTo>
                    <a:pt x="729" y="556"/>
                  </a:lnTo>
                  <a:lnTo>
                    <a:pt x="757" y="575"/>
                  </a:lnTo>
                  <a:lnTo>
                    <a:pt x="782" y="595"/>
                  </a:lnTo>
                  <a:lnTo>
                    <a:pt x="804" y="620"/>
                  </a:lnTo>
                  <a:lnTo>
                    <a:pt x="823" y="646"/>
                  </a:lnTo>
                  <a:lnTo>
                    <a:pt x="839" y="676"/>
                  </a:lnTo>
                  <a:lnTo>
                    <a:pt x="850" y="711"/>
                  </a:lnTo>
                  <a:lnTo>
                    <a:pt x="857" y="750"/>
                  </a:lnTo>
                  <a:lnTo>
                    <a:pt x="860" y="792"/>
                  </a:lnTo>
                  <a:lnTo>
                    <a:pt x="857" y="838"/>
                  </a:lnTo>
                  <a:lnTo>
                    <a:pt x="850" y="880"/>
                  </a:lnTo>
                  <a:lnTo>
                    <a:pt x="838" y="919"/>
                  </a:lnTo>
                  <a:lnTo>
                    <a:pt x="821" y="954"/>
                  </a:lnTo>
                  <a:lnTo>
                    <a:pt x="801" y="985"/>
                  </a:lnTo>
                  <a:lnTo>
                    <a:pt x="777" y="1013"/>
                  </a:lnTo>
                  <a:lnTo>
                    <a:pt x="750" y="1037"/>
                  </a:lnTo>
                  <a:lnTo>
                    <a:pt x="721" y="1059"/>
                  </a:lnTo>
                  <a:lnTo>
                    <a:pt x="690" y="1077"/>
                  </a:lnTo>
                  <a:lnTo>
                    <a:pt x="656" y="1093"/>
                  </a:lnTo>
                  <a:lnTo>
                    <a:pt x="621" y="1106"/>
                  </a:lnTo>
                  <a:lnTo>
                    <a:pt x="583" y="1116"/>
                  </a:lnTo>
                  <a:lnTo>
                    <a:pt x="545" y="1124"/>
                  </a:lnTo>
                  <a:lnTo>
                    <a:pt x="506" y="1129"/>
                  </a:lnTo>
                  <a:lnTo>
                    <a:pt x="467" y="1132"/>
                  </a:lnTo>
                  <a:lnTo>
                    <a:pt x="429" y="1132"/>
                  </a:lnTo>
                  <a:lnTo>
                    <a:pt x="384" y="1131"/>
                  </a:lnTo>
                  <a:lnTo>
                    <a:pt x="340" y="1128"/>
                  </a:lnTo>
                  <a:lnTo>
                    <a:pt x="299" y="1120"/>
                  </a:lnTo>
                  <a:lnTo>
                    <a:pt x="257" y="1111"/>
                  </a:lnTo>
                  <a:lnTo>
                    <a:pt x="218" y="1097"/>
                  </a:lnTo>
                  <a:lnTo>
                    <a:pt x="182" y="1081"/>
                  </a:lnTo>
                  <a:lnTo>
                    <a:pt x="149" y="1061"/>
                  </a:lnTo>
                  <a:lnTo>
                    <a:pt x="118" y="1038"/>
                  </a:lnTo>
                  <a:lnTo>
                    <a:pt x="90" y="1012"/>
                  </a:lnTo>
                  <a:lnTo>
                    <a:pt x="65" y="980"/>
                  </a:lnTo>
                  <a:lnTo>
                    <a:pt x="44" y="947"/>
                  </a:lnTo>
                  <a:lnTo>
                    <a:pt x="27" y="908"/>
                  </a:lnTo>
                  <a:lnTo>
                    <a:pt x="13" y="865"/>
                  </a:lnTo>
                  <a:lnTo>
                    <a:pt x="5" y="819"/>
                  </a:lnTo>
                  <a:lnTo>
                    <a:pt x="0" y="767"/>
                  </a:lnTo>
                  <a:lnTo>
                    <a:pt x="166" y="767"/>
                  </a:lnTo>
                  <a:lnTo>
                    <a:pt x="171" y="804"/>
                  </a:lnTo>
                  <a:lnTo>
                    <a:pt x="180" y="838"/>
                  </a:lnTo>
                  <a:lnTo>
                    <a:pt x="192" y="867"/>
                  </a:lnTo>
                  <a:lnTo>
                    <a:pt x="209" y="891"/>
                  </a:lnTo>
                  <a:lnTo>
                    <a:pt x="229" y="913"/>
                  </a:lnTo>
                  <a:lnTo>
                    <a:pt x="254" y="931"/>
                  </a:lnTo>
                  <a:lnTo>
                    <a:pt x="279" y="945"/>
                  </a:lnTo>
                  <a:lnTo>
                    <a:pt x="308" y="957"/>
                  </a:lnTo>
                  <a:lnTo>
                    <a:pt x="339" y="966"/>
                  </a:lnTo>
                  <a:lnTo>
                    <a:pt x="372" y="972"/>
                  </a:lnTo>
                  <a:lnTo>
                    <a:pt x="404" y="974"/>
                  </a:lnTo>
                  <a:lnTo>
                    <a:pt x="438" y="976"/>
                  </a:lnTo>
                  <a:lnTo>
                    <a:pt x="463" y="976"/>
                  </a:lnTo>
                  <a:lnTo>
                    <a:pt x="488" y="974"/>
                  </a:lnTo>
                  <a:lnTo>
                    <a:pt x="515" y="971"/>
                  </a:lnTo>
                  <a:lnTo>
                    <a:pt x="540" y="966"/>
                  </a:lnTo>
                  <a:lnTo>
                    <a:pt x="565" y="960"/>
                  </a:lnTo>
                  <a:lnTo>
                    <a:pt x="589" y="951"/>
                  </a:lnTo>
                  <a:lnTo>
                    <a:pt x="611" y="941"/>
                  </a:lnTo>
                  <a:lnTo>
                    <a:pt x="631" y="927"/>
                  </a:lnTo>
                  <a:lnTo>
                    <a:pt x="648" y="912"/>
                  </a:lnTo>
                  <a:lnTo>
                    <a:pt x="663" y="892"/>
                  </a:lnTo>
                  <a:lnTo>
                    <a:pt x="674" y="871"/>
                  </a:lnTo>
                  <a:lnTo>
                    <a:pt x="681" y="844"/>
                  </a:lnTo>
                  <a:lnTo>
                    <a:pt x="684" y="815"/>
                  </a:lnTo>
                  <a:lnTo>
                    <a:pt x="681" y="787"/>
                  </a:lnTo>
                  <a:lnTo>
                    <a:pt x="674" y="762"/>
                  </a:lnTo>
                  <a:lnTo>
                    <a:pt x="662" y="740"/>
                  </a:lnTo>
                  <a:lnTo>
                    <a:pt x="647" y="722"/>
                  </a:lnTo>
                  <a:lnTo>
                    <a:pt x="628" y="705"/>
                  </a:lnTo>
                  <a:lnTo>
                    <a:pt x="606" y="691"/>
                  </a:lnTo>
                  <a:lnTo>
                    <a:pt x="580" y="677"/>
                  </a:lnTo>
                  <a:lnTo>
                    <a:pt x="552" y="667"/>
                  </a:lnTo>
                  <a:lnTo>
                    <a:pt x="523" y="656"/>
                  </a:lnTo>
                  <a:lnTo>
                    <a:pt x="491" y="647"/>
                  </a:lnTo>
                  <a:lnTo>
                    <a:pt x="458" y="639"/>
                  </a:lnTo>
                  <a:lnTo>
                    <a:pt x="424" y="630"/>
                  </a:lnTo>
                  <a:lnTo>
                    <a:pt x="389" y="622"/>
                  </a:lnTo>
                  <a:lnTo>
                    <a:pt x="352" y="613"/>
                  </a:lnTo>
                  <a:lnTo>
                    <a:pt x="317" y="605"/>
                  </a:lnTo>
                  <a:lnTo>
                    <a:pt x="283" y="595"/>
                  </a:lnTo>
                  <a:lnTo>
                    <a:pt x="248" y="585"/>
                  </a:lnTo>
                  <a:lnTo>
                    <a:pt x="215" y="572"/>
                  </a:lnTo>
                  <a:lnTo>
                    <a:pt x="183" y="558"/>
                  </a:lnTo>
                  <a:lnTo>
                    <a:pt x="153" y="542"/>
                  </a:lnTo>
                  <a:lnTo>
                    <a:pt x="125" y="524"/>
                  </a:lnTo>
                  <a:lnTo>
                    <a:pt x="99" y="504"/>
                  </a:lnTo>
                  <a:lnTo>
                    <a:pt x="78" y="480"/>
                  </a:lnTo>
                  <a:lnTo>
                    <a:pt x="58" y="453"/>
                  </a:lnTo>
                  <a:lnTo>
                    <a:pt x="42" y="423"/>
                  </a:lnTo>
                  <a:lnTo>
                    <a:pt x="31" y="389"/>
                  </a:lnTo>
                  <a:lnTo>
                    <a:pt x="24" y="350"/>
                  </a:lnTo>
                  <a:lnTo>
                    <a:pt x="22" y="308"/>
                  </a:lnTo>
                  <a:lnTo>
                    <a:pt x="24" y="267"/>
                  </a:lnTo>
                  <a:lnTo>
                    <a:pt x="31" y="228"/>
                  </a:lnTo>
                  <a:lnTo>
                    <a:pt x="44" y="193"/>
                  </a:lnTo>
                  <a:lnTo>
                    <a:pt x="61" y="161"/>
                  </a:lnTo>
                  <a:lnTo>
                    <a:pt x="80" y="132"/>
                  </a:lnTo>
                  <a:lnTo>
                    <a:pt x="104" y="107"/>
                  </a:lnTo>
                  <a:lnTo>
                    <a:pt x="130" y="84"/>
                  </a:lnTo>
                  <a:lnTo>
                    <a:pt x="159" y="63"/>
                  </a:lnTo>
                  <a:lnTo>
                    <a:pt x="191" y="46"/>
                  </a:lnTo>
                  <a:lnTo>
                    <a:pt x="223" y="32"/>
                  </a:lnTo>
                  <a:lnTo>
                    <a:pt x="257" y="21"/>
                  </a:lnTo>
                  <a:lnTo>
                    <a:pt x="293" y="12"/>
                  </a:lnTo>
                  <a:lnTo>
                    <a:pt x="328" y="6"/>
                  </a:lnTo>
                  <a:lnTo>
                    <a:pt x="364" y="2"/>
                  </a:lnTo>
                  <a:lnTo>
                    <a:pt x="39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9"/>
            <p:cNvSpPr>
              <a:spLocks/>
            </p:cNvSpPr>
            <p:nvPr userDrawn="1"/>
          </p:nvSpPr>
          <p:spPr bwMode="auto">
            <a:xfrm>
              <a:off x="6146801" y="4554538"/>
              <a:ext cx="434975" cy="479425"/>
            </a:xfrm>
            <a:custGeom>
              <a:avLst/>
              <a:gdLst>
                <a:gd name="T0" fmla="*/ 621 w 1095"/>
                <a:gd name="T1" fmla="*/ 1 h 1208"/>
                <a:gd name="T2" fmla="*/ 664 w 1095"/>
                <a:gd name="T3" fmla="*/ 18 h 1208"/>
                <a:gd name="T4" fmla="*/ 709 w 1095"/>
                <a:gd name="T5" fmla="*/ 67 h 1208"/>
                <a:gd name="T6" fmla="*/ 947 w 1095"/>
                <a:gd name="T7" fmla="*/ 353 h 1208"/>
                <a:gd name="T8" fmla="*/ 1027 w 1095"/>
                <a:gd name="T9" fmla="*/ 469 h 1208"/>
                <a:gd name="T10" fmla="*/ 1076 w 1095"/>
                <a:gd name="T11" fmla="*/ 580 h 1208"/>
                <a:gd name="T12" fmla="*/ 1095 w 1095"/>
                <a:gd name="T13" fmla="*/ 687 h 1208"/>
                <a:gd name="T14" fmla="*/ 1090 w 1095"/>
                <a:gd name="T15" fmla="*/ 786 h 1208"/>
                <a:gd name="T16" fmla="*/ 1064 w 1095"/>
                <a:gd name="T17" fmla="*/ 877 h 1208"/>
                <a:gd name="T18" fmla="*/ 1020 w 1095"/>
                <a:gd name="T19" fmla="*/ 959 h 1208"/>
                <a:gd name="T20" fmla="*/ 962 w 1095"/>
                <a:gd name="T21" fmla="*/ 1032 h 1208"/>
                <a:gd name="T22" fmla="*/ 892 w 1095"/>
                <a:gd name="T23" fmla="*/ 1093 h 1208"/>
                <a:gd name="T24" fmla="*/ 817 w 1095"/>
                <a:gd name="T25" fmla="*/ 1142 h 1208"/>
                <a:gd name="T26" fmla="*/ 738 w 1095"/>
                <a:gd name="T27" fmla="*/ 1177 h 1208"/>
                <a:gd name="T28" fmla="*/ 630 w 1095"/>
                <a:gd name="T29" fmla="*/ 1202 h 1208"/>
                <a:gd name="T30" fmla="*/ 498 w 1095"/>
                <a:gd name="T31" fmla="*/ 1207 h 1208"/>
                <a:gd name="T32" fmla="*/ 374 w 1095"/>
                <a:gd name="T33" fmla="*/ 1187 h 1208"/>
                <a:gd name="T34" fmla="*/ 261 w 1095"/>
                <a:gd name="T35" fmla="*/ 1144 h 1208"/>
                <a:gd name="T36" fmla="*/ 162 w 1095"/>
                <a:gd name="T37" fmla="*/ 1080 h 1208"/>
                <a:gd name="T38" fmla="*/ 82 w 1095"/>
                <a:gd name="T39" fmla="*/ 998 h 1208"/>
                <a:gd name="T40" fmla="*/ 22 w 1095"/>
                <a:gd name="T41" fmla="*/ 901 h 1208"/>
                <a:gd name="T42" fmla="*/ 25 w 1095"/>
                <a:gd name="T43" fmla="*/ 883 h 1208"/>
                <a:gd name="T44" fmla="*/ 90 w 1095"/>
                <a:gd name="T45" fmla="*/ 940 h 1208"/>
                <a:gd name="T46" fmla="*/ 170 w 1095"/>
                <a:gd name="T47" fmla="*/ 982 h 1208"/>
                <a:gd name="T48" fmla="*/ 258 w 1095"/>
                <a:gd name="T49" fmla="*/ 1009 h 1208"/>
                <a:gd name="T50" fmla="*/ 353 w 1095"/>
                <a:gd name="T51" fmla="*/ 1020 h 1208"/>
                <a:gd name="T52" fmla="*/ 447 w 1095"/>
                <a:gd name="T53" fmla="*/ 1015 h 1208"/>
                <a:gd name="T54" fmla="*/ 534 w 1095"/>
                <a:gd name="T55" fmla="*/ 994 h 1208"/>
                <a:gd name="T56" fmla="*/ 612 w 1095"/>
                <a:gd name="T57" fmla="*/ 958 h 1208"/>
                <a:gd name="T58" fmla="*/ 694 w 1095"/>
                <a:gd name="T59" fmla="*/ 894 h 1208"/>
                <a:gd name="T60" fmla="*/ 756 w 1095"/>
                <a:gd name="T61" fmla="*/ 821 h 1208"/>
                <a:gd name="T62" fmla="*/ 796 w 1095"/>
                <a:gd name="T63" fmla="*/ 738 h 1208"/>
                <a:gd name="T64" fmla="*/ 811 w 1095"/>
                <a:gd name="T65" fmla="*/ 652 h 1208"/>
                <a:gd name="T66" fmla="*/ 800 w 1095"/>
                <a:gd name="T67" fmla="*/ 563 h 1208"/>
                <a:gd name="T68" fmla="*/ 761 w 1095"/>
                <a:gd name="T69" fmla="*/ 478 h 1208"/>
                <a:gd name="T70" fmla="*/ 728 w 1095"/>
                <a:gd name="T71" fmla="*/ 433 h 1208"/>
                <a:gd name="T72" fmla="*/ 714 w 1095"/>
                <a:gd name="T73" fmla="*/ 415 h 1208"/>
                <a:gd name="T74" fmla="*/ 687 w 1095"/>
                <a:gd name="T75" fmla="*/ 382 h 1208"/>
                <a:gd name="T76" fmla="*/ 651 w 1095"/>
                <a:gd name="T77" fmla="*/ 340 h 1208"/>
                <a:gd name="T78" fmla="*/ 609 w 1095"/>
                <a:gd name="T79" fmla="*/ 291 h 1208"/>
                <a:gd name="T80" fmla="*/ 567 w 1095"/>
                <a:gd name="T81" fmla="*/ 239 h 1208"/>
                <a:gd name="T82" fmla="*/ 524 w 1095"/>
                <a:gd name="T83" fmla="*/ 188 h 1208"/>
                <a:gd name="T84" fmla="*/ 521 w 1095"/>
                <a:gd name="T85" fmla="*/ 184 h 1208"/>
                <a:gd name="T86" fmla="*/ 515 w 1095"/>
                <a:gd name="T87" fmla="*/ 177 h 1208"/>
                <a:gd name="T88" fmla="*/ 512 w 1095"/>
                <a:gd name="T89" fmla="*/ 175 h 1208"/>
                <a:gd name="T90" fmla="*/ 492 w 1095"/>
                <a:gd name="T91" fmla="*/ 131 h 1208"/>
                <a:gd name="T92" fmla="*/ 494 w 1095"/>
                <a:gd name="T93" fmla="*/ 87 h 1208"/>
                <a:gd name="T94" fmla="*/ 517 w 1095"/>
                <a:gd name="T95" fmla="*/ 44 h 1208"/>
                <a:gd name="T96" fmla="*/ 555 w 1095"/>
                <a:gd name="T97" fmla="*/ 13 h 1208"/>
                <a:gd name="T98" fmla="*/ 600 w 1095"/>
                <a:gd name="T99" fmla="*/ 0 h 1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95" h="1208">
                  <a:moveTo>
                    <a:pt x="600" y="0"/>
                  </a:moveTo>
                  <a:lnTo>
                    <a:pt x="621" y="1"/>
                  </a:lnTo>
                  <a:lnTo>
                    <a:pt x="643" y="7"/>
                  </a:lnTo>
                  <a:lnTo>
                    <a:pt x="664" y="18"/>
                  </a:lnTo>
                  <a:lnTo>
                    <a:pt x="682" y="35"/>
                  </a:lnTo>
                  <a:lnTo>
                    <a:pt x="709" y="67"/>
                  </a:lnTo>
                  <a:lnTo>
                    <a:pt x="694" y="50"/>
                  </a:lnTo>
                  <a:lnTo>
                    <a:pt x="947" y="353"/>
                  </a:lnTo>
                  <a:lnTo>
                    <a:pt x="991" y="411"/>
                  </a:lnTo>
                  <a:lnTo>
                    <a:pt x="1027" y="469"/>
                  </a:lnTo>
                  <a:lnTo>
                    <a:pt x="1055" y="525"/>
                  </a:lnTo>
                  <a:lnTo>
                    <a:pt x="1076" y="580"/>
                  </a:lnTo>
                  <a:lnTo>
                    <a:pt x="1088" y="633"/>
                  </a:lnTo>
                  <a:lnTo>
                    <a:pt x="1095" y="687"/>
                  </a:lnTo>
                  <a:lnTo>
                    <a:pt x="1095" y="737"/>
                  </a:lnTo>
                  <a:lnTo>
                    <a:pt x="1090" y="786"/>
                  </a:lnTo>
                  <a:lnTo>
                    <a:pt x="1079" y="833"/>
                  </a:lnTo>
                  <a:lnTo>
                    <a:pt x="1064" y="877"/>
                  </a:lnTo>
                  <a:lnTo>
                    <a:pt x="1044" y="920"/>
                  </a:lnTo>
                  <a:lnTo>
                    <a:pt x="1020" y="959"/>
                  </a:lnTo>
                  <a:lnTo>
                    <a:pt x="992" y="998"/>
                  </a:lnTo>
                  <a:lnTo>
                    <a:pt x="962" y="1032"/>
                  </a:lnTo>
                  <a:lnTo>
                    <a:pt x="929" y="1064"/>
                  </a:lnTo>
                  <a:lnTo>
                    <a:pt x="892" y="1093"/>
                  </a:lnTo>
                  <a:lnTo>
                    <a:pt x="856" y="1119"/>
                  </a:lnTo>
                  <a:lnTo>
                    <a:pt x="817" y="1142"/>
                  </a:lnTo>
                  <a:lnTo>
                    <a:pt x="778" y="1161"/>
                  </a:lnTo>
                  <a:lnTo>
                    <a:pt x="738" y="1177"/>
                  </a:lnTo>
                  <a:lnTo>
                    <a:pt x="698" y="1189"/>
                  </a:lnTo>
                  <a:lnTo>
                    <a:pt x="630" y="1202"/>
                  </a:lnTo>
                  <a:lnTo>
                    <a:pt x="563" y="1208"/>
                  </a:lnTo>
                  <a:lnTo>
                    <a:pt x="498" y="1207"/>
                  </a:lnTo>
                  <a:lnTo>
                    <a:pt x="434" y="1201"/>
                  </a:lnTo>
                  <a:lnTo>
                    <a:pt x="374" y="1187"/>
                  </a:lnTo>
                  <a:lnTo>
                    <a:pt x="315" y="1168"/>
                  </a:lnTo>
                  <a:lnTo>
                    <a:pt x="261" y="1144"/>
                  </a:lnTo>
                  <a:lnTo>
                    <a:pt x="210" y="1114"/>
                  </a:lnTo>
                  <a:lnTo>
                    <a:pt x="162" y="1080"/>
                  </a:lnTo>
                  <a:lnTo>
                    <a:pt x="120" y="1040"/>
                  </a:lnTo>
                  <a:lnTo>
                    <a:pt x="82" y="998"/>
                  </a:lnTo>
                  <a:lnTo>
                    <a:pt x="49" y="951"/>
                  </a:lnTo>
                  <a:lnTo>
                    <a:pt x="22" y="901"/>
                  </a:lnTo>
                  <a:lnTo>
                    <a:pt x="0" y="848"/>
                  </a:lnTo>
                  <a:lnTo>
                    <a:pt x="25" y="883"/>
                  </a:lnTo>
                  <a:lnTo>
                    <a:pt x="56" y="913"/>
                  </a:lnTo>
                  <a:lnTo>
                    <a:pt x="90" y="940"/>
                  </a:lnTo>
                  <a:lnTo>
                    <a:pt x="128" y="963"/>
                  </a:lnTo>
                  <a:lnTo>
                    <a:pt x="170" y="982"/>
                  </a:lnTo>
                  <a:lnTo>
                    <a:pt x="213" y="997"/>
                  </a:lnTo>
                  <a:lnTo>
                    <a:pt x="258" y="1009"/>
                  </a:lnTo>
                  <a:lnTo>
                    <a:pt x="306" y="1016"/>
                  </a:lnTo>
                  <a:lnTo>
                    <a:pt x="353" y="1020"/>
                  </a:lnTo>
                  <a:lnTo>
                    <a:pt x="399" y="1019"/>
                  </a:lnTo>
                  <a:lnTo>
                    <a:pt x="447" y="1015"/>
                  </a:lnTo>
                  <a:lnTo>
                    <a:pt x="492" y="1006"/>
                  </a:lnTo>
                  <a:lnTo>
                    <a:pt x="534" y="994"/>
                  </a:lnTo>
                  <a:lnTo>
                    <a:pt x="575" y="979"/>
                  </a:lnTo>
                  <a:lnTo>
                    <a:pt x="612" y="958"/>
                  </a:lnTo>
                  <a:lnTo>
                    <a:pt x="655" y="928"/>
                  </a:lnTo>
                  <a:lnTo>
                    <a:pt x="694" y="894"/>
                  </a:lnTo>
                  <a:lnTo>
                    <a:pt x="728" y="858"/>
                  </a:lnTo>
                  <a:lnTo>
                    <a:pt x="756" y="821"/>
                  </a:lnTo>
                  <a:lnTo>
                    <a:pt x="779" y="780"/>
                  </a:lnTo>
                  <a:lnTo>
                    <a:pt x="796" y="738"/>
                  </a:lnTo>
                  <a:lnTo>
                    <a:pt x="806" y="695"/>
                  </a:lnTo>
                  <a:lnTo>
                    <a:pt x="811" y="652"/>
                  </a:lnTo>
                  <a:lnTo>
                    <a:pt x="809" y="608"/>
                  </a:lnTo>
                  <a:lnTo>
                    <a:pt x="800" y="563"/>
                  </a:lnTo>
                  <a:lnTo>
                    <a:pt x="784" y="520"/>
                  </a:lnTo>
                  <a:lnTo>
                    <a:pt x="761" y="478"/>
                  </a:lnTo>
                  <a:lnTo>
                    <a:pt x="731" y="436"/>
                  </a:lnTo>
                  <a:lnTo>
                    <a:pt x="728" y="433"/>
                  </a:lnTo>
                  <a:lnTo>
                    <a:pt x="724" y="426"/>
                  </a:lnTo>
                  <a:lnTo>
                    <a:pt x="714" y="415"/>
                  </a:lnTo>
                  <a:lnTo>
                    <a:pt x="702" y="401"/>
                  </a:lnTo>
                  <a:lnTo>
                    <a:pt x="687" y="382"/>
                  </a:lnTo>
                  <a:lnTo>
                    <a:pt x="670" y="363"/>
                  </a:lnTo>
                  <a:lnTo>
                    <a:pt x="651" y="340"/>
                  </a:lnTo>
                  <a:lnTo>
                    <a:pt x="631" y="316"/>
                  </a:lnTo>
                  <a:lnTo>
                    <a:pt x="609" y="291"/>
                  </a:lnTo>
                  <a:lnTo>
                    <a:pt x="589" y="265"/>
                  </a:lnTo>
                  <a:lnTo>
                    <a:pt x="567" y="239"/>
                  </a:lnTo>
                  <a:lnTo>
                    <a:pt x="545" y="213"/>
                  </a:lnTo>
                  <a:lnTo>
                    <a:pt x="524" y="188"/>
                  </a:lnTo>
                  <a:lnTo>
                    <a:pt x="526" y="189"/>
                  </a:lnTo>
                  <a:lnTo>
                    <a:pt x="521" y="184"/>
                  </a:lnTo>
                  <a:lnTo>
                    <a:pt x="517" y="180"/>
                  </a:lnTo>
                  <a:lnTo>
                    <a:pt x="515" y="177"/>
                  </a:lnTo>
                  <a:lnTo>
                    <a:pt x="513" y="175"/>
                  </a:lnTo>
                  <a:lnTo>
                    <a:pt x="512" y="175"/>
                  </a:lnTo>
                  <a:lnTo>
                    <a:pt x="499" y="154"/>
                  </a:lnTo>
                  <a:lnTo>
                    <a:pt x="492" y="131"/>
                  </a:lnTo>
                  <a:lnTo>
                    <a:pt x="490" y="110"/>
                  </a:lnTo>
                  <a:lnTo>
                    <a:pt x="494" y="87"/>
                  </a:lnTo>
                  <a:lnTo>
                    <a:pt x="502" y="65"/>
                  </a:lnTo>
                  <a:lnTo>
                    <a:pt x="517" y="44"/>
                  </a:lnTo>
                  <a:lnTo>
                    <a:pt x="534" y="28"/>
                  </a:lnTo>
                  <a:lnTo>
                    <a:pt x="555" y="13"/>
                  </a:lnTo>
                  <a:lnTo>
                    <a:pt x="577" y="5"/>
                  </a:lnTo>
                  <a:lnTo>
                    <a:pt x="60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10"/>
            <p:cNvSpPr>
              <a:spLocks/>
            </p:cNvSpPr>
            <p:nvPr userDrawn="1"/>
          </p:nvSpPr>
          <p:spPr bwMode="auto">
            <a:xfrm>
              <a:off x="6145213" y="4384676"/>
              <a:ext cx="434975" cy="476250"/>
            </a:xfrm>
            <a:custGeom>
              <a:avLst/>
              <a:gdLst>
                <a:gd name="T0" fmla="*/ 599 w 1096"/>
                <a:gd name="T1" fmla="*/ 0 h 1202"/>
                <a:gd name="T2" fmla="*/ 723 w 1096"/>
                <a:gd name="T3" fmla="*/ 21 h 1202"/>
                <a:gd name="T4" fmla="*/ 834 w 1096"/>
                <a:gd name="T5" fmla="*/ 64 h 1202"/>
                <a:gd name="T6" fmla="*/ 933 w 1096"/>
                <a:gd name="T7" fmla="*/ 128 h 1202"/>
                <a:gd name="T8" fmla="*/ 1014 w 1096"/>
                <a:gd name="T9" fmla="*/ 210 h 1202"/>
                <a:gd name="T10" fmla="*/ 1075 w 1096"/>
                <a:gd name="T11" fmla="*/ 307 h 1202"/>
                <a:gd name="T12" fmla="*/ 1071 w 1096"/>
                <a:gd name="T13" fmla="*/ 325 h 1202"/>
                <a:gd name="T14" fmla="*/ 1007 w 1096"/>
                <a:gd name="T15" fmla="*/ 268 h 1202"/>
                <a:gd name="T16" fmla="*/ 927 w 1096"/>
                <a:gd name="T17" fmla="*/ 226 h 1202"/>
                <a:gd name="T18" fmla="*/ 838 w 1096"/>
                <a:gd name="T19" fmla="*/ 199 h 1202"/>
                <a:gd name="T20" fmla="*/ 743 w 1096"/>
                <a:gd name="T21" fmla="*/ 188 h 1202"/>
                <a:gd name="T22" fmla="*/ 650 w 1096"/>
                <a:gd name="T23" fmla="*/ 193 h 1202"/>
                <a:gd name="T24" fmla="*/ 561 w 1096"/>
                <a:gd name="T25" fmla="*/ 214 h 1202"/>
                <a:gd name="T26" fmla="*/ 483 w 1096"/>
                <a:gd name="T27" fmla="*/ 249 h 1202"/>
                <a:gd name="T28" fmla="*/ 401 w 1096"/>
                <a:gd name="T29" fmla="*/ 313 h 1202"/>
                <a:gd name="T30" fmla="*/ 339 w 1096"/>
                <a:gd name="T31" fmla="*/ 388 h 1202"/>
                <a:gd name="T32" fmla="*/ 300 w 1096"/>
                <a:gd name="T33" fmla="*/ 470 h 1202"/>
                <a:gd name="T34" fmla="*/ 285 w 1096"/>
                <a:gd name="T35" fmla="*/ 555 h 1202"/>
                <a:gd name="T36" fmla="*/ 296 w 1096"/>
                <a:gd name="T37" fmla="*/ 643 h 1202"/>
                <a:gd name="T38" fmla="*/ 335 w 1096"/>
                <a:gd name="T39" fmla="*/ 730 h 1202"/>
                <a:gd name="T40" fmla="*/ 367 w 1096"/>
                <a:gd name="T41" fmla="*/ 775 h 1202"/>
                <a:gd name="T42" fmla="*/ 383 w 1096"/>
                <a:gd name="T43" fmla="*/ 793 h 1202"/>
                <a:gd name="T44" fmla="*/ 411 w 1096"/>
                <a:gd name="T45" fmla="*/ 827 h 1202"/>
                <a:gd name="T46" fmla="*/ 447 w 1096"/>
                <a:gd name="T47" fmla="*/ 870 h 1202"/>
                <a:gd name="T48" fmla="*/ 489 w 1096"/>
                <a:gd name="T49" fmla="*/ 921 h 1202"/>
                <a:gd name="T50" fmla="*/ 534 w 1096"/>
                <a:gd name="T51" fmla="*/ 974 h 1202"/>
                <a:gd name="T52" fmla="*/ 523 w 1096"/>
                <a:gd name="T53" fmla="*/ 962 h 1202"/>
                <a:gd name="T54" fmla="*/ 551 w 1096"/>
                <a:gd name="T55" fmla="*/ 996 h 1202"/>
                <a:gd name="T56" fmla="*/ 571 w 1096"/>
                <a:gd name="T57" fmla="*/ 1020 h 1202"/>
                <a:gd name="T58" fmla="*/ 578 w 1096"/>
                <a:gd name="T59" fmla="*/ 1028 h 1202"/>
                <a:gd name="T60" fmla="*/ 599 w 1096"/>
                <a:gd name="T61" fmla="*/ 1071 h 1202"/>
                <a:gd name="T62" fmla="*/ 596 w 1096"/>
                <a:gd name="T63" fmla="*/ 1115 h 1202"/>
                <a:gd name="T64" fmla="*/ 574 w 1096"/>
                <a:gd name="T65" fmla="*/ 1158 h 1202"/>
                <a:gd name="T66" fmla="*/ 536 w 1096"/>
                <a:gd name="T67" fmla="*/ 1189 h 1202"/>
                <a:gd name="T68" fmla="*/ 491 w 1096"/>
                <a:gd name="T69" fmla="*/ 1202 h 1202"/>
                <a:gd name="T70" fmla="*/ 447 w 1096"/>
                <a:gd name="T71" fmla="*/ 1196 h 1202"/>
                <a:gd name="T72" fmla="*/ 409 w 1096"/>
                <a:gd name="T73" fmla="*/ 1168 h 1202"/>
                <a:gd name="T74" fmla="*/ 390 w 1096"/>
                <a:gd name="T75" fmla="*/ 1143 h 1202"/>
                <a:gd name="T76" fmla="*/ 104 w 1096"/>
                <a:gd name="T77" fmla="*/ 796 h 1202"/>
                <a:gd name="T78" fmla="*/ 41 w 1096"/>
                <a:gd name="T79" fmla="*/ 682 h 1202"/>
                <a:gd name="T80" fmla="*/ 7 w 1096"/>
                <a:gd name="T81" fmla="*/ 573 h 1202"/>
                <a:gd name="T82" fmla="*/ 0 w 1096"/>
                <a:gd name="T83" fmla="*/ 471 h 1202"/>
                <a:gd name="T84" fmla="*/ 17 w 1096"/>
                <a:gd name="T85" fmla="*/ 375 h 1202"/>
                <a:gd name="T86" fmla="*/ 52 w 1096"/>
                <a:gd name="T87" fmla="*/ 287 h 1202"/>
                <a:gd name="T88" fmla="*/ 103 w 1096"/>
                <a:gd name="T89" fmla="*/ 210 h 1202"/>
                <a:gd name="T90" fmla="*/ 168 w 1096"/>
                <a:gd name="T91" fmla="*/ 144 h 1202"/>
                <a:gd name="T92" fmla="*/ 240 w 1096"/>
                <a:gd name="T93" fmla="*/ 88 h 1202"/>
                <a:gd name="T94" fmla="*/ 318 w 1096"/>
                <a:gd name="T95" fmla="*/ 47 h 1202"/>
                <a:gd name="T96" fmla="*/ 398 w 1096"/>
                <a:gd name="T97" fmla="*/ 19 h 1202"/>
                <a:gd name="T98" fmla="*/ 533 w 1096"/>
                <a:gd name="T99" fmla="*/ 0 h 1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96" h="1202">
                  <a:moveTo>
                    <a:pt x="533" y="0"/>
                  </a:moveTo>
                  <a:lnTo>
                    <a:pt x="599" y="0"/>
                  </a:lnTo>
                  <a:lnTo>
                    <a:pt x="662" y="7"/>
                  </a:lnTo>
                  <a:lnTo>
                    <a:pt x="723" y="21"/>
                  </a:lnTo>
                  <a:lnTo>
                    <a:pt x="780" y="40"/>
                  </a:lnTo>
                  <a:lnTo>
                    <a:pt x="834" y="64"/>
                  </a:lnTo>
                  <a:lnTo>
                    <a:pt x="887" y="94"/>
                  </a:lnTo>
                  <a:lnTo>
                    <a:pt x="933" y="128"/>
                  </a:lnTo>
                  <a:lnTo>
                    <a:pt x="976" y="167"/>
                  </a:lnTo>
                  <a:lnTo>
                    <a:pt x="1014" y="210"/>
                  </a:lnTo>
                  <a:lnTo>
                    <a:pt x="1047" y="256"/>
                  </a:lnTo>
                  <a:lnTo>
                    <a:pt x="1075" y="307"/>
                  </a:lnTo>
                  <a:lnTo>
                    <a:pt x="1096" y="360"/>
                  </a:lnTo>
                  <a:lnTo>
                    <a:pt x="1071" y="325"/>
                  </a:lnTo>
                  <a:lnTo>
                    <a:pt x="1041" y="295"/>
                  </a:lnTo>
                  <a:lnTo>
                    <a:pt x="1007" y="268"/>
                  </a:lnTo>
                  <a:lnTo>
                    <a:pt x="968" y="245"/>
                  </a:lnTo>
                  <a:lnTo>
                    <a:pt x="927" y="226"/>
                  </a:lnTo>
                  <a:lnTo>
                    <a:pt x="883" y="210"/>
                  </a:lnTo>
                  <a:lnTo>
                    <a:pt x="838" y="199"/>
                  </a:lnTo>
                  <a:lnTo>
                    <a:pt x="791" y="192"/>
                  </a:lnTo>
                  <a:lnTo>
                    <a:pt x="743" y="188"/>
                  </a:lnTo>
                  <a:lnTo>
                    <a:pt x="696" y="188"/>
                  </a:lnTo>
                  <a:lnTo>
                    <a:pt x="650" y="193"/>
                  </a:lnTo>
                  <a:lnTo>
                    <a:pt x="605" y="202"/>
                  </a:lnTo>
                  <a:lnTo>
                    <a:pt x="561" y="214"/>
                  </a:lnTo>
                  <a:lnTo>
                    <a:pt x="521" y="229"/>
                  </a:lnTo>
                  <a:lnTo>
                    <a:pt x="483" y="249"/>
                  </a:lnTo>
                  <a:lnTo>
                    <a:pt x="440" y="280"/>
                  </a:lnTo>
                  <a:lnTo>
                    <a:pt x="401" y="313"/>
                  </a:lnTo>
                  <a:lnTo>
                    <a:pt x="368" y="349"/>
                  </a:lnTo>
                  <a:lnTo>
                    <a:pt x="339" y="388"/>
                  </a:lnTo>
                  <a:lnTo>
                    <a:pt x="317" y="427"/>
                  </a:lnTo>
                  <a:lnTo>
                    <a:pt x="300" y="470"/>
                  </a:lnTo>
                  <a:lnTo>
                    <a:pt x="289" y="512"/>
                  </a:lnTo>
                  <a:lnTo>
                    <a:pt x="285" y="555"/>
                  </a:lnTo>
                  <a:lnTo>
                    <a:pt x="287" y="600"/>
                  </a:lnTo>
                  <a:lnTo>
                    <a:pt x="296" y="643"/>
                  </a:lnTo>
                  <a:lnTo>
                    <a:pt x="312" y="687"/>
                  </a:lnTo>
                  <a:lnTo>
                    <a:pt x="335" y="730"/>
                  </a:lnTo>
                  <a:lnTo>
                    <a:pt x="366" y="773"/>
                  </a:lnTo>
                  <a:lnTo>
                    <a:pt x="367" y="775"/>
                  </a:lnTo>
                  <a:lnTo>
                    <a:pt x="373" y="782"/>
                  </a:lnTo>
                  <a:lnTo>
                    <a:pt x="383" y="793"/>
                  </a:lnTo>
                  <a:lnTo>
                    <a:pt x="396" y="809"/>
                  </a:lnTo>
                  <a:lnTo>
                    <a:pt x="411" y="827"/>
                  </a:lnTo>
                  <a:lnTo>
                    <a:pt x="429" y="847"/>
                  </a:lnTo>
                  <a:lnTo>
                    <a:pt x="447" y="870"/>
                  </a:lnTo>
                  <a:lnTo>
                    <a:pt x="468" y="896"/>
                  </a:lnTo>
                  <a:lnTo>
                    <a:pt x="489" y="921"/>
                  </a:lnTo>
                  <a:lnTo>
                    <a:pt x="511" y="948"/>
                  </a:lnTo>
                  <a:lnTo>
                    <a:pt x="534" y="974"/>
                  </a:lnTo>
                  <a:lnTo>
                    <a:pt x="556" y="999"/>
                  </a:lnTo>
                  <a:lnTo>
                    <a:pt x="523" y="962"/>
                  </a:lnTo>
                  <a:lnTo>
                    <a:pt x="538" y="980"/>
                  </a:lnTo>
                  <a:lnTo>
                    <a:pt x="551" y="996"/>
                  </a:lnTo>
                  <a:lnTo>
                    <a:pt x="562" y="1009"/>
                  </a:lnTo>
                  <a:lnTo>
                    <a:pt x="571" y="1020"/>
                  </a:lnTo>
                  <a:lnTo>
                    <a:pt x="577" y="1026"/>
                  </a:lnTo>
                  <a:lnTo>
                    <a:pt x="578" y="1028"/>
                  </a:lnTo>
                  <a:lnTo>
                    <a:pt x="591" y="1049"/>
                  </a:lnTo>
                  <a:lnTo>
                    <a:pt x="599" y="1071"/>
                  </a:lnTo>
                  <a:lnTo>
                    <a:pt x="600" y="1094"/>
                  </a:lnTo>
                  <a:lnTo>
                    <a:pt x="596" y="1115"/>
                  </a:lnTo>
                  <a:lnTo>
                    <a:pt x="588" y="1137"/>
                  </a:lnTo>
                  <a:lnTo>
                    <a:pt x="574" y="1158"/>
                  </a:lnTo>
                  <a:lnTo>
                    <a:pt x="556" y="1176"/>
                  </a:lnTo>
                  <a:lnTo>
                    <a:pt x="536" y="1189"/>
                  </a:lnTo>
                  <a:lnTo>
                    <a:pt x="514" y="1199"/>
                  </a:lnTo>
                  <a:lnTo>
                    <a:pt x="491" y="1202"/>
                  </a:lnTo>
                  <a:lnTo>
                    <a:pt x="469" y="1202"/>
                  </a:lnTo>
                  <a:lnTo>
                    <a:pt x="447" y="1196"/>
                  </a:lnTo>
                  <a:lnTo>
                    <a:pt x="428" y="1184"/>
                  </a:lnTo>
                  <a:lnTo>
                    <a:pt x="409" y="1168"/>
                  </a:lnTo>
                  <a:lnTo>
                    <a:pt x="352" y="1098"/>
                  </a:lnTo>
                  <a:lnTo>
                    <a:pt x="390" y="1143"/>
                  </a:lnTo>
                  <a:lnTo>
                    <a:pt x="149" y="855"/>
                  </a:lnTo>
                  <a:lnTo>
                    <a:pt x="104" y="796"/>
                  </a:lnTo>
                  <a:lnTo>
                    <a:pt x="69" y="739"/>
                  </a:lnTo>
                  <a:lnTo>
                    <a:pt x="41" y="682"/>
                  </a:lnTo>
                  <a:lnTo>
                    <a:pt x="21" y="628"/>
                  </a:lnTo>
                  <a:lnTo>
                    <a:pt x="7" y="573"/>
                  </a:lnTo>
                  <a:lnTo>
                    <a:pt x="1" y="522"/>
                  </a:lnTo>
                  <a:lnTo>
                    <a:pt x="0" y="471"/>
                  </a:lnTo>
                  <a:lnTo>
                    <a:pt x="6" y="421"/>
                  </a:lnTo>
                  <a:lnTo>
                    <a:pt x="17" y="375"/>
                  </a:lnTo>
                  <a:lnTo>
                    <a:pt x="33" y="331"/>
                  </a:lnTo>
                  <a:lnTo>
                    <a:pt x="52" y="287"/>
                  </a:lnTo>
                  <a:lnTo>
                    <a:pt x="77" y="248"/>
                  </a:lnTo>
                  <a:lnTo>
                    <a:pt x="103" y="210"/>
                  </a:lnTo>
                  <a:lnTo>
                    <a:pt x="135" y="175"/>
                  </a:lnTo>
                  <a:lnTo>
                    <a:pt x="168" y="144"/>
                  </a:lnTo>
                  <a:lnTo>
                    <a:pt x="203" y="115"/>
                  </a:lnTo>
                  <a:lnTo>
                    <a:pt x="240" y="88"/>
                  </a:lnTo>
                  <a:lnTo>
                    <a:pt x="279" y="65"/>
                  </a:lnTo>
                  <a:lnTo>
                    <a:pt x="318" y="47"/>
                  </a:lnTo>
                  <a:lnTo>
                    <a:pt x="358" y="31"/>
                  </a:lnTo>
                  <a:lnTo>
                    <a:pt x="398" y="19"/>
                  </a:lnTo>
                  <a:lnTo>
                    <a:pt x="466" y="6"/>
                  </a:lnTo>
                  <a:lnTo>
                    <a:pt x="53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11"/>
            <p:cNvSpPr>
              <a:spLocks noEditPoints="1"/>
            </p:cNvSpPr>
            <p:nvPr userDrawn="1"/>
          </p:nvSpPr>
          <p:spPr bwMode="auto">
            <a:xfrm>
              <a:off x="7675563" y="4867276"/>
              <a:ext cx="52388" cy="50800"/>
            </a:xfrm>
            <a:custGeom>
              <a:avLst/>
              <a:gdLst>
                <a:gd name="T0" fmla="*/ 51 w 130"/>
                <a:gd name="T1" fmla="*/ 60 h 128"/>
                <a:gd name="T2" fmla="*/ 70 w 130"/>
                <a:gd name="T3" fmla="*/ 60 h 128"/>
                <a:gd name="T4" fmla="*/ 77 w 130"/>
                <a:gd name="T5" fmla="*/ 59 h 128"/>
                <a:gd name="T6" fmla="*/ 82 w 130"/>
                <a:gd name="T7" fmla="*/ 55 h 128"/>
                <a:gd name="T8" fmla="*/ 83 w 130"/>
                <a:gd name="T9" fmla="*/ 48 h 128"/>
                <a:gd name="T10" fmla="*/ 82 w 130"/>
                <a:gd name="T11" fmla="*/ 42 h 128"/>
                <a:gd name="T12" fmla="*/ 77 w 130"/>
                <a:gd name="T13" fmla="*/ 38 h 128"/>
                <a:gd name="T14" fmla="*/ 71 w 130"/>
                <a:gd name="T15" fmla="*/ 37 h 128"/>
                <a:gd name="T16" fmla="*/ 51 w 130"/>
                <a:gd name="T17" fmla="*/ 37 h 128"/>
                <a:gd name="T18" fmla="*/ 68 w 130"/>
                <a:gd name="T19" fmla="*/ 28 h 128"/>
                <a:gd name="T20" fmla="*/ 89 w 130"/>
                <a:gd name="T21" fmla="*/ 32 h 128"/>
                <a:gd name="T22" fmla="*/ 95 w 130"/>
                <a:gd name="T23" fmla="*/ 48 h 128"/>
                <a:gd name="T24" fmla="*/ 90 w 130"/>
                <a:gd name="T25" fmla="*/ 63 h 128"/>
                <a:gd name="T26" fmla="*/ 76 w 130"/>
                <a:gd name="T27" fmla="*/ 69 h 128"/>
                <a:gd name="T28" fmla="*/ 84 w 130"/>
                <a:gd name="T29" fmla="*/ 101 h 128"/>
                <a:gd name="T30" fmla="*/ 51 w 130"/>
                <a:gd name="T31" fmla="*/ 69 h 128"/>
                <a:gd name="T32" fmla="*/ 40 w 130"/>
                <a:gd name="T33" fmla="*/ 101 h 128"/>
                <a:gd name="T34" fmla="*/ 66 w 130"/>
                <a:gd name="T35" fmla="*/ 11 h 128"/>
                <a:gd name="T36" fmla="*/ 34 w 130"/>
                <a:gd name="T37" fmla="*/ 20 h 128"/>
                <a:gd name="T38" fmla="*/ 16 w 130"/>
                <a:gd name="T39" fmla="*/ 47 h 128"/>
                <a:gd name="T40" fmla="*/ 16 w 130"/>
                <a:gd name="T41" fmla="*/ 82 h 128"/>
                <a:gd name="T42" fmla="*/ 34 w 130"/>
                <a:gd name="T43" fmla="*/ 107 h 128"/>
                <a:gd name="T44" fmla="*/ 66 w 130"/>
                <a:gd name="T45" fmla="*/ 117 h 128"/>
                <a:gd name="T46" fmla="*/ 96 w 130"/>
                <a:gd name="T47" fmla="*/ 107 h 128"/>
                <a:gd name="T48" fmla="*/ 115 w 130"/>
                <a:gd name="T49" fmla="*/ 82 h 128"/>
                <a:gd name="T50" fmla="*/ 115 w 130"/>
                <a:gd name="T51" fmla="*/ 47 h 128"/>
                <a:gd name="T52" fmla="*/ 96 w 130"/>
                <a:gd name="T53" fmla="*/ 20 h 128"/>
                <a:gd name="T54" fmla="*/ 66 w 130"/>
                <a:gd name="T55" fmla="*/ 11 h 128"/>
                <a:gd name="T56" fmla="*/ 85 w 130"/>
                <a:gd name="T57" fmla="*/ 3 h 128"/>
                <a:gd name="T58" fmla="*/ 118 w 130"/>
                <a:gd name="T59" fmla="*/ 25 h 128"/>
                <a:gd name="T60" fmla="*/ 130 w 130"/>
                <a:gd name="T61" fmla="*/ 64 h 128"/>
                <a:gd name="T62" fmla="*/ 118 w 130"/>
                <a:gd name="T63" fmla="*/ 102 h 128"/>
                <a:gd name="T64" fmla="*/ 85 w 130"/>
                <a:gd name="T65" fmla="*/ 125 h 128"/>
                <a:gd name="T66" fmla="*/ 45 w 130"/>
                <a:gd name="T67" fmla="*/ 125 h 128"/>
                <a:gd name="T68" fmla="*/ 13 w 130"/>
                <a:gd name="T69" fmla="*/ 102 h 128"/>
                <a:gd name="T70" fmla="*/ 0 w 130"/>
                <a:gd name="T71" fmla="*/ 64 h 128"/>
                <a:gd name="T72" fmla="*/ 13 w 130"/>
                <a:gd name="T73" fmla="*/ 25 h 128"/>
                <a:gd name="T74" fmla="*/ 45 w 130"/>
                <a:gd name="T75" fmla="*/ 3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0" h="128">
                  <a:moveTo>
                    <a:pt x="51" y="37"/>
                  </a:moveTo>
                  <a:lnTo>
                    <a:pt x="51" y="60"/>
                  </a:lnTo>
                  <a:lnTo>
                    <a:pt x="66" y="60"/>
                  </a:lnTo>
                  <a:lnTo>
                    <a:pt x="70" y="60"/>
                  </a:lnTo>
                  <a:lnTo>
                    <a:pt x="73" y="59"/>
                  </a:lnTo>
                  <a:lnTo>
                    <a:pt x="77" y="59"/>
                  </a:lnTo>
                  <a:lnTo>
                    <a:pt x="79" y="56"/>
                  </a:lnTo>
                  <a:lnTo>
                    <a:pt x="82" y="55"/>
                  </a:lnTo>
                  <a:lnTo>
                    <a:pt x="83" y="52"/>
                  </a:lnTo>
                  <a:lnTo>
                    <a:pt x="83" y="48"/>
                  </a:lnTo>
                  <a:lnTo>
                    <a:pt x="83" y="44"/>
                  </a:lnTo>
                  <a:lnTo>
                    <a:pt x="82" y="42"/>
                  </a:lnTo>
                  <a:lnTo>
                    <a:pt x="79" y="40"/>
                  </a:lnTo>
                  <a:lnTo>
                    <a:pt x="77" y="38"/>
                  </a:lnTo>
                  <a:lnTo>
                    <a:pt x="73" y="37"/>
                  </a:lnTo>
                  <a:lnTo>
                    <a:pt x="71" y="37"/>
                  </a:lnTo>
                  <a:lnTo>
                    <a:pt x="67" y="37"/>
                  </a:lnTo>
                  <a:lnTo>
                    <a:pt x="51" y="37"/>
                  </a:lnTo>
                  <a:close/>
                  <a:moveTo>
                    <a:pt x="40" y="28"/>
                  </a:moveTo>
                  <a:lnTo>
                    <a:pt x="68" y="28"/>
                  </a:lnTo>
                  <a:lnTo>
                    <a:pt x="81" y="29"/>
                  </a:lnTo>
                  <a:lnTo>
                    <a:pt x="89" y="32"/>
                  </a:lnTo>
                  <a:lnTo>
                    <a:pt x="94" y="38"/>
                  </a:lnTo>
                  <a:lnTo>
                    <a:pt x="95" y="48"/>
                  </a:lnTo>
                  <a:lnTo>
                    <a:pt x="94" y="56"/>
                  </a:lnTo>
                  <a:lnTo>
                    <a:pt x="90" y="63"/>
                  </a:lnTo>
                  <a:lnTo>
                    <a:pt x="83" y="66"/>
                  </a:lnTo>
                  <a:lnTo>
                    <a:pt x="76" y="69"/>
                  </a:lnTo>
                  <a:lnTo>
                    <a:pt x="98" y="101"/>
                  </a:lnTo>
                  <a:lnTo>
                    <a:pt x="84" y="101"/>
                  </a:lnTo>
                  <a:lnTo>
                    <a:pt x="65" y="69"/>
                  </a:lnTo>
                  <a:lnTo>
                    <a:pt x="51" y="69"/>
                  </a:lnTo>
                  <a:lnTo>
                    <a:pt x="51" y="101"/>
                  </a:lnTo>
                  <a:lnTo>
                    <a:pt x="40" y="101"/>
                  </a:lnTo>
                  <a:lnTo>
                    <a:pt x="40" y="28"/>
                  </a:lnTo>
                  <a:close/>
                  <a:moveTo>
                    <a:pt x="66" y="11"/>
                  </a:moveTo>
                  <a:lnTo>
                    <a:pt x="49" y="13"/>
                  </a:lnTo>
                  <a:lnTo>
                    <a:pt x="34" y="20"/>
                  </a:lnTo>
                  <a:lnTo>
                    <a:pt x="23" y="32"/>
                  </a:lnTo>
                  <a:lnTo>
                    <a:pt x="16" y="47"/>
                  </a:lnTo>
                  <a:lnTo>
                    <a:pt x="14" y="64"/>
                  </a:lnTo>
                  <a:lnTo>
                    <a:pt x="16" y="82"/>
                  </a:lnTo>
                  <a:lnTo>
                    <a:pt x="23" y="96"/>
                  </a:lnTo>
                  <a:lnTo>
                    <a:pt x="34" y="107"/>
                  </a:lnTo>
                  <a:lnTo>
                    <a:pt x="49" y="114"/>
                  </a:lnTo>
                  <a:lnTo>
                    <a:pt x="66" y="117"/>
                  </a:lnTo>
                  <a:lnTo>
                    <a:pt x="82" y="114"/>
                  </a:lnTo>
                  <a:lnTo>
                    <a:pt x="96" y="107"/>
                  </a:lnTo>
                  <a:lnTo>
                    <a:pt x="107" y="96"/>
                  </a:lnTo>
                  <a:lnTo>
                    <a:pt x="115" y="82"/>
                  </a:lnTo>
                  <a:lnTo>
                    <a:pt x="118" y="64"/>
                  </a:lnTo>
                  <a:lnTo>
                    <a:pt x="115" y="47"/>
                  </a:lnTo>
                  <a:lnTo>
                    <a:pt x="107" y="32"/>
                  </a:lnTo>
                  <a:lnTo>
                    <a:pt x="96" y="20"/>
                  </a:lnTo>
                  <a:lnTo>
                    <a:pt x="82" y="13"/>
                  </a:lnTo>
                  <a:lnTo>
                    <a:pt x="66" y="11"/>
                  </a:lnTo>
                  <a:close/>
                  <a:moveTo>
                    <a:pt x="66" y="0"/>
                  </a:moveTo>
                  <a:lnTo>
                    <a:pt x="85" y="3"/>
                  </a:lnTo>
                  <a:lnTo>
                    <a:pt x="104" y="12"/>
                  </a:lnTo>
                  <a:lnTo>
                    <a:pt x="118" y="25"/>
                  </a:lnTo>
                  <a:lnTo>
                    <a:pt x="127" y="43"/>
                  </a:lnTo>
                  <a:lnTo>
                    <a:pt x="130" y="64"/>
                  </a:lnTo>
                  <a:lnTo>
                    <a:pt x="127" y="84"/>
                  </a:lnTo>
                  <a:lnTo>
                    <a:pt x="118" y="102"/>
                  </a:lnTo>
                  <a:lnTo>
                    <a:pt x="104" y="116"/>
                  </a:lnTo>
                  <a:lnTo>
                    <a:pt x="85" y="125"/>
                  </a:lnTo>
                  <a:lnTo>
                    <a:pt x="66" y="128"/>
                  </a:lnTo>
                  <a:lnTo>
                    <a:pt x="45" y="125"/>
                  </a:lnTo>
                  <a:lnTo>
                    <a:pt x="27" y="116"/>
                  </a:lnTo>
                  <a:lnTo>
                    <a:pt x="13" y="102"/>
                  </a:lnTo>
                  <a:lnTo>
                    <a:pt x="4" y="84"/>
                  </a:lnTo>
                  <a:lnTo>
                    <a:pt x="0" y="64"/>
                  </a:lnTo>
                  <a:lnTo>
                    <a:pt x="4" y="43"/>
                  </a:lnTo>
                  <a:lnTo>
                    <a:pt x="13" y="25"/>
                  </a:lnTo>
                  <a:lnTo>
                    <a:pt x="27" y="12"/>
                  </a:lnTo>
                  <a:lnTo>
                    <a:pt x="45" y="3"/>
                  </a:lnTo>
                  <a:lnTo>
                    <a:pt x="6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12"/>
            <p:cNvSpPr>
              <a:spLocks noEditPoints="1"/>
            </p:cNvSpPr>
            <p:nvPr userDrawn="1"/>
          </p:nvSpPr>
          <p:spPr bwMode="auto">
            <a:xfrm>
              <a:off x="6591301" y="4867276"/>
              <a:ext cx="52388" cy="50800"/>
            </a:xfrm>
            <a:custGeom>
              <a:avLst/>
              <a:gdLst>
                <a:gd name="T0" fmla="*/ 51 w 130"/>
                <a:gd name="T1" fmla="*/ 60 h 128"/>
                <a:gd name="T2" fmla="*/ 69 w 130"/>
                <a:gd name="T3" fmla="*/ 60 h 128"/>
                <a:gd name="T4" fmla="*/ 75 w 130"/>
                <a:gd name="T5" fmla="*/ 59 h 128"/>
                <a:gd name="T6" fmla="*/ 81 w 130"/>
                <a:gd name="T7" fmla="*/ 55 h 128"/>
                <a:gd name="T8" fmla="*/ 82 w 130"/>
                <a:gd name="T9" fmla="*/ 48 h 128"/>
                <a:gd name="T10" fmla="*/ 81 w 130"/>
                <a:gd name="T11" fmla="*/ 42 h 128"/>
                <a:gd name="T12" fmla="*/ 76 w 130"/>
                <a:gd name="T13" fmla="*/ 38 h 128"/>
                <a:gd name="T14" fmla="*/ 70 w 130"/>
                <a:gd name="T15" fmla="*/ 37 h 128"/>
                <a:gd name="T16" fmla="*/ 51 w 130"/>
                <a:gd name="T17" fmla="*/ 37 h 128"/>
                <a:gd name="T18" fmla="*/ 68 w 130"/>
                <a:gd name="T19" fmla="*/ 28 h 128"/>
                <a:gd name="T20" fmla="*/ 88 w 130"/>
                <a:gd name="T21" fmla="*/ 32 h 128"/>
                <a:gd name="T22" fmla="*/ 94 w 130"/>
                <a:gd name="T23" fmla="*/ 48 h 128"/>
                <a:gd name="T24" fmla="*/ 88 w 130"/>
                <a:gd name="T25" fmla="*/ 63 h 128"/>
                <a:gd name="T26" fmla="*/ 75 w 130"/>
                <a:gd name="T27" fmla="*/ 69 h 128"/>
                <a:gd name="T28" fmla="*/ 83 w 130"/>
                <a:gd name="T29" fmla="*/ 101 h 128"/>
                <a:gd name="T30" fmla="*/ 51 w 130"/>
                <a:gd name="T31" fmla="*/ 69 h 128"/>
                <a:gd name="T32" fmla="*/ 40 w 130"/>
                <a:gd name="T33" fmla="*/ 101 h 128"/>
                <a:gd name="T34" fmla="*/ 64 w 130"/>
                <a:gd name="T35" fmla="*/ 11 h 128"/>
                <a:gd name="T36" fmla="*/ 34 w 130"/>
                <a:gd name="T37" fmla="*/ 20 h 128"/>
                <a:gd name="T38" fmla="*/ 14 w 130"/>
                <a:gd name="T39" fmla="*/ 47 h 128"/>
                <a:gd name="T40" fmla="*/ 14 w 130"/>
                <a:gd name="T41" fmla="*/ 82 h 128"/>
                <a:gd name="T42" fmla="*/ 34 w 130"/>
                <a:gd name="T43" fmla="*/ 107 h 128"/>
                <a:gd name="T44" fmla="*/ 64 w 130"/>
                <a:gd name="T45" fmla="*/ 117 h 128"/>
                <a:gd name="T46" fmla="*/ 96 w 130"/>
                <a:gd name="T47" fmla="*/ 107 h 128"/>
                <a:gd name="T48" fmla="*/ 114 w 130"/>
                <a:gd name="T49" fmla="*/ 82 h 128"/>
                <a:gd name="T50" fmla="*/ 114 w 130"/>
                <a:gd name="T51" fmla="*/ 47 h 128"/>
                <a:gd name="T52" fmla="*/ 96 w 130"/>
                <a:gd name="T53" fmla="*/ 20 h 128"/>
                <a:gd name="T54" fmla="*/ 64 w 130"/>
                <a:gd name="T55" fmla="*/ 11 h 128"/>
                <a:gd name="T56" fmla="*/ 85 w 130"/>
                <a:gd name="T57" fmla="*/ 3 h 128"/>
                <a:gd name="T58" fmla="*/ 117 w 130"/>
                <a:gd name="T59" fmla="*/ 25 h 128"/>
                <a:gd name="T60" fmla="*/ 130 w 130"/>
                <a:gd name="T61" fmla="*/ 64 h 128"/>
                <a:gd name="T62" fmla="*/ 117 w 130"/>
                <a:gd name="T63" fmla="*/ 102 h 128"/>
                <a:gd name="T64" fmla="*/ 85 w 130"/>
                <a:gd name="T65" fmla="*/ 125 h 128"/>
                <a:gd name="T66" fmla="*/ 45 w 130"/>
                <a:gd name="T67" fmla="*/ 125 h 128"/>
                <a:gd name="T68" fmla="*/ 12 w 130"/>
                <a:gd name="T69" fmla="*/ 102 h 128"/>
                <a:gd name="T70" fmla="*/ 0 w 130"/>
                <a:gd name="T71" fmla="*/ 64 h 128"/>
                <a:gd name="T72" fmla="*/ 12 w 130"/>
                <a:gd name="T73" fmla="*/ 25 h 128"/>
                <a:gd name="T74" fmla="*/ 45 w 130"/>
                <a:gd name="T75" fmla="*/ 3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0" h="128">
                  <a:moveTo>
                    <a:pt x="51" y="37"/>
                  </a:moveTo>
                  <a:lnTo>
                    <a:pt x="51" y="60"/>
                  </a:lnTo>
                  <a:lnTo>
                    <a:pt x="64" y="60"/>
                  </a:lnTo>
                  <a:lnTo>
                    <a:pt x="69" y="60"/>
                  </a:lnTo>
                  <a:lnTo>
                    <a:pt x="73" y="59"/>
                  </a:lnTo>
                  <a:lnTo>
                    <a:pt x="75" y="59"/>
                  </a:lnTo>
                  <a:lnTo>
                    <a:pt x="79" y="56"/>
                  </a:lnTo>
                  <a:lnTo>
                    <a:pt x="81" y="55"/>
                  </a:lnTo>
                  <a:lnTo>
                    <a:pt x="82" y="52"/>
                  </a:lnTo>
                  <a:lnTo>
                    <a:pt x="82" y="48"/>
                  </a:lnTo>
                  <a:lnTo>
                    <a:pt x="82" y="44"/>
                  </a:lnTo>
                  <a:lnTo>
                    <a:pt x="81" y="42"/>
                  </a:lnTo>
                  <a:lnTo>
                    <a:pt x="79" y="40"/>
                  </a:lnTo>
                  <a:lnTo>
                    <a:pt x="76" y="38"/>
                  </a:lnTo>
                  <a:lnTo>
                    <a:pt x="73" y="37"/>
                  </a:lnTo>
                  <a:lnTo>
                    <a:pt x="70" y="37"/>
                  </a:lnTo>
                  <a:lnTo>
                    <a:pt x="66" y="37"/>
                  </a:lnTo>
                  <a:lnTo>
                    <a:pt x="51" y="37"/>
                  </a:lnTo>
                  <a:close/>
                  <a:moveTo>
                    <a:pt x="40" y="28"/>
                  </a:moveTo>
                  <a:lnTo>
                    <a:pt x="68" y="28"/>
                  </a:lnTo>
                  <a:lnTo>
                    <a:pt x="80" y="29"/>
                  </a:lnTo>
                  <a:lnTo>
                    <a:pt x="88" y="32"/>
                  </a:lnTo>
                  <a:lnTo>
                    <a:pt x="93" y="38"/>
                  </a:lnTo>
                  <a:lnTo>
                    <a:pt x="94" y="48"/>
                  </a:lnTo>
                  <a:lnTo>
                    <a:pt x="93" y="56"/>
                  </a:lnTo>
                  <a:lnTo>
                    <a:pt x="88" y="63"/>
                  </a:lnTo>
                  <a:lnTo>
                    <a:pt x="82" y="66"/>
                  </a:lnTo>
                  <a:lnTo>
                    <a:pt x="75" y="69"/>
                  </a:lnTo>
                  <a:lnTo>
                    <a:pt x="96" y="101"/>
                  </a:lnTo>
                  <a:lnTo>
                    <a:pt x="83" y="101"/>
                  </a:lnTo>
                  <a:lnTo>
                    <a:pt x="64" y="69"/>
                  </a:lnTo>
                  <a:lnTo>
                    <a:pt x="51" y="69"/>
                  </a:lnTo>
                  <a:lnTo>
                    <a:pt x="51" y="101"/>
                  </a:lnTo>
                  <a:lnTo>
                    <a:pt x="40" y="101"/>
                  </a:lnTo>
                  <a:lnTo>
                    <a:pt x="40" y="28"/>
                  </a:lnTo>
                  <a:close/>
                  <a:moveTo>
                    <a:pt x="64" y="11"/>
                  </a:moveTo>
                  <a:lnTo>
                    <a:pt x="48" y="13"/>
                  </a:lnTo>
                  <a:lnTo>
                    <a:pt x="34" y="20"/>
                  </a:lnTo>
                  <a:lnTo>
                    <a:pt x="22" y="32"/>
                  </a:lnTo>
                  <a:lnTo>
                    <a:pt x="14" y="47"/>
                  </a:lnTo>
                  <a:lnTo>
                    <a:pt x="12" y="64"/>
                  </a:lnTo>
                  <a:lnTo>
                    <a:pt x="14" y="82"/>
                  </a:lnTo>
                  <a:lnTo>
                    <a:pt x="22" y="96"/>
                  </a:lnTo>
                  <a:lnTo>
                    <a:pt x="34" y="107"/>
                  </a:lnTo>
                  <a:lnTo>
                    <a:pt x="48" y="114"/>
                  </a:lnTo>
                  <a:lnTo>
                    <a:pt x="64" y="117"/>
                  </a:lnTo>
                  <a:lnTo>
                    <a:pt x="81" y="114"/>
                  </a:lnTo>
                  <a:lnTo>
                    <a:pt x="96" y="107"/>
                  </a:lnTo>
                  <a:lnTo>
                    <a:pt x="107" y="96"/>
                  </a:lnTo>
                  <a:lnTo>
                    <a:pt x="114" y="82"/>
                  </a:lnTo>
                  <a:lnTo>
                    <a:pt x="116" y="64"/>
                  </a:lnTo>
                  <a:lnTo>
                    <a:pt x="114" y="47"/>
                  </a:lnTo>
                  <a:lnTo>
                    <a:pt x="107" y="32"/>
                  </a:lnTo>
                  <a:lnTo>
                    <a:pt x="96" y="20"/>
                  </a:lnTo>
                  <a:lnTo>
                    <a:pt x="81" y="13"/>
                  </a:lnTo>
                  <a:lnTo>
                    <a:pt x="64" y="11"/>
                  </a:lnTo>
                  <a:close/>
                  <a:moveTo>
                    <a:pt x="64" y="0"/>
                  </a:moveTo>
                  <a:lnTo>
                    <a:pt x="85" y="3"/>
                  </a:lnTo>
                  <a:lnTo>
                    <a:pt x="103" y="12"/>
                  </a:lnTo>
                  <a:lnTo>
                    <a:pt x="117" y="25"/>
                  </a:lnTo>
                  <a:lnTo>
                    <a:pt x="126" y="43"/>
                  </a:lnTo>
                  <a:lnTo>
                    <a:pt x="130" y="64"/>
                  </a:lnTo>
                  <a:lnTo>
                    <a:pt x="126" y="84"/>
                  </a:lnTo>
                  <a:lnTo>
                    <a:pt x="117" y="102"/>
                  </a:lnTo>
                  <a:lnTo>
                    <a:pt x="103" y="116"/>
                  </a:lnTo>
                  <a:lnTo>
                    <a:pt x="85" y="125"/>
                  </a:lnTo>
                  <a:lnTo>
                    <a:pt x="64" y="128"/>
                  </a:lnTo>
                  <a:lnTo>
                    <a:pt x="45" y="125"/>
                  </a:lnTo>
                  <a:lnTo>
                    <a:pt x="26" y="116"/>
                  </a:lnTo>
                  <a:lnTo>
                    <a:pt x="12" y="102"/>
                  </a:lnTo>
                  <a:lnTo>
                    <a:pt x="2" y="84"/>
                  </a:lnTo>
                  <a:lnTo>
                    <a:pt x="0" y="64"/>
                  </a:lnTo>
                  <a:lnTo>
                    <a:pt x="2" y="43"/>
                  </a:lnTo>
                  <a:lnTo>
                    <a:pt x="12" y="25"/>
                  </a:lnTo>
                  <a:lnTo>
                    <a:pt x="26" y="12"/>
                  </a:lnTo>
                  <a:lnTo>
                    <a:pt x="45" y="3"/>
                  </a:lnTo>
                  <a:lnTo>
                    <a:pt x="6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8" name="Text Placeholder 7"/>
          <p:cNvSpPr>
            <a:spLocks noGrp="1"/>
          </p:cNvSpPr>
          <p:nvPr>
            <p:ph type="body" sz="quarter" idx="19" hasCustomPrompt="1"/>
          </p:nvPr>
        </p:nvSpPr>
        <p:spPr>
          <a:xfrm>
            <a:off x="6507280" y="4735984"/>
            <a:ext cx="1484986" cy="2921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2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Partner Name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20" hasCustomPrompt="1"/>
          </p:nvPr>
        </p:nvSpPr>
        <p:spPr>
          <a:xfrm>
            <a:off x="1" y="4728518"/>
            <a:ext cx="6510268" cy="184150"/>
          </a:xfrm>
        </p:spPr>
        <p:txBody>
          <a:bodyPr>
            <a:noAutofit/>
          </a:bodyPr>
          <a:lstStyle>
            <a:lvl1pPr marL="0" indent="0" algn="ctr">
              <a:buNone/>
              <a:defRPr sz="1200" baseline="0"/>
            </a:lvl1pPr>
            <a:lvl2pPr marL="182880" indent="0">
              <a:buNone/>
              <a:defRPr/>
            </a:lvl2pPr>
            <a:lvl3pPr marL="365760" indent="0">
              <a:buNone/>
              <a:defRPr/>
            </a:lvl3pPr>
            <a:lvl4pPr marL="548640" indent="0">
              <a:buNone/>
              <a:defRPr/>
            </a:lvl4pPr>
            <a:lvl5pPr marL="731520" indent="0">
              <a:buNone/>
              <a:defRPr/>
            </a:lvl5pPr>
          </a:lstStyle>
          <a:p>
            <a:pPr lvl="0"/>
            <a:r>
              <a:rPr lang="en-US" dirty="0"/>
              <a:t>Click to add URL to online story</a:t>
            </a:r>
          </a:p>
        </p:txBody>
      </p:sp>
    </p:spTree>
    <p:extLst/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1" pos="4104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S - Customer Validation - Whi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192024"/>
            <a:ext cx="6510269" cy="429768"/>
          </a:xfrm>
        </p:spPr>
        <p:txBody>
          <a:bodyPr lIns="182880" rIns="182880"/>
          <a:lstStyle>
            <a:lvl1pPr algn="ctr">
              <a:defRPr sz="2200" baseline="0">
                <a:latin typeface="+mj-lt"/>
              </a:defRPr>
            </a:lvl1pPr>
          </a:lstStyle>
          <a:p>
            <a:r>
              <a:rPr lang="en-US" dirty="0"/>
              <a:t>Customer Validation - Click to Edit Title</a:t>
            </a:r>
          </a:p>
        </p:txBody>
      </p:sp>
      <p:sp>
        <p:nvSpPr>
          <p:cNvPr id="21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6510270" y="226814"/>
            <a:ext cx="2633730" cy="369332"/>
          </a:xfrm>
        </p:spPr>
        <p:txBody>
          <a:bodyPr wrap="square" anchor="ctr">
            <a:spAutoFit/>
          </a:bodyPr>
          <a:lstStyle>
            <a:lvl1pPr marL="0" indent="0" algn="ctr" defTabSz="182880">
              <a:lnSpc>
                <a:spcPct val="100000"/>
              </a:lnSpc>
              <a:spcBef>
                <a:spcPts val="0"/>
              </a:spcBef>
              <a:buFont typeface="Arial" pitchFamily="34" charset="0"/>
              <a:buNone/>
              <a:defRPr sz="1800" b="0" cap="none" baseline="0">
                <a:solidFill>
                  <a:schemeClr val="bg1"/>
                </a:solidFill>
                <a:effectLst/>
                <a:latin typeface="+mj-lt"/>
              </a:defRPr>
            </a:lvl1pPr>
          </a:lstStyle>
          <a:p>
            <a:pPr lvl="0"/>
            <a:r>
              <a:rPr lang="en-US" dirty="0"/>
              <a:t>Click to Edit Industry</a:t>
            </a:r>
          </a:p>
        </p:txBody>
      </p:sp>
      <p:sp>
        <p:nvSpPr>
          <p:cNvPr id="5" name="Content Placeholder 3"/>
          <p:cNvSpPr>
            <a:spLocks noGrp="1"/>
          </p:cNvSpPr>
          <p:nvPr>
            <p:ph sz="quarter" idx="15" hasCustomPrompt="1"/>
          </p:nvPr>
        </p:nvSpPr>
        <p:spPr>
          <a:xfrm>
            <a:off x="0" y="643514"/>
            <a:ext cx="6510270" cy="4092469"/>
          </a:xfrm>
        </p:spPr>
        <p:txBody>
          <a:bodyPr wrap="square" lIns="365760" rIns="274320" anchor="t">
            <a:normAutofit/>
          </a:bodyPr>
          <a:lstStyle>
            <a:lvl1pPr>
              <a:defRPr sz="2000" baseline="0">
                <a:latin typeface="+mn-lt"/>
              </a:defRPr>
            </a:lvl1pPr>
            <a:lvl2pPr>
              <a:defRPr sz="1800" baseline="0">
                <a:latin typeface="+mn-lt"/>
              </a:defRPr>
            </a:lvl2pPr>
            <a:lvl3pPr>
              <a:defRPr sz="1600" baseline="0">
                <a:latin typeface="+mn-lt"/>
              </a:defRPr>
            </a:lvl3pPr>
            <a:lvl4pPr>
              <a:defRPr baseline="0">
                <a:latin typeface="+mj-lt"/>
              </a:defRPr>
            </a:lvl4pPr>
            <a:lvl5pPr>
              <a:defRPr baseline="0">
                <a:latin typeface="+mj-lt"/>
              </a:defRPr>
            </a:lvl5pPr>
          </a:lstStyle>
          <a:p>
            <a:pPr lvl="0"/>
            <a:r>
              <a:rPr lang="en-US" dirty="0"/>
              <a:t>Click to add text or click an icon to add other content types.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6602878" y="776288"/>
            <a:ext cx="2448000" cy="2867308"/>
          </a:xfrm>
        </p:spPr>
        <p:txBody>
          <a:bodyPr wrap="square" anchor="t">
            <a:normAutofit/>
          </a:bodyPr>
          <a:lstStyle>
            <a:lvl1pPr marL="0" indent="-182880">
              <a:lnSpc>
                <a:spcPct val="85000"/>
              </a:lnSpc>
              <a:buFont typeface="Arial" pitchFamily="34" charset="0"/>
              <a:buNone/>
              <a:defRPr sz="1600" b="0" cap="none" baseline="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/>
            </a:lvl2pPr>
            <a:lvl3pPr marL="182880" indent="0">
              <a:buFontTx/>
              <a:buNone/>
              <a:defRPr/>
            </a:lvl3pPr>
            <a:lvl4pPr marL="365760" indent="0">
              <a:buFontTx/>
              <a:buNone/>
              <a:defRPr/>
            </a:lvl4pPr>
            <a:lvl5pPr marL="548640" indent="0">
              <a:buFontTx/>
              <a:buNone/>
              <a:defRPr/>
            </a:lvl5pPr>
          </a:lstStyle>
          <a:p>
            <a:pPr lvl="0"/>
            <a:r>
              <a:rPr lang="en-US" dirty="0"/>
              <a:t>“Add a customer win quote here regarding “Expected Results” and/or how the organization has been using SAS in the past.</a:t>
            </a:r>
          </a:p>
          <a:p>
            <a:pPr lvl="0"/>
            <a:r>
              <a:rPr lang="en-US" dirty="0"/>
              <a:t>If the name and title are unavailable, add the company name only.”</a:t>
            </a:r>
          </a:p>
        </p:txBody>
      </p:sp>
      <p:sp>
        <p:nvSpPr>
          <p:cNvPr id="4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6598393" y="3649609"/>
            <a:ext cx="2450592" cy="286232"/>
          </a:xfrm>
        </p:spPr>
        <p:txBody>
          <a:bodyPr anchor="b" anchorCtr="0">
            <a:normAutofit/>
          </a:bodyPr>
          <a:lstStyle>
            <a:lvl1pPr marL="0" indent="0" algn="l">
              <a:lnSpc>
                <a:spcPct val="85000"/>
              </a:lnSpc>
              <a:buNone/>
              <a:defRPr sz="1400" b="0">
                <a:solidFill>
                  <a:schemeClr val="bg1"/>
                </a:solidFill>
                <a:effectLst/>
                <a:latin typeface="+mn-lt"/>
              </a:defRPr>
            </a:lvl1pPr>
          </a:lstStyle>
          <a:p>
            <a:pPr lvl="0"/>
            <a:r>
              <a:rPr lang="en-US" dirty="0"/>
              <a:t>Spokesperson’s Name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6598393" y="3941853"/>
            <a:ext cx="2450592" cy="501885"/>
          </a:xfrm>
        </p:spPr>
        <p:txBody>
          <a:bodyPr wrap="square" anchor="t">
            <a:normAutofit/>
          </a:bodyPr>
          <a:lstStyle>
            <a:lvl1pPr marL="182880" indent="0" algn="l">
              <a:lnSpc>
                <a:spcPct val="85000"/>
              </a:lnSpc>
              <a:buNone/>
              <a:defRPr sz="1200">
                <a:solidFill>
                  <a:schemeClr val="bg1">
                    <a:lumMod val="85000"/>
                  </a:schemeClr>
                </a:solidFill>
                <a:effectLst/>
              </a:defRPr>
            </a:lvl1pPr>
          </a:lstStyle>
          <a:p>
            <a:pPr lvl="0"/>
            <a:r>
              <a:rPr lang="en-US" dirty="0"/>
              <a:t>Spokesperson’s Job Title</a:t>
            </a:r>
          </a:p>
        </p:txBody>
      </p:sp>
      <p:sp>
        <p:nvSpPr>
          <p:cNvPr id="3" name="Slide Number Placeholder 8"/>
          <p:cNvSpPr>
            <a:spLocks noGrp="1"/>
          </p:cNvSpPr>
          <p:nvPr>
            <p:ph type="sldNum" sz="quarter" idx="18"/>
          </p:nvPr>
        </p:nvSpPr>
        <p:spPr>
          <a:xfrm>
            <a:off x="0" y="4912668"/>
            <a:ext cx="914400" cy="230832"/>
          </a:xfrm>
        </p:spPr>
        <p:txBody>
          <a:bodyPr/>
          <a:lstStyle>
            <a:lvl1pPr algn="l">
              <a:defRPr/>
            </a:lvl1pPr>
          </a:lstStyle>
          <a:p>
            <a:fld id="{4976208B-6111-490B-8CEC-FFB249DB2100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23" name="Group 22"/>
          <p:cNvGrpSpPr/>
          <p:nvPr userDrawn="1"/>
        </p:nvGrpSpPr>
        <p:grpSpPr>
          <a:xfrm>
            <a:off x="8427835" y="4765184"/>
            <a:ext cx="526892" cy="220528"/>
            <a:chOff x="6145213" y="4384676"/>
            <a:chExt cx="1582738" cy="649287"/>
          </a:xfrm>
          <a:solidFill>
            <a:schemeClr val="bg1"/>
          </a:solidFill>
        </p:grpSpPr>
        <p:sp>
          <p:nvSpPr>
            <p:cNvPr id="24" name="Freeform 6"/>
            <p:cNvSpPr>
              <a:spLocks/>
            </p:cNvSpPr>
            <p:nvPr userDrawn="1"/>
          </p:nvSpPr>
          <p:spPr bwMode="auto">
            <a:xfrm>
              <a:off x="6640513" y="4454526"/>
              <a:ext cx="341313" cy="449263"/>
            </a:xfrm>
            <a:custGeom>
              <a:avLst/>
              <a:gdLst>
                <a:gd name="T0" fmla="*/ 485 w 859"/>
                <a:gd name="T1" fmla="*/ 5 h 1132"/>
                <a:gd name="T2" fmla="*/ 603 w 859"/>
                <a:gd name="T3" fmla="*/ 31 h 1132"/>
                <a:gd name="T4" fmla="*/ 699 w 859"/>
                <a:gd name="T5" fmla="*/ 82 h 1132"/>
                <a:gd name="T6" fmla="*/ 771 w 859"/>
                <a:gd name="T7" fmla="*/ 167 h 1132"/>
                <a:gd name="T8" fmla="*/ 810 w 859"/>
                <a:gd name="T9" fmla="*/ 290 h 1132"/>
                <a:gd name="T10" fmla="*/ 642 w 859"/>
                <a:gd name="T11" fmla="*/ 307 h 1132"/>
                <a:gd name="T12" fmla="*/ 606 w 859"/>
                <a:gd name="T13" fmla="*/ 231 h 1132"/>
                <a:gd name="T14" fmla="*/ 544 w 859"/>
                <a:gd name="T15" fmla="*/ 184 h 1132"/>
                <a:gd name="T16" fmla="*/ 467 w 859"/>
                <a:gd name="T17" fmla="*/ 162 h 1132"/>
                <a:gd name="T18" fmla="*/ 385 w 859"/>
                <a:gd name="T19" fmla="*/ 158 h 1132"/>
                <a:gd name="T20" fmla="*/ 304 w 859"/>
                <a:gd name="T21" fmla="*/ 172 h 1132"/>
                <a:gd name="T22" fmla="*/ 236 w 859"/>
                <a:gd name="T23" fmla="*/ 207 h 1132"/>
                <a:gd name="T24" fmla="*/ 200 w 859"/>
                <a:gd name="T25" fmla="*/ 268 h 1132"/>
                <a:gd name="T26" fmla="*/ 207 w 859"/>
                <a:gd name="T27" fmla="*/ 344 h 1132"/>
                <a:gd name="T28" fmla="*/ 256 w 859"/>
                <a:gd name="T29" fmla="*/ 397 h 1132"/>
                <a:gd name="T30" fmla="*/ 334 w 859"/>
                <a:gd name="T31" fmla="*/ 434 h 1132"/>
                <a:gd name="T32" fmla="*/ 428 w 859"/>
                <a:gd name="T33" fmla="*/ 460 h 1132"/>
                <a:gd name="T34" fmla="*/ 528 w 859"/>
                <a:gd name="T35" fmla="*/ 484 h 1132"/>
                <a:gd name="T36" fmla="*/ 634 w 859"/>
                <a:gd name="T37" fmla="*/ 513 h 1132"/>
                <a:gd name="T38" fmla="*/ 728 w 859"/>
                <a:gd name="T39" fmla="*/ 556 h 1132"/>
                <a:gd name="T40" fmla="*/ 804 w 859"/>
                <a:gd name="T41" fmla="*/ 620 h 1132"/>
                <a:gd name="T42" fmla="*/ 850 w 859"/>
                <a:gd name="T43" fmla="*/ 711 h 1132"/>
                <a:gd name="T44" fmla="*/ 857 w 859"/>
                <a:gd name="T45" fmla="*/ 838 h 1132"/>
                <a:gd name="T46" fmla="*/ 821 w 859"/>
                <a:gd name="T47" fmla="*/ 954 h 1132"/>
                <a:gd name="T48" fmla="*/ 750 w 859"/>
                <a:gd name="T49" fmla="*/ 1037 h 1132"/>
                <a:gd name="T50" fmla="*/ 655 w 859"/>
                <a:gd name="T51" fmla="*/ 1093 h 1132"/>
                <a:gd name="T52" fmla="*/ 545 w 859"/>
                <a:gd name="T53" fmla="*/ 1124 h 1132"/>
                <a:gd name="T54" fmla="*/ 428 w 859"/>
                <a:gd name="T55" fmla="*/ 1132 h 1132"/>
                <a:gd name="T56" fmla="*/ 297 w 859"/>
                <a:gd name="T57" fmla="*/ 1120 h 1132"/>
                <a:gd name="T58" fmla="*/ 182 w 859"/>
                <a:gd name="T59" fmla="*/ 1081 h 1132"/>
                <a:gd name="T60" fmla="*/ 89 w 859"/>
                <a:gd name="T61" fmla="*/ 1012 h 1132"/>
                <a:gd name="T62" fmla="*/ 26 w 859"/>
                <a:gd name="T63" fmla="*/ 908 h 1132"/>
                <a:gd name="T64" fmla="*/ 0 w 859"/>
                <a:gd name="T65" fmla="*/ 767 h 1132"/>
                <a:gd name="T66" fmla="*/ 178 w 859"/>
                <a:gd name="T67" fmla="*/ 838 h 1132"/>
                <a:gd name="T68" fmla="*/ 229 w 859"/>
                <a:gd name="T69" fmla="*/ 913 h 1132"/>
                <a:gd name="T70" fmla="*/ 308 w 859"/>
                <a:gd name="T71" fmla="*/ 957 h 1132"/>
                <a:gd name="T72" fmla="*/ 404 w 859"/>
                <a:gd name="T73" fmla="*/ 974 h 1132"/>
                <a:gd name="T74" fmla="*/ 488 w 859"/>
                <a:gd name="T75" fmla="*/ 974 h 1132"/>
                <a:gd name="T76" fmla="*/ 564 w 859"/>
                <a:gd name="T77" fmla="*/ 960 h 1132"/>
                <a:gd name="T78" fmla="*/ 630 w 859"/>
                <a:gd name="T79" fmla="*/ 927 h 1132"/>
                <a:gd name="T80" fmla="*/ 674 w 859"/>
                <a:gd name="T81" fmla="*/ 871 h 1132"/>
                <a:gd name="T82" fmla="*/ 681 w 859"/>
                <a:gd name="T83" fmla="*/ 787 h 1132"/>
                <a:gd name="T84" fmla="*/ 647 w 859"/>
                <a:gd name="T85" fmla="*/ 722 h 1132"/>
                <a:gd name="T86" fmla="*/ 580 w 859"/>
                <a:gd name="T87" fmla="*/ 677 h 1132"/>
                <a:gd name="T88" fmla="*/ 490 w 859"/>
                <a:gd name="T89" fmla="*/ 647 h 1132"/>
                <a:gd name="T90" fmla="*/ 387 w 859"/>
                <a:gd name="T91" fmla="*/ 622 h 1132"/>
                <a:gd name="T92" fmla="*/ 281 w 859"/>
                <a:gd name="T93" fmla="*/ 595 h 1132"/>
                <a:gd name="T94" fmla="*/ 183 w 859"/>
                <a:gd name="T95" fmla="*/ 558 h 1132"/>
                <a:gd name="T96" fmla="*/ 99 w 859"/>
                <a:gd name="T97" fmla="*/ 504 h 1132"/>
                <a:gd name="T98" fmla="*/ 42 w 859"/>
                <a:gd name="T99" fmla="*/ 423 h 1132"/>
                <a:gd name="T100" fmla="*/ 21 w 859"/>
                <a:gd name="T101" fmla="*/ 308 h 1132"/>
                <a:gd name="T102" fmla="*/ 43 w 859"/>
                <a:gd name="T103" fmla="*/ 193 h 1132"/>
                <a:gd name="T104" fmla="*/ 103 w 859"/>
                <a:gd name="T105" fmla="*/ 107 h 1132"/>
                <a:gd name="T106" fmla="*/ 190 w 859"/>
                <a:gd name="T107" fmla="*/ 46 h 1132"/>
                <a:gd name="T108" fmla="*/ 292 w 859"/>
                <a:gd name="T109" fmla="*/ 12 h 1132"/>
                <a:gd name="T110" fmla="*/ 399 w 859"/>
                <a:gd name="T111" fmla="*/ 0 h 1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859" h="1132">
                  <a:moveTo>
                    <a:pt x="399" y="0"/>
                  </a:moveTo>
                  <a:lnTo>
                    <a:pt x="443" y="2"/>
                  </a:lnTo>
                  <a:lnTo>
                    <a:pt x="485" y="5"/>
                  </a:lnTo>
                  <a:lnTo>
                    <a:pt x="527" y="11"/>
                  </a:lnTo>
                  <a:lnTo>
                    <a:pt x="566" y="20"/>
                  </a:lnTo>
                  <a:lnTo>
                    <a:pt x="603" y="31"/>
                  </a:lnTo>
                  <a:lnTo>
                    <a:pt x="637" y="44"/>
                  </a:lnTo>
                  <a:lnTo>
                    <a:pt x="670" y="62"/>
                  </a:lnTo>
                  <a:lnTo>
                    <a:pt x="699" y="82"/>
                  </a:lnTo>
                  <a:lnTo>
                    <a:pt x="726" y="107"/>
                  </a:lnTo>
                  <a:lnTo>
                    <a:pt x="750" y="134"/>
                  </a:lnTo>
                  <a:lnTo>
                    <a:pt x="771" y="167"/>
                  </a:lnTo>
                  <a:lnTo>
                    <a:pt x="787" y="203"/>
                  </a:lnTo>
                  <a:lnTo>
                    <a:pt x="800" y="244"/>
                  </a:lnTo>
                  <a:lnTo>
                    <a:pt x="810" y="290"/>
                  </a:lnTo>
                  <a:lnTo>
                    <a:pt x="815" y="339"/>
                  </a:lnTo>
                  <a:lnTo>
                    <a:pt x="648" y="339"/>
                  </a:lnTo>
                  <a:lnTo>
                    <a:pt x="642" y="307"/>
                  </a:lnTo>
                  <a:lnTo>
                    <a:pt x="634" y="278"/>
                  </a:lnTo>
                  <a:lnTo>
                    <a:pt x="621" y="254"/>
                  </a:lnTo>
                  <a:lnTo>
                    <a:pt x="606" y="231"/>
                  </a:lnTo>
                  <a:lnTo>
                    <a:pt x="587" y="213"/>
                  </a:lnTo>
                  <a:lnTo>
                    <a:pt x="567" y="197"/>
                  </a:lnTo>
                  <a:lnTo>
                    <a:pt x="544" y="184"/>
                  </a:lnTo>
                  <a:lnTo>
                    <a:pt x="519" y="174"/>
                  </a:lnTo>
                  <a:lnTo>
                    <a:pt x="494" y="167"/>
                  </a:lnTo>
                  <a:lnTo>
                    <a:pt x="467" y="162"/>
                  </a:lnTo>
                  <a:lnTo>
                    <a:pt x="440" y="158"/>
                  </a:lnTo>
                  <a:lnTo>
                    <a:pt x="412" y="157"/>
                  </a:lnTo>
                  <a:lnTo>
                    <a:pt x="385" y="158"/>
                  </a:lnTo>
                  <a:lnTo>
                    <a:pt x="358" y="161"/>
                  </a:lnTo>
                  <a:lnTo>
                    <a:pt x="330" y="166"/>
                  </a:lnTo>
                  <a:lnTo>
                    <a:pt x="304" y="172"/>
                  </a:lnTo>
                  <a:lnTo>
                    <a:pt x="279" y="180"/>
                  </a:lnTo>
                  <a:lnTo>
                    <a:pt x="257" y="192"/>
                  </a:lnTo>
                  <a:lnTo>
                    <a:pt x="236" y="207"/>
                  </a:lnTo>
                  <a:lnTo>
                    <a:pt x="221" y="224"/>
                  </a:lnTo>
                  <a:lnTo>
                    <a:pt x="208" y="244"/>
                  </a:lnTo>
                  <a:lnTo>
                    <a:pt x="200" y="268"/>
                  </a:lnTo>
                  <a:lnTo>
                    <a:pt x="198" y="296"/>
                  </a:lnTo>
                  <a:lnTo>
                    <a:pt x="200" y="321"/>
                  </a:lnTo>
                  <a:lnTo>
                    <a:pt x="207" y="344"/>
                  </a:lnTo>
                  <a:lnTo>
                    <a:pt x="219" y="365"/>
                  </a:lnTo>
                  <a:lnTo>
                    <a:pt x="236" y="382"/>
                  </a:lnTo>
                  <a:lnTo>
                    <a:pt x="256" y="397"/>
                  </a:lnTo>
                  <a:lnTo>
                    <a:pt x="279" y="411"/>
                  </a:lnTo>
                  <a:lnTo>
                    <a:pt x="304" y="423"/>
                  </a:lnTo>
                  <a:lnTo>
                    <a:pt x="334" y="434"/>
                  </a:lnTo>
                  <a:lnTo>
                    <a:pt x="363" y="443"/>
                  </a:lnTo>
                  <a:lnTo>
                    <a:pt x="395" y="452"/>
                  </a:lnTo>
                  <a:lnTo>
                    <a:pt x="428" y="460"/>
                  </a:lnTo>
                  <a:lnTo>
                    <a:pt x="461" y="467"/>
                  </a:lnTo>
                  <a:lnTo>
                    <a:pt x="495" y="476"/>
                  </a:lnTo>
                  <a:lnTo>
                    <a:pt x="528" y="484"/>
                  </a:lnTo>
                  <a:lnTo>
                    <a:pt x="564" y="493"/>
                  </a:lnTo>
                  <a:lnTo>
                    <a:pt x="600" y="502"/>
                  </a:lnTo>
                  <a:lnTo>
                    <a:pt x="634" y="513"/>
                  </a:lnTo>
                  <a:lnTo>
                    <a:pt x="666" y="527"/>
                  </a:lnTo>
                  <a:lnTo>
                    <a:pt x="698" y="540"/>
                  </a:lnTo>
                  <a:lnTo>
                    <a:pt x="728" y="556"/>
                  </a:lnTo>
                  <a:lnTo>
                    <a:pt x="756" y="575"/>
                  </a:lnTo>
                  <a:lnTo>
                    <a:pt x="782" y="595"/>
                  </a:lnTo>
                  <a:lnTo>
                    <a:pt x="804" y="620"/>
                  </a:lnTo>
                  <a:lnTo>
                    <a:pt x="823" y="646"/>
                  </a:lnTo>
                  <a:lnTo>
                    <a:pt x="838" y="676"/>
                  </a:lnTo>
                  <a:lnTo>
                    <a:pt x="850" y="711"/>
                  </a:lnTo>
                  <a:lnTo>
                    <a:pt x="857" y="750"/>
                  </a:lnTo>
                  <a:lnTo>
                    <a:pt x="859" y="792"/>
                  </a:lnTo>
                  <a:lnTo>
                    <a:pt x="857" y="838"/>
                  </a:lnTo>
                  <a:lnTo>
                    <a:pt x="849" y="880"/>
                  </a:lnTo>
                  <a:lnTo>
                    <a:pt x="838" y="919"/>
                  </a:lnTo>
                  <a:lnTo>
                    <a:pt x="821" y="954"/>
                  </a:lnTo>
                  <a:lnTo>
                    <a:pt x="801" y="985"/>
                  </a:lnTo>
                  <a:lnTo>
                    <a:pt x="777" y="1013"/>
                  </a:lnTo>
                  <a:lnTo>
                    <a:pt x="750" y="1037"/>
                  </a:lnTo>
                  <a:lnTo>
                    <a:pt x="721" y="1059"/>
                  </a:lnTo>
                  <a:lnTo>
                    <a:pt x="689" y="1077"/>
                  </a:lnTo>
                  <a:lnTo>
                    <a:pt x="655" y="1093"/>
                  </a:lnTo>
                  <a:lnTo>
                    <a:pt x="619" y="1106"/>
                  </a:lnTo>
                  <a:lnTo>
                    <a:pt x="583" y="1116"/>
                  </a:lnTo>
                  <a:lnTo>
                    <a:pt x="545" y="1124"/>
                  </a:lnTo>
                  <a:lnTo>
                    <a:pt x="506" y="1129"/>
                  </a:lnTo>
                  <a:lnTo>
                    <a:pt x="467" y="1132"/>
                  </a:lnTo>
                  <a:lnTo>
                    <a:pt x="428" y="1132"/>
                  </a:lnTo>
                  <a:lnTo>
                    <a:pt x="383" y="1131"/>
                  </a:lnTo>
                  <a:lnTo>
                    <a:pt x="340" y="1128"/>
                  </a:lnTo>
                  <a:lnTo>
                    <a:pt x="297" y="1120"/>
                  </a:lnTo>
                  <a:lnTo>
                    <a:pt x="257" y="1111"/>
                  </a:lnTo>
                  <a:lnTo>
                    <a:pt x="218" y="1097"/>
                  </a:lnTo>
                  <a:lnTo>
                    <a:pt x="182" y="1081"/>
                  </a:lnTo>
                  <a:lnTo>
                    <a:pt x="148" y="1061"/>
                  </a:lnTo>
                  <a:lnTo>
                    <a:pt x="117" y="1038"/>
                  </a:lnTo>
                  <a:lnTo>
                    <a:pt x="89" y="1012"/>
                  </a:lnTo>
                  <a:lnTo>
                    <a:pt x="65" y="980"/>
                  </a:lnTo>
                  <a:lnTo>
                    <a:pt x="43" y="947"/>
                  </a:lnTo>
                  <a:lnTo>
                    <a:pt x="26" y="908"/>
                  </a:lnTo>
                  <a:lnTo>
                    <a:pt x="13" y="865"/>
                  </a:lnTo>
                  <a:lnTo>
                    <a:pt x="4" y="819"/>
                  </a:lnTo>
                  <a:lnTo>
                    <a:pt x="0" y="767"/>
                  </a:lnTo>
                  <a:lnTo>
                    <a:pt x="166" y="767"/>
                  </a:lnTo>
                  <a:lnTo>
                    <a:pt x="170" y="804"/>
                  </a:lnTo>
                  <a:lnTo>
                    <a:pt x="178" y="838"/>
                  </a:lnTo>
                  <a:lnTo>
                    <a:pt x="191" y="867"/>
                  </a:lnTo>
                  <a:lnTo>
                    <a:pt x="208" y="891"/>
                  </a:lnTo>
                  <a:lnTo>
                    <a:pt x="229" y="913"/>
                  </a:lnTo>
                  <a:lnTo>
                    <a:pt x="253" y="931"/>
                  </a:lnTo>
                  <a:lnTo>
                    <a:pt x="279" y="945"/>
                  </a:lnTo>
                  <a:lnTo>
                    <a:pt x="308" y="957"/>
                  </a:lnTo>
                  <a:lnTo>
                    <a:pt x="338" y="966"/>
                  </a:lnTo>
                  <a:lnTo>
                    <a:pt x="371" y="972"/>
                  </a:lnTo>
                  <a:lnTo>
                    <a:pt x="404" y="974"/>
                  </a:lnTo>
                  <a:lnTo>
                    <a:pt x="438" y="976"/>
                  </a:lnTo>
                  <a:lnTo>
                    <a:pt x="462" y="976"/>
                  </a:lnTo>
                  <a:lnTo>
                    <a:pt x="488" y="974"/>
                  </a:lnTo>
                  <a:lnTo>
                    <a:pt x="513" y="971"/>
                  </a:lnTo>
                  <a:lnTo>
                    <a:pt x="539" y="966"/>
                  </a:lnTo>
                  <a:lnTo>
                    <a:pt x="564" y="960"/>
                  </a:lnTo>
                  <a:lnTo>
                    <a:pt x="589" y="951"/>
                  </a:lnTo>
                  <a:lnTo>
                    <a:pt x="610" y="941"/>
                  </a:lnTo>
                  <a:lnTo>
                    <a:pt x="630" y="927"/>
                  </a:lnTo>
                  <a:lnTo>
                    <a:pt x="648" y="912"/>
                  </a:lnTo>
                  <a:lnTo>
                    <a:pt x="663" y="892"/>
                  </a:lnTo>
                  <a:lnTo>
                    <a:pt x="674" y="871"/>
                  </a:lnTo>
                  <a:lnTo>
                    <a:pt x="681" y="844"/>
                  </a:lnTo>
                  <a:lnTo>
                    <a:pt x="683" y="815"/>
                  </a:lnTo>
                  <a:lnTo>
                    <a:pt x="681" y="787"/>
                  </a:lnTo>
                  <a:lnTo>
                    <a:pt x="674" y="762"/>
                  </a:lnTo>
                  <a:lnTo>
                    <a:pt x="661" y="740"/>
                  </a:lnTo>
                  <a:lnTo>
                    <a:pt x="647" y="722"/>
                  </a:lnTo>
                  <a:lnTo>
                    <a:pt x="627" y="705"/>
                  </a:lnTo>
                  <a:lnTo>
                    <a:pt x="606" y="691"/>
                  </a:lnTo>
                  <a:lnTo>
                    <a:pt x="580" y="677"/>
                  </a:lnTo>
                  <a:lnTo>
                    <a:pt x="552" y="667"/>
                  </a:lnTo>
                  <a:lnTo>
                    <a:pt x="522" y="656"/>
                  </a:lnTo>
                  <a:lnTo>
                    <a:pt x="490" y="647"/>
                  </a:lnTo>
                  <a:lnTo>
                    <a:pt x="457" y="639"/>
                  </a:lnTo>
                  <a:lnTo>
                    <a:pt x="422" y="630"/>
                  </a:lnTo>
                  <a:lnTo>
                    <a:pt x="387" y="622"/>
                  </a:lnTo>
                  <a:lnTo>
                    <a:pt x="352" y="613"/>
                  </a:lnTo>
                  <a:lnTo>
                    <a:pt x="317" y="605"/>
                  </a:lnTo>
                  <a:lnTo>
                    <a:pt x="281" y="595"/>
                  </a:lnTo>
                  <a:lnTo>
                    <a:pt x="247" y="585"/>
                  </a:lnTo>
                  <a:lnTo>
                    <a:pt x="215" y="572"/>
                  </a:lnTo>
                  <a:lnTo>
                    <a:pt x="183" y="558"/>
                  </a:lnTo>
                  <a:lnTo>
                    <a:pt x="153" y="542"/>
                  </a:lnTo>
                  <a:lnTo>
                    <a:pt x="125" y="524"/>
                  </a:lnTo>
                  <a:lnTo>
                    <a:pt x="99" y="504"/>
                  </a:lnTo>
                  <a:lnTo>
                    <a:pt x="77" y="480"/>
                  </a:lnTo>
                  <a:lnTo>
                    <a:pt x="58" y="453"/>
                  </a:lnTo>
                  <a:lnTo>
                    <a:pt x="42" y="423"/>
                  </a:lnTo>
                  <a:lnTo>
                    <a:pt x="31" y="389"/>
                  </a:lnTo>
                  <a:lnTo>
                    <a:pt x="24" y="350"/>
                  </a:lnTo>
                  <a:lnTo>
                    <a:pt x="21" y="308"/>
                  </a:lnTo>
                  <a:lnTo>
                    <a:pt x="24" y="267"/>
                  </a:lnTo>
                  <a:lnTo>
                    <a:pt x="31" y="228"/>
                  </a:lnTo>
                  <a:lnTo>
                    <a:pt x="43" y="193"/>
                  </a:lnTo>
                  <a:lnTo>
                    <a:pt x="60" y="161"/>
                  </a:lnTo>
                  <a:lnTo>
                    <a:pt x="80" y="132"/>
                  </a:lnTo>
                  <a:lnTo>
                    <a:pt x="103" y="107"/>
                  </a:lnTo>
                  <a:lnTo>
                    <a:pt x="130" y="84"/>
                  </a:lnTo>
                  <a:lnTo>
                    <a:pt x="159" y="63"/>
                  </a:lnTo>
                  <a:lnTo>
                    <a:pt x="190" y="46"/>
                  </a:lnTo>
                  <a:lnTo>
                    <a:pt x="223" y="32"/>
                  </a:lnTo>
                  <a:lnTo>
                    <a:pt x="257" y="21"/>
                  </a:lnTo>
                  <a:lnTo>
                    <a:pt x="292" y="12"/>
                  </a:lnTo>
                  <a:lnTo>
                    <a:pt x="327" y="6"/>
                  </a:lnTo>
                  <a:lnTo>
                    <a:pt x="364" y="2"/>
                  </a:lnTo>
                  <a:lnTo>
                    <a:pt x="39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7"/>
            <p:cNvSpPr>
              <a:spLocks noEditPoints="1"/>
            </p:cNvSpPr>
            <p:nvPr userDrawn="1"/>
          </p:nvSpPr>
          <p:spPr bwMode="auto">
            <a:xfrm>
              <a:off x="6994526" y="4454526"/>
              <a:ext cx="377825" cy="449263"/>
            </a:xfrm>
            <a:custGeom>
              <a:avLst/>
              <a:gdLst>
                <a:gd name="T0" fmla="*/ 629 w 951"/>
                <a:gd name="T1" fmla="*/ 576 h 1132"/>
                <a:gd name="T2" fmla="*/ 530 w 951"/>
                <a:gd name="T3" fmla="*/ 600 h 1132"/>
                <a:gd name="T4" fmla="*/ 417 w 951"/>
                <a:gd name="T5" fmla="*/ 616 h 1132"/>
                <a:gd name="T6" fmla="*/ 322 w 951"/>
                <a:gd name="T7" fmla="*/ 636 h 1132"/>
                <a:gd name="T8" fmla="*/ 247 w 951"/>
                <a:gd name="T9" fmla="*/ 670 h 1132"/>
                <a:gd name="T10" fmla="*/ 196 w 951"/>
                <a:gd name="T11" fmla="*/ 728 h 1132"/>
                <a:gd name="T12" fmla="*/ 176 w 951"/>
                <a:gd name="T13" fmla="*/ 817 h 1132"/>
                <a:gd name="T14" fmla="*/ 194 w 951"/>
                <a:gd name="T15" fmla="*/ 897 h 1132"/>
                <a:gd name="T16" fmla="*/ 245 w 951"/>
                <a:gd name="T17" fmla="*/ 947 h 1132"/>
                <a:gd name="T18" fmla="*/ 317 w 951"/>
                <a:gd name="T19" fmla="*/ 972 h 1132"/>
                <a:gd name="T20" fmla="*/ 417 w 951"/>
                <a:gd name="T21" fmla="*/ 974 h 1132"/>
                <a:gd name="T22" fmla="*/ 528 w 951"/>
                <a:gd name="T23" fmla="*/ 944 h 1132"/>
                <a:gd name="T24" fmla="*/ 609 w 951"/>
                <a:gd name="T25" fmla="*/ 890 h 1132"/>
                <a:gd name="T26" fmla="*/ 658 w 951"/>
                <a:gd name="T27" fmla="*/ 822 h 1132"/>
                <a:gd name="T28" fmla="*/ 679 w 951"/>
                <a:gd name="T29" fmla="*/ 753 h 1132"/>
                <a:gd name="T30" fmla="*/ 468 w 951"/>
                <a:gd name="T31" fmla="*/ 0 h 1132"/>
                <a:gd name="T32" fmla="*/ 570 w 951"/>
                <a:gd name="T33" fmla="*/ 6 h 1132"/>
                <a:gd name="T34" fmla="*/ 668 w 951"/>
                <a:gd name="T35" fmla="*/ 28 h 1132"/>
                <a:gd name="T36" fmla="*/ 752 w 951"/>
                <a:gd name="T37" fmla="*/ 72 h 1132"/>
                <a:gd name="T38" fmla="*/ 814 w 951"/>
                <a:gd name="T39" fmla="*/ 145 h 1132"/>
                <a:gd name="T40" fmla="*/ 845 w 951"/>
                <a:gd name="T41" fmla="*/ 253 h 1132"/>
                <a:gd name="T42" fmla="*/ 848 w 951"/>
                <a:gd name="T43" fmla="*/ 884 h 1132"/>
                <a:gd name="T44" fmla="*/ 854 w 951"/>
                <a:gd name="T45" fmla="*/ 947 h 1132"/>
                <a:gd name="T46" fmla="*/ 883 w 951"/>
                <a:gd name="T47" fmla="*/ 974 h 1132"/>
                <a:gd name="T48" fmla="*/ 932 w 951"/>
                <a:gd name="T49" fmla="*/ 972 h 1132"/>
                <a:gd name="T50" fmla="*/ 933 w 951"/>
                <a:gd name="T51" fmla="*/ 1114 h 1132"/>
                <a:gd name="T52" fmla="*/ 861 w 951"/>
                <a:gd name="T53" fmla="*/ 1131 h 1132"/>
                <a:gd name="T54" fmla="*/ 779 w 951"/>
                <a:gd name="T55" fmla="*/ 1125 h 1132"/>
                <a:gd name="T56" fmla="*/ 721 w 951"/>
                <a:gd name="T57" fmla="*/ 1083 h 1132"/>
                <a:gd name="T58" fmla="*/ 692 w 951"/>
                <a:gd name="T59" fmla="*/ 1002 h 1132"/>
                <a:gd name="T60" fmla="*/ 616 w 951"/>
                <a:gd name="T61" fmla="*/ 1041 h 1132"/>
                <a:gd name="T62" fmla="*/ 485 w 951"/>
                <a:gd name="T63" fmla="*/ 1111 h 1132"/>
                <a:gd name="T64" fmla="*/ 334 w 951"/>
                <a:gd name="T65" fmla="*/ 1132 h 1132"/>
                <a:gd name="T66" fmla="*/ 222 w 951"/>
                <a:gd name="T67" fmla="*/ 1120 h 1132"/>
                <a:gd name="T68" fmla="*/ 125 w 951"/>
                <a:gd name="T69" fmla="*/ 1082 h 1132"/>
                <a:gd name="T70" fmla="*/ 52 w 951"/>
                <a:gd name="T71" fmla="*/ 1013 h 1132"/>
                <a:gd name="T72" fmla="*/ 9 w 951"/>
                <a:gd name="T73" fmla="*/ 914 h 1132"/>
                <a:gd name="T74" fmla="*/ 1 w 951"/>
                <a:gd name="T75" fmla="*/ 784 h 1132"/>
                <a:gd name="T76" fmla="*/ 33 w 951"/>
                <a:gd name="T77" fmla="*/ 671 h 1132"/>
                <a:gd name="T78" fmla="*/ 94 w 951"/>
                <a:gd name="T79" fmla="*/ 594 h 1132"/>
                <a:gd name="T80" fmla="*/ 176 w 951"/>
                <a:gd name="T81" fmla="*/ 545 h 1132"/>
                <a:gd name="T82" fmla="*/ 273 w 951"/>
                <a:gd name="T83" fmla="*/ 512 h 1132"/>
                <a:gd name="T84" fmla="*/ 381 w 951"/>
                <a:gd name="T85" fmla="*/ 489 h 1132"/>
                <a:gd name="T86" fmla="*/ 491 w 951"/>
                <a:gd name="T87" fmla="*/ 472 h 1132"/>
                <a:gd name="T88" fmla="*/ 582 w 951"/>
                <a:gd name="T89" fmla="*/ 453 h 1132"/>
                <a:gd name="T90" fmla="*/ 647 w 951"/>
                <a:gd name="T91" fmla="*/ 422 h 1132"/>
                <a:gd name="T92" fmla="*/ 680 w 951"/>
                <a:gd name="T93" fmla="*/ 365 h 1132"/>
                <a:gd name="T94" fmla="*/ 675 w 951"/>
                <a:gd name="T95" fmla="*/ 276 h 1132"/>
                <a:gd name="T96" fmla="*/ 638 w 951"/>
                <a:gd name="T97" fmla="*/ 210 h 1132"/>
                <a:gd name="T98" fmla="*/ 578 w 951"/>
                <a:gd name="T99" fmla="*/ 175 h 1132"/>
                <a:gd name="T100" fmla="*/ 506 w 951"/>
                <a:gd name="T101" fmla="*/ 160 h 1132"/>
                <a:gd name="T102" fmla="*/ 423 w 951"/>
                <a:gd name="T103" fmla="*/ 158 h 1132"/>
                <a:gd name="T104" fmla="*/ 332 w 951"/>
                <a:gd name="T105" fmla="*/ 175 h 1132"/>
                <a:gd name="T106" fmla="*/ 261 w 951"/>
                <a:gd name="T107" fmla="*/ 218 h 1132"/>
                <a:gd name="T108" fmla="*/ 216 w 951"/>
                <a:gd name="T109" fmla="*/ 292 h 1132"/>
                <a:gd name="T110" fmla="*/ 39 w 951"/>
                <a:gd name="T111" fmla="*/ 362 h 1132"/>
                <a:gd name="T112" fmla="*/ 66 w 951"/>
                <a:gd name="T113" fmla="*/ 222 h 1132"/>
                <a:gd name="T114" fmla="*/ 129 w 951"/>
                <a:gd name="T115" fmla="*/ 120 h 1132"/>
                <a:gd name="T116" fmla="*/ 222 w 951"/>
                <a:gd name="T117" fmla="*/ 51 h 1132"/>
                <a:gd name="T118" fmla="*/ 338 w 951"/>
                <a:gd name="T119" fmla="*/ 12 h 1132"/>
                <a:gd name="T120" fmla="*/ 468 w 951"/>
                <a:gd name="T121" fmla="*/ 0 h 1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951" h="1132">
                  <a:moveTo>
                    <a:pt x="681" y="550"/>
                  </a:moveTo>
                  <a:lnTo>
                    <a:pt x="657" y="564"/>
                  </a:lnTo>
                  <a:lnTo>
                    <a:pt x="629" y="576"/>
                  </a:lnTo>
                  <a:lnTo>
                    <a:pt x="599" y="586"/>
                  </a:lnTo>
                  <a:lnTo>
                    <a:pt x="565" y="593"/>
                  </a:lnTo>
                  <a:lnTo>
                    <a:pt x="530" y="600"/>
                  </a:lnTo>
                  <a:lnTo>
                    <a:pt x="493" y="605"/>
                  </a:lnTo>
                  <a:lnTo>
                    <a:pt x="455" y="611"/>
                  </a:lnTo>
                  <a:lnTo>
                    <a:pt x="417" y="616"/>
                  </a:lnTo>
                  <a:lnTo>
                    <a:pt x="379" y="622"/>
                  </a:lnTo>
                  <a:lnTo>
                    <a:pt x="350" y="629"/>
                  </a:lnTo>
                  <a:lnTo>
                    <a:pt x="322" y="636"/>
                  </a:lnTo>
                  <a:lnTo>
                    <a:pt x="295" y="646"/>
                  </a:lnTo>
                  <a:lnTo>
                    <a:pt x="270" y="657"/>
                  </a:lnTo>
                  <a:lnTo>
                    <a:pt x="247" y="670"/>
                  </a:lnTo>
                  <a:lnTo>
                    <a:pt x="227" y="686"/>
                  </a:lnTo>
                  <a:lnTo>
                    <a:pt x="209" y="705"/>
                  </a:lnTo>
                  <a:lnTo>
                    <a:pt x="196" y="728"/>
                  </a:lnTo>
                  <a:lnTo>
                    <a:pt x="185" y="753"/>
                  </a:lnTo>
                  <a:lnTo>
                    <a:pt x="177" y="784"/>
                  </a:lnTo>
                  <a:lnTo>
                    <a:pt x="176" y="817"/>
                  </a:lnTo>
                  <a:lnTo>
                    <a:pt x="177" y="848"/>
                  </a:lnTo>
                  <a:lnTo>
                    <a:pt x="185" y="874"/>
                  </a:lnTo>
                  <a:lnTo>
                    <a:pt x="194" y="897"/>
                  </a:lnTo>
                  <a:lnTo>
                    <a:pt x="209" y="916"/>
                  </a:lnTo>
                  <a:lnTo>
                    <a:pt x="226" y="933"/>
                  </a:lnTo>
                  <a:lnTo>
                    <a:pt x="245" y="947"/>
                  </a:lnTo>
                  <a:lnTo>
                    <a:pt x="267" y="957"/>
                  </a:lnTo>
                  <a:lnTo>
                    <a:pt x="292" y="966"/>
                  </a:lnTo>
                  <a:lnTo>
                    <a:pt x="317" y="972"/>
                  </a:lnTo>
                  <a:lnTo>
                    <a:pt x="344" y="974"/>
                  </a:lnTo>
                  <a:lnTo>
                    <a:pt x="372" y="976"/>
                  </a:lnTo>
                  <a:lnTo>
                    <a:pt x="417" y="974"/>
                  </a:lnTo>
                  <a:lnTo>
                    <a:pt x="458" y="967"/>
                  </a:lnTo>
                  <a:lnTo>
                    <a:pt x="496" y="957"/>
                  </a:lnTo>
                  <a:lnTo>
                    <a:pt x="528" y="944"/>
                  </a:lnTo>
                  <a:lnTo>
                    <a:pt x="559" y="929"/>
                  </a:lnTo>
                  <a:lnTo>
                    <a:pt x="585" y="910"/>
                  </a:lnTo>
                  <a:lnTo>
                    <a:pt x="609" y="890"/>
                  </a:lnTo>
                  <a:lnTo>
                    <a:pt x="628" y="869"/>
                  </a:lnTo>
                  <a:lnTo>
                    <a:pt x="645" y="846"/>
                  </a:lnTo>
                  <a:lnTo>
                    <a:pt x="658" y="822"/>
                  </a:lnTo>
                  <a:lnTo>
                    <a:pt x="668" y="799"/>
                  </a:lnTo>
                  <a:lnTo>
                    <a:pt x="675" y="775"/>
                  </a:lnTo>
                  <a:lnTo>
                    <a:pt x="679" y="753"/>
                  </a:lnTo>
                  <a:lnTo>
                    <a:pt x="681" y="732"/>
                  </a:lnTo>
                  <a:lnTo>
                    <a:pt x="681" y="550"/>
                  </a:lnTo>
                  <a:close/>
                  <a:moveTo>
                    <a:pt x="468" y="0"/>
                  </a:moveTo>
                  <a:lnTo>
                    <a:pt x="502" y="2"/>
                  </a:lnTo>
                  <a:lnTo>
                    <a:pt x="536" y="3"/>
                  </a:lnTo>
                  <a:lnTo>
                    <a:pt x="570" y="6"/>
                  </a:lnTo>
                  <a:lnTo>
                    <a:pt x="604" y="11"/>
                  </a:lnTo>
                  <a:lnTo>
                    <a:pt x="636" y="18"/>
                  </a:lnTo>
                  <a:lnTo>
                    <a:pt x="668" y="28"/>
                  </a:lnTo>
                  <a:lnTo>
                    <a:pt x="697" y="40"/>
                  </a:lnTo>
                  <a:lnTo>
                    <a:pt x="725" y="55"/>
                  </a:lnTo>
                  <a:lnTo>
                    <a:pt x="752" y="72"/>
                  </a:lnTo>
                  <a:lnTo>
                    <a:pt x="775" y="93"/>
                  </a:lnTo>
                  <a:lnTo>
                    <a:pt x="796" y="117"/>
                  </a:lnTo>
                  <a:lnTo>
                    <a:pt x="814" y="145"/>
                  </a:lnTo>
                  <a:lnTo>
                    <a:pt x="828" y="177"/>
                  </a:lnTo>
                  <a:lnTo>
                    <a:pt x="838" y="213"/>
                  </a:lnTo>
                  <a:lnTo>
                    <a:pt x="845" y="253"/>
                  </a:lnTo>
                  <a:lnTo>
                    <a:pt x="848" y="298"/>
                  </a:lnTo>
                  <a:lnTo>
                    <a:pt x="848" y="855"/>
                  </a:lnTo>
                  <a:lnTo>
                    <a:pt x="848" y="884"/>
                  </a:lnTo>
                  <a:lnTo>
                    <a:pt x="848" y="909"/>
                  </a:lnTo>
                  <a:lnTo>
                    <a:pt x="850" y="930"/>
                  </a:lnTo>
                  <a:lnTo>
                    <a:pt x="854" y="947"/>
                  </a:lnTo>
                  <a:lnTo>
                    <a:pt x="860" y="960"/>
                  </a:lnTo>
                  <a:lnTo>
                    <a:pt x="870" y="968"/>
                  </a:lnTo>
                  <a:lnTo>
                    <a:pt x="883" y="974"/>
                  </a:lnTo>
                  <a:lnTo>
                    <a:pt x="900" y="976"/>
                  </a:lnTo>
                  <a:lnTo>
                    <a:pt x="915" y="976"/>
                  </a:lnTo>
                  <a:lnTo>
                    <a:pt x="932" y="972"/>
                  </a:lnTo>
                  <a:lnTo>
                    <a:pt x="951" y="966"/>
                  </a:lnTo>
                  <a:lnTo>
                    <a:pt x="951" y="1104"/>
                  </a:lnTo>
                  <a:lnTo>
                    <a:pt x="933" y="1114"/>
                  </a:lnTo>
                  <a:lnTo>
                    <a:pt x="911" y="1122"/>
                  </a:lnTo>
                  <a:lnTo>
                    <a:pt x="888" y="1128"/>
                  </a:lnTo>
                  <a:lnTo>
                    <a:pt x="861" y="1131"/>
                  </a:lnTo>
                  <a:lnTo>
                    <a:pt x="832" y="1132"/>
                  </a:lnTo>
                  <a:lnTo>
                    <a:pt x="804" y="1131"/>
                  </a:lnTo>
                  <a:lnTo>
                    <a:pt x="779" y="1125"/>
                  </a:lnTo>
                  <a:lnTo>
                    <a:pt x="757" y="1116"/>
                  </a:lnTo>
                  <a:lnTo>
                    <a:pt x="737" y="1101"/>
                  </a:lnTo>
                  <a:lnTo>
                    <a:pt x="721" y="1083"/>
                  </a:lnTo>
                  <a:lnTo>
                    <a:pt x="708" y="1061"/>
                  </a:lnTo>
                  <a:lnTo>
                    <a:pt x="698" y="1034"/>
                  </a:lnTo>
                  <a:lnTo>
                    <a:pt x="692" y="1002"/>
                  </a:lnTo>
                  <a:lnTo>
                    <a:pt x="691" y="966"/>
                  </a:lnTo>
                  <a:lnTo>
                    <a:pt x="655" y="1006"/>
                  </a:lnTo>
                  <a:lnTo>
                    <a:pt x="616" y="1041"/>
                  </a:lnTo>
                  <a:lnTo>
                    <a:pt x="575" y="1069"/>
                  </a:lnTo>
                  <a:lnTo>
                    <a:pt x="531" y="1093"/>
                  </a:lnTo>
                  <a:lnTo>
                    <a:pt x="485" y="1111"/>
                  </a:lnTo>
                  <a:lnTo>
                    <a:pt x="436" y="1123"/>
                  </a:lnTo>
                  <a:lnTo>
                    <a:pt x="386" y="1130"/>
                  </a:lnTo>
                  <a:lnTo>
                    <a:pt x="334" y="1132"/>
                  </a:lnTo>
                  <a:lnTo>
                    <a:pt x="295" y="1131"/>
                  </a:lnTo>
                  <a:lnTo>
                    <a:pt x="258" y="1128"/>
                  </a:lnTo>
                  <a:lnTo>
                    <a:pt x="222" y="1120"/>
                  </a:lnTo>
                  <a:lnTo>
                    <a:pt x="187" y="1111"/>
                  </a:lnTo>
                  <a:lnTo>
                    <a:pt x="155" y="1097"/>
                  </a:lnTo>
                  <a:lnTo>
                    <a:pt x="125" y="1082"/>
                  </a:lnTo>
                  <a:lnTo>
                    <a:pt x="98" y="1062"/>
                  </a:lnTo>
                  <a:lnTo>
                    <a:pt x="73" y="1040"/>
                  </a:lnTo>
                  <a:lnTo>
                    <a:pt x="52" y="1013"/>
                  </a:lnTo>
                  <a:lnTo>
                    <a:pt x="34" y="984"/>
                  </a:lnTo>
                  <a:lnTo>
                    <a:pt x="19" y="951"/>
                  </a:lnTo>
                  <a:lnTo>
                    <a:pt x="9" y="914"/>
                  </a:lnTo>
                  <a:lnTo>
                    <a:pt x="1" y="874"/>
                  </a:lnTo>
                  <a:lnTo>
                    <a:pt x="0" y="830"/>
                  </a:lnTo>
                  <a:lnTo>
                    <a:pt x="1" y="784"/>
                  </a:lnTo>
                  <a:lnTo>
                    <a:pt x="9" y="741"/>
                  </a:lnTo>
                  <a:lnTo>
                    <a:pt x="18" y="704"/>
                  </a:lnTo>
                  <a:lnTo>
                    <a:pt x="33" y="671"/>
                  </a:lnTo>
                  <a:lnTo>
                    <a:pt x="50" y="642"/>
                  </a:lnTo>
                  <a:lnTo>
                    <a:pt x="70" y="617"/>
                  </a:lnTo>
                  <a:lnTo>
                    <a:pt x="94" y="594"/>
                  </a:lnTo>
                  <a:lnTo>
                    <a:pt x="119" y="575"/>
                  </a:lnTo>
                  <a:lnTo>
                    <a:pt x="147" y="559"/>
                  </a:lnTo>
                  <a:lnTo>
                    <a:pt x="176" y="545"/>
                  </a:lnTo>
                  <a:lnTo>
                    <a:pt x="208" y="533"/>
                  </a:lnTo>
                  <a:lnTo>
                    <a:pt x="241" y="522"/>
                  </a:lnTo>
                  <a:lnTo>
                    <a:pt x="273" y="512"/>
                  </a:lnTo>
                  <a:lnTo>
                    <a:pt x="307" y="505"/>
                  </a:lnTo>
                  <a:lnTo>
                    <a:pt x="343" y="496"/>
                  </a:lnTo>
                  <a:lnTo>
                    <a:pt x="381" y="489"/>
                  </a:lnTo>
                  <a:lnTo>
                    <a:pt x="419" y="483"/>
                  </a:lnTo>
                  <a:lnTo>
                    <a:pt x="455" y="477"/>
                  </a:lnTo>
                  <a:lnTo>
                    <a:pt x="491" y="472"/>
                  </a:lnTo>
                  <a:lnTo>
                    <a:pt x="523" y="466"/>
                  </a:lnTo>
                  <a:lnTo>
                    <a:pt x="554" y="460"/>
                  </a:lnTo>
                  <a:lnTo>
                    <a:pt x="582" y="453"/>
                  </a:lnTo>
                  <a:lnTo>
                    <a:pt x="606" y="445"/>
                  </a:lnTo>
                  <a:lnTo>
                    <a:pt x="629" y="434"/>
                  </a:lnTo>
                  <a:lnTo>
                    <a:pt x="647" y="422"/>
                  </a:lnTo>
                  <a:lnTo>
                    <a:pt x="662" y="406"/>
                  </a:lnTo>
                  <a:lnTo>
                    <a:pt x="674" y="387"/>
                  </a:lnTo>
                  <a:lnTo>
                    <a:pt x="680" y="365"/>
                  </a:lnTo>
                  <a:lnTo>
                    <a:pt x="683" y="338"/>
                  </a:lnTo>
                  <a:lnTo>
                    <a:pt x="680" y="304"/>
                  </a:lnTo>
                  <a:lnTo>
                    <a:pt x="675" y="276"/>
                  </a:lnTo>
                  <a:lnTo>
                    <a:pt x="666" y="250"/>
                  </a:lnTo>
                  <a:lnTo>
                    <a:pt x="652" y="228"/>
                  </a:lnTo>
                  <a:lnTo>
                    <a:pt x="638" y="210"/>
                  </a:lnTo>
                  <a:lnTo>
                    <a:pt x="619" y="196"/>
                  </a:lnTo>
                  <a:lnTo>
                    <a:pt x="600" y="184"/>
                  </a:lnTo>
                  <a:lnTo>
                    <a:pt x="578" y="175"/>
                  </a:lnTo>
                  <a:lnTo>
                    <a:pt x="555" y="168"/>
                  </a:lnTo>
                  <a:lnTo>
                    <a:pt x="532" y="163"/>
                  </a:lnTo>
                  <a:lnTo>
                    <a:pt x="506" y="160"/>
                  </a:lnTo>
                  <a:lnTo>
                    <a:pt x="482" y="158"/>
                  </a:lnTo>
                  <a:lnTo>
                    <a:pt x="458" y="157"/>
                  </a:lnTo>
                  <a:lnTo>
                    <a:pt x="423" y="158"/>
                  </a:lnTo>
                  <a:lnTo>
                    <a:pt x="391" y="162"/>
                  </a:lnTo>
                  <a:lnTo>
                    <a:pt x="360" y="168"/>
                  </a:lnTo>
                  <a:lnTo>
                    <a:pt x="332" y="175"/>
                  </a:lnTo>
                  <a:lnTo>
                    <a:pt x="305" y="186"/>
                  </a:lnTo>
                  <a:lnTo>
                    <a:pt x="282" y="201"/>
                  </a:lnTo>
                  <a:lnTo>
                    <a:pt x="261" y="218"/>
                  </a:lnTo>
                  <a:lnTo>
                    <a:pt x="243" y="239"/>
                  </a:lnTo>
                  <a:lnTo>
                    <a:pt x="228" y="263"/>
                  </a:lnTo>
                  <a:lnTo>
                    <a:pt x="216" y="292"/>
                  </a:lnTo>
                  <a:lnTo>
                    <a:pt x="209" y="325"/>
                  </a:lnTo>
                  <a:lnTo>
                    <a:pt x="205" y="362"/>
                  </a:lnTo>
                  <a:lnTo>
                    <a:pt x="39" y="362"/>
                  </a:lnTo>
                  <a:lnTo>
                    <a:pt x="43" y="312"/>
                  </a:lnTo>
                  <a:lnTo>
                    <a:pt x="52" y="265"/>
                  </a:lnTo>
                  <a:lnTo>
                    <a:pt x="66" y="222"/>
                  </a:lnTo>
                  <a:lnTo>
                    <a:pt x="83" y="184"/>
                  </a:lnTo>
                  <a:lnTo>
                    <a:pt x="104" y="150"/>
                  </a:lnTo>
                  <a:lnTo>
                    <a:pt x="129" y="120"/>
                  </a:lnTo>
                  <a:lnTo>
                    <a:pt x="157" y="93"/>
                  </a:lnTo>
                  <a:lnTo>
                    <a:pt x="188" y="70"/>
                  </a:lnTo>
                  <a:lnTo>
                    <a:pt x="222" y="51"/>
                  </a:lnTo>
                  <a:lnTo>
                    <a:pt x="259" y="35"/>
                  </a:lnTo>
                  <a:lnTo>
                    <a:pt x="296" y="22"/>
                  </a:lnTo>
                  <a:lnTo>
                    <a:pt x="338" y="12"/>
                  </a:lnTo>
                  <a:lnTo>
                    <a:pt x="379" y="6"/>
                  </a:lnTo>
                  <a:lnTo>
                    <a:pt x="423" y="3"/>
                  </a:lnTo>
                  <a:lnTo>
                    <a:pt x="46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8"/>
            <p:cNvSpPr>
              <a:spLocks/>
            </p:cNvSpPr>
            <p:nvPr userDrawn="1"/>
          </p:nvSpPr>
          <p:spPr bwMode="auto">
            <a:xfrm>
              <a:off x="7367588" y="4454526"/>
              <a:ext cx="341313" cy="449263"/>
            </a:xfrm>
            <a:custGeom>
              <a:avLst/>
              <a:gdLst>
                <a:gd name="T0" fmla="*/ 486 w 860"/>
                <a:gd name="T1" fmla="*/ 5 h 1132"/>
                <a:gd name="T2" fmla="*/ 604 w 860"/>
                <a:gd name="T3" fmla="*/ 31 h 1132"/>
                <a:gd name="T4" fmla="*/ 701 w 860"/>
                <a:gd name="T5" fmla="*/ 82 h 1132"/>
                <a:gd name="T6" fmla="*/ 771 w 860"/>
                <a:gd name="T7" fmla="*/ 167 h 1132"/>
                <a:gd name="T8" fmla="*/ 810 w 860"/>
                <a:gd name="T9" fmla="*/ 290 h 1132"/>
                <a:gd name="T10" fmla="*/ 644 w 860"/>
                <a:gd name="T11" fmla="*/ 307 h 1132"/>
                <a:gd name="T12" fmla="*/ 606 w 860"/>
                <a:gd name="T13" fmla="*/ 231 h 1132"/>
                <a:gd name="T14" fmla="*/ 545 w 860"/>
                <a:gd name="T15" fmla="*/ 184 h 1132"/>
                <a:gd name="T16" fmla="*/ 467 w 860"/>
                <a:gd name="T17" fmla="*/ 162 h 1132"/>
                <a:gd name="T18" fmla="*/ 386 w 860"/>
                <a:gd name="T19" fmla="*/ 158 h 1132"/>
                <a:gd name="T20" fmla="*/ 305 w 860"/>
                <a:gd name="T21" fmla="*/ 172 h 1132"/>
                <a:gd name="T22" fmla="*/ 238 w 860"/>
                <a:gd name="T23" fmla="*/ 207 h 1132"/>
                <a:gd name="T24" fmla="*/ 200 w 860"/>
                <a:gd name="T25" fmla="*/ 268 h 1132"/>
                <a:gd name="T26" fmla="*/ 208 w 860"/>
                <a:gd name="T27" fmla="*/ 344 h 1132"/>
                <a:gd name="T28" fmla="*/ 256 w 860"/>
                <a:gd name="T29" fmla="*/ 397 h 1132"/>
                <a:gd name="T30" fmla="*/ 334 w 860"/>
                <a:gd name="T31" fmla="*/ 434 h 1132"/>
                <a:gd name="T32" fmla="*/ 429 w 860"/>
                <a:gd name="T33" fmla="*/ 460 h 1132"/>
                <a:gd name="T34" fmla="*/ 528 w 860"/>
                <a:gd name="T35" fmla="*/ 484 h 1132"/>
                <a:gd name="T36" fmla="*/ 634 w 860"/>
                <a:gd name="T37" fmla="*/ 513 h 1132"/>
                <a:gd name="T38" fmla="*/ 729 w 860"/>
                <a:gd name="T39" fmla="*/ 556 h 1132"/>
                <a:gd name="T40" fmla="*/ 804 w 860"/>
                <a:gd name="T41" fmla="*/ 620 h 1132"/>
                <a:gd name="T42" fmla="*/ 850 w 860"/>
                <a:gd name="T43" fmla="*/ 711 h 1132"/>
                <a:gd name="T44" fmla="*/ 857 w 860"/>
                <a:gd name="T45" fmla="*/ 838 h 1132"/>
                <a:gd name="T46" fmla="*/ 821 w 860"/>
                <a:gd name="T47" fmla="*/ 954 h 1132"/>
                <a:gd name="T48" fmla="*/ 750 w 860"/>
                <a:gd name="T49" fmla="*/ 1037 h 1132"/>
                <a:gd name="T50" fmla="*/ 656 w 860"/>
                <a:gd name="T51" fmla="*/ 1093 h 1132"/>
                <a:gd name="T52" fmla="*/ 545 w 860"/>
                <a:gd name="T53" fmla="*/ 1124 h 1132"/>
                <a:gd name="T54" fmla="*/ 429 w 860"/>
                <a:gd name="T55" fmla="*/ 1132 h 1132"/>
                <a:gd name="T56" fmla="*/ 299 w 860"/>
                <a:gd name="T57" fmla="*/ 1120 h 1132"/>
                <a:gd name="T58" fmla="*/ 182 w 860"/>
                <a:gd name="T59" fmla="*/ 1081 h 1132"/>
                <a:gd name="T60" fmla="*/ 90 w 860"/>
                <a:gd name="T61" fmla="*/ 1012 h 1132"/>
                <a:gd name="T62" fmla="*/ 27 w 860"/>
                <a:gd name="T63" fmla="*/ 908 h 1132"/>
                <a:gd name="T64" fmla="*/ 0 w 860"/>
                <a:gd name="T65" fmla="*/ 767 h 1132"/>
                <a:gd name="T66" fmla="*/ 180 w 860"/>
                <a:gd name="T67" fmla="*/ 838 h 1132"/>
                <a:gd name="T68" fmla="*/ 229 w 860"/>
                <a:gd name="T69" fmla="*/ 913 h 1132"/>
                <a:gd name="T70" fmla="*/ 308 w 860"/>
                <a:gd name="T71" fmla="*/ 957 h 1132"/>
                <a:gd name="T72" fmla="*/ 404 w 860"/>
                <a:gd name="T73" fmla="*/ 974 h 1132"/>
                <a:gd name="T74" fmla="*/ 488 w 860"/>
                <a:gd name="T75" fmla="*/ 974 h 1132"/>
                <a:gd name="T76" fmla="*/ 565 w 860"/>
                <a:gd name="T77" fmla="*/ 960 h 1132"/>
                <a:gd name="T78" fmla="*/ 631 w 860"/>
                <a:gd name="T79" fmla="*/ 927 h 1132"/>
                <a:gd name="T80" fmla="*/ 674 w 860"/>
                <a:gd name="T81" fmla="*/ 871 h 1132"/>
                <a:gd name="T82" fmla="*/ 681 w 860"/>
                <a:gd name="T83" fmla="*/ 787 h 1132"/>
                <a:gd name="T84" fmla="*/ 647 w 860"/>
                <a:gd name="T85" fmla="*/ 722 h 1132"/>
                <a:gd name="T86" fmla="*/ 580 w 860"/>
                <a:gd name="T87" fmla="*/ 677 h 1132"/>
                <a:gd name="T88" fmla="*/ 491 w 860"/>
                <a:gd name="T89" fmla="*/ 647 h 1132"/>
                <a:gd name="T90" fmla="*/ 389 w 860"/>
                <a:gd name="T91" fmla="*/ 622 h 1132"/>
                <a:gd name="T92" fmla="*/ 283 w 860"/>
                <a:gd name="T93" fmla="*/ 595 h 1132"/>
                <a:gd name="T94" fmla="*/ 183 w 860"/>
                <a:gd name="T95" fmla="*/ 558 h 1132"/>
                <a:gd name="T96" fmla="*/ 99 w 860"/>
                <a:gd name="T97" fmla="*/ 504 h 1132"/>
                <a:gd name="T98" fmla="*/ 42 w 860"/>
                <a:gd name="T99" fmla="*/ 423 h 1132"/>
                <a:gd name="T100" fmla="*/ 22 w 860"/>
                <a:gd name="T101" fmla="*/ 308 h 1132"/>
                <a:gd name="T102" fmla="*/ 44 w 860"/>
                <a:gd name="T103" fmla="*/ 193 h 1132"/>
                <a:gd name="T104" fmla="*/ 104 w 860"/>
                <a:gd name="T105" fmla="*/ 107 h 1132"/>
                <a:gd name="T106" fmla="*/ 191 w 860"/>
                <a:gd name="T107" fmla="*/ 46 h 1132"/>
                <a:gd name="T108" fmla="*/ 293 w 860"/>
                <a:gd name="T109" fmla="*/ 12 h 1132"/>
                <a:gd name="T110" fmla="*/ 399 w 860"/>
                <a:gd name="T111" fmla="*/ 0 h 1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860" h="1132">
                  <a:moveTo>
                    <a:pt x="399" y="0"/>
                  </a:moveTo>
                  <a:lnTo>
                    <a:pt x="443" y="2"/>
                  </a:lnTo>
                  <a:lnTo>
                    <a:pt x="486" y="5"/>
                  </a:lnTo>
                  <a:lnTo>
                    <a:pt x="527" y="11"/>
                  </a:lnTo>
                  <a:lnTo>
                    <a:pt x="566" y="20"/>
                  </a:lnTo>
                  <a:lnTo>
                    <a:pt x="604" y="31"/>
                  </a:lnTo>
                  <a:lnTo>
                    <a:pt x="639" y="44"/>
                  </a:lnTo>
                  <a:lnTo>
                    <a:pt x="670" y="62"/>
                  </a:lnTo>
                  <a:lnTo>
                    <a:pt x="701" y="82"/>
                  </a:lnTo>
                  <a:lnTo>
                    <a:pt x="727" y="107"/>
                  </a:lnTo>
                  <a:lnTo>
                    <a:pt x="750" y="134"/>
                  </a:lnTo>
                  <a:lnTo>
                    <a:pt x="771" y="167"/>
                  </a:lnTo>
                  <a:lnTo>
                    <a:pt x="788" y="203"/>
                  </a:lnTo>
                  <a:lnTo>
                    <a:pt x="800" y="244"/>
                  </a:lnTo>
                  <a:lnTo>
                    <a:pt x="810" y="290"/>
                  </a:lnTo>
                  <a:lnTo>
                    <a:pt x="815" y="339"/>
                  </a:lnTo>
                  <a:lnTo>
                    <a:pt x="648" y="339"/>
                  </a:lnTo>
                  <a:lnTo>
                    <a:pt x="644" y="307"/>
                  </a:lnTo>
                  <a:lnTo>
                    <a:pt x="634" y="278"/>
                  </a:lnTo>
                  <a:lnTo>
                    <a:pt x="622" y="254"/>
                  </a:lnTo>
                  <a:lnTo>
                    <a:pt x="606" y="231"/>
                  </a:lnTo>
                  <a:lnTo>
                    <a:pt x="588" y="213"/>
                  </a:lnTo>
                  <a:lnTo>
                    <a:pt x="567" y="197"/>
                  </a:lnTo>
                  <a:lnTo>
                    <a:pt x="545" y="184"/>
                  </a:lnTo>
                  <a:lnTo>
                    <a:pt x="520" y="174"/>
                  </a:lnTo>
                  <a:lnTo>
                    <a:pt x="494" y="167"/>
                  </a:lnTo>
                  <a:lnTo>
                    <a:pt x="467" y="162"/>
                  </a:lnTo>
                  <a:lnTo>
                    <a:pt x="441" y="158"/>
                  </a:lnTo>
                  <a:lnTo>
                    <a:pt x="413" y="157"/>
                  </a:lnTo>
                  <a:lnTo>
                    <a:pt x="386" y="158"/>
                  </a:lnTo>
                  <a:lnTo>
                    <a:pt x="358" y="161"/>
                  </a:lnTo>
                  <a:lnTo>
                    <a:pt x="330" y="166"/>
                  </a:lnTo>
                  <a:lnTo>
                    <a:pt x="305" y="172"/>
                  </a:lnTo>
                  <a:lnTo>
                    <a:pt x="279" y="180"/>
                  </a:lnTo>
                  <a:lnTo>
                    <a:pt x="257" y="192"/>
                  </a:lnTo>
                  <a:lnTo>
                    <a:pt x="238" y="207"/>
                  </a:lnTo>
                  <a:lnTo>
                    <a:pt x="221" y="224"/>
                  </a:lnTo>
                  <a:lnTo>
                    <a:pt x="209" y="244"/>
                  </a:lnTo>
                  <a:lnTo>
                    <a:pt x="200" y="268"/>
                  </a:lnTo>
                  <a:lnTo>
                    <a:pt x="198" y="296"/>
                  </a:lnTo>
                  <a:lnTo>
                    <a:pt x="200" y="321"/>
                  </a:lnTo>
                  <a:lnTo>
                    <a:pt x="208" y="344"/>
                  </a:lnTo>
                  <a:lnTo>
                    <a:pt x="220" y="365"/>
                  </a:lnTo>
                  <a:lnTo>
                    <a:pt x="237" y="382"/>
                  </a:lnTo>
                  <a:lnTo>
                    <a:pt x="256" y="397"/>
                  </a:lnTo>
                  <a:lnTo>
                    <a:pt x="279" y="411"/>
                  </a:lnTo>
                  <a:lnTo>
                    <a:pt x="305" y="423"/>
                  </a:lnTo>
                  <a:lnTo>
                    <a:pt x="334" y="434"/>
                  </a:lnTo>
                  <a:lnTo>
                    <a:pt x="364" y="443"/>
                  </a:lnTo>
                  <a:lnTo>
                    <a:pt x="396" y="452"/>
                  </a:lnTo>
                  <a:lnTo>
                    <a:pt x="429" y="460"/>
                  </a:lnTo>
                  <a:lnTo>
                    <a:pt x="461" y="467"/>
                  </a:lnTo>
                  <a:lnTo>
                    <a:pt x="495" y="476"/>
                  </a:lnTo>
                  <a:lnTo>
                    <a:pt x="528" y="484"/>
                  </a:lnTo>
                  <a:lnTo>
                    <a:pt x="565" y="493"/>
                  </a:lnTo>
                  <a:lnTo>
                    <a:pt x="600" y="502"/>
                  </a:lnTo>
                  <a:lnTo>
                    <a:pt x="634" y="513"/>
                  </a:lnTo>
                  <a:lnTo>
                    <a:pt x="667" y="527"/>
                  </a:lnTo>
                  <a:lnTo>
                    <a:pt x="699" y="540"/>
                  </a:lnTo>
                  <a:lnTo>
                    <a:pt x="729" y="556"/>
                  </a:lnTo>
                  <a:lnTo>
                    <a:pt x="757" y="575"/>
                  </a:lnTo>
                  <a:lnTo>
                    <a:pt x="782" y="595"/>
                  </a:lnTo>
                  <a:lnTo>
                    <a:pt x="804" y="620"/>
                  </a:lnTo>
                  <a:lnTo>
                    <a:pt x="823" y="646"/>
                  </a:lnTo>
                  <a:lnTo>
                    <a:pt x="839" y="676"/>
                  </a:lnTo>
                  <a:lnTo>
                    <a:pt x="850" y="711"/>
                  </a:lnTo>
                  <a:lnTo>
                    <a:pt x="857" y="750"/>
                  </a:lnTo>
                  <a:lnTo>
                    <a:pt x="860" y="792"/>
                  </a:lnTo>
                  <a:lnTo>
                    <a:pt x="857" y="838"/>
                  </a:lnTo>
                  <a:lnTo>
                    <a:pt x="850" y="880"/>
                  </a:lnTo>
                  <a:lnTo>
                    <a:pt x="838" y="919"/>
                  </a:lnTo>
                  <a:lnTo>
                    <a:pt x="821" y="954"/>
                  </a:lnTo>
                  <a:lnTo>
                    <a:pt x="801" y="985"/>
                  </a:lnTo>
                  <a:lnTo>
                    <a:pt x="777" y="1013"/>
                  </a:lnTo>
                  <a:lnTo>
                    <a:pt x="750" y="1037"/>
                  </a:lnTo>
                  <a:lnTo>
                    <a:pt x="721" y="1059"/>
                  </a:lnTo>
                  <a:lnTo>
                    <a:pt x="690" y="1077"/>
                  </a:lnTo>
                  <a:lnTo>
                    <a:pt x="656" y="1093"/>
                  </a:lnTo>
                  <a:lnTo>
                    <a:pt x="621" y="1106"/>
                  </a:lnTo>
                  <a:lnTo>
                    <a:pt x="583" y="1116"/>
                  </a:lnTo>
                  <a:lnTo>
                    <a:pt x="545" y="1124"/>
                  </a:lnTo>
                  <a:lnTo>
                    <a:pt x="506" y="1129"/>
                  </a:lnTo>
                  <a:lnTo>
                    <a:pt x="467" y="1132"/>
                  </a:lnTo>
                  <a:lnTo>
                    <a:pt x="429" y="1132"/>
                  </a:lnTo>
                  <a:lnTo>
                    <a:pt x="384" y="1131"/>
                  </a:lnTo>
                  <a:lnTo>
                    <a:pt x="340" y="1128"/>
                  </a:lnTo>
                  <a:lnTo>
                    <a:pt x="299" y="1120"/>
                  </a:lnTo>
                  <a:lnTo>
                    <a:pt x="257" y="1111"/>
                  </a:lnTo>
                  <a:lnTo>
                    <a:pt x="218" y="1097"/>
                  </a:lnTo>
                  <a:lnTo>
                    <a:pt x="182" y="1081"/>
                  </a:lnTo>
                  <a:lnTo>
                    <a:pt x="149" y="1061"/>
                  </a:lnTo>
                  <a:lnTo>
                    <a:pt x="118" y="1038"/>
                  </a:lnTo>
                  <a:lnTo>
                    <a:pt x="90" y="1012"/>
                  </a:lnTo>
                  <a:lnTo>
                    <a:pt x="65" y="980"/>
                  </a:lnTo>
                  <a:lnTo>
                    <a:pt x="44" y="947"/>
                  </a:lnTo>
                  <a:lnTo>
                    <a:pt x="27" y="908"/>
                  </a:lnTo>
                  <a:lnTo>
                    <a:pt x="13" y="865"/>
                  </a:lnTo>
                  <a:lnTo>
                    <a:pt x="5" y="819"/>
                  </a:lnTo>
                  <a:lnTo>
                    <a:pt x="0" y="767"/>
                  </a:lnTo>
                  <a:lnTo>
                    <a:pt x="166" y="767"/>
                  </a:lnTo>
                  <a:lnTo>
                    <a:pt x="171" y="804"/>
                  </a:lnTo>
                  <a:lnTo>
                    <a:pt x="180" y="838"/>
                  </a:lnTo>
                  <a:lnTo>
                    <a:pt x="192" y="867"/>
                  </a:lnTo>
                  <a:lnTo>
                    <a:pt x="209" y="891"/>
                  </a:lnTo>
                  <a:lnTo>
                    <a:pt x="229" y="913"/>
                  </a:lnTo>
                  <a:lnTo>
                    <a:pt x="254" y="931"/>
                  </a:lnTo>
                  <a:lnTo>
                    <a:pt x="279" y="945"/>
                  </a:lnTo>
                  <a:lnTo>
                    <a:pt x="308" y="957"/>
                  </a:lnTo>
                  <a:lnTo>
                    <a:pt x="339" y="966"/>
                  </a:lnTo>
                  <a:lnTo>
                    <a:pt x="372" y="972"/>
                  </a:lnTo>
                  <a:lnTo>
                    <a:pt x="404" y="974"/>
                  </a:lnTo>
                  <a:lnTo>
                    <a:pt x="438" y="976"/>
                  </a:lnTo>
                  <a:lnTo>
                    <a:pt x="463" y="976"/>
                  </a:lnTo>
                  <a:lnTo>
                    <a:pt x="488" y="974"/>
                  </a:lnTo>
                  <a:lnTo>
                    <a:pt x="515" y="971"/>
                  </a:lnTo>
                  <a:lnTo>
                    <a:pt x="540" y="966"/>
                  </a:lnTo>
                  <a:lnTo>
                    <a:pt x="565" y="960"/>
                  </a:lnTo>
                  <a:lnTo>
                    <a:pt x="589" y="951"/>
                  </a:lnTo>
                  <a:lnTo>
                    <a:pt x="611" y="941"/>
                  </a:lnTo>
                  <a:lnTo>
                    <a:pt x="631" y="927"/>
                  </a:lnTo>
                  <a:lnTo>
                    <a:pt x="648" y="912"/>
                  </a:lnTo>
                  <a:lnTo>
                    <a:pt x="663" y="892"/>
                  </a:lnTo>
                  <a:lnTo>
                    <a:pt x="674" y="871"/>
                  </a:lnTo>
                  <a:lnTo>
                    <a:pt x="681" y="844"/>
                  </a:lnTo>
                  <a:lnTo>
                    <a:pt x="684" y="815"/>
                  </a:lnTo>
                  <a:lnTo>
                    <a:pt x="681" y="787"/>
                  </a:lnTo>
                  <a:lnTo>
                    <a:pt x="674" y="762"/>
                  </a:lnTo>
                  <a:lnTo>
                    <a:pt x="662" y="740"/>
                  </a:lnTo>
                  <a:lnTo>
                    <a:pt x="647" y="722"/>
                  </a:lnTo>
                  <a:lnTo>
                    <a:pt x="628" y="705"/>
                  </a:lnTo>
                  <a:lnTo>
                    <a:pt x="606" y="691"/>
                  </a:lnTo>
                  <a:lnTo>
                    <a:pt x="580" y="677"/>
                  </a:lnTo>
                  <a:lnTo>
                    <a:pt x="552" y="667"/>
                  </a:lnTo>
                  <a:lnTo>
                    <a:pt x="523" y="656"/>
                  </a:lnTo>
                  <a:lnTo>
                    <a:pt x="491" y="647"/>
                  </a:lnTo>
                  <a:lnTo>
                    <a:pt x="458" y="639"/>
                  </a:lnTo>
                  <a:lnTo>
                    <a:pt x="424" y="630"/>
                  </a:lnTo>
                  <a:lnTo>
                    <a:pt x="389" y="622"/>
                  </a:lnTo>
                  <a:lnTo>
                    <a:pt x="352" y="613"/>
                  </a:lnTo>
                  <a:lnTo>
                    <a:pt x="317" y="605"/>
                  </a:lnTo>
                  <a:lnTo>
                    <a:pt x="283" y="595"/>
                  </a:lnTo>
                  <a:lnTo>
                    <a:pt x="248" y="585"/>
                  </a:lnTo>
                  <a:lnTo>
                    <a:pt x="215" y="572"/>
                  </a:lnTo>
                  <a:lnTo>
                    <a:pt x="183" y="558"/>
                  </a:lnTo>
                  <a:lnTo>
                    <a:pt x="153" y="542"/>
                  </a:lnTo>
                  <a:lnTo>
                    <a:pt x="125" y="524"/>
                  </a:lnTo>
                  <a:lnTo>
                    <a:pt x="99" y="504"/>
                  </a:lnTo>
                  <a:lnTo>
                    <a:pt x="78" y="480"/>
                  </a:lnTo>
                  <a:lnTo>
                    <a:pt x="58" y="453"/>
                  </a:lnTo>
                  <a:lnTo>
                    <a:pt x="42" y="423"/>
                  </a:lnTo>
                  <a:lnTo>
                    <a:pt x="31" y="389"/>
                  </a:lnTo>
                  <a:lnTo>
                    <a:pt x="24" y="350"/>
                  </a:lnTo>
                  <a:lnTo>
                    <a:pt x="22" y="308"/>
                  </a:lnTo>
                  <a:lnTo>
                    <a:pt x="24" y="267"/>
                  </a:lnTo>
                  <a:lnTo>
                    <a:pt x="31" y="228"/>
                  </a:lnTo>
                  <a:lnTo>
                    <a:pt x="44" y="193"/>
                  </a:lnTo>
                  <a:lnTo>
                    <a:pt x="61" y="161"/>
                  </a:lnTo>
                  <a:lnTo>
                    <a:pt x="80" y="132"/>
                  </a:lnTo>
                  <a:lnTo>
                    <a:pt x="104" y="107"/>
                  </a:lnTo>
                  <a:lnTo>
                    <a:pt x="130" y="84"/>
                  </a:lnTo>
                  <a:lnTo>
                    <a:pt x="159" y="63"/>
                  </a:lnTo>
                  <a:lnTo>
                    <a:pt x="191" y="46"/>
                  </a:lnTo>
                  <a:lnTo>
                    <a:pt x="223" y="32"/>
                  </a:lnTo>
                  <a:lnTo>
                    <a:pt x="257" y="21"/>
                  </a:lnTo>
                  <a:lnTo>
                    <a:pt x="293" y="12"/>
                  </a:lnTo>
                  <a:lnTo>
                    <a:pt x="328" y="6"/>
                  </a:lnTo>
                  <a:lnTo>
                    <a:pt x="364" y="2"/>
                  </a:lnTo>
                  <a:lnTo>
                    <a:pt x="39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9"/>
            <p:cNvSpPr>
              <a:spLocks/>
            </p:cNvSpPr>
            <p:nvPr userDrawn="1"/>
          </p:nvSpPr>
          <p:spPr bwMode="auto">
            <a:xfrm>
              <a:off x="6146801" y="4554538"/>
              <a:ext cx="434975" cy="479425"/>
            </a:xfrm>
            <a:custGeom>
              <a:avLst/>
              <a:gdLst>
                <a:gd name="T0" fmla="*/ 621 w 1095"/>
                <a:gd name="T1" fmla="*/ 1 h 1208"/>
                <a:gd name="T2" fmla="*/ 664 w 1095"/>
                <a:gd name="T3" fmla="*/ 18 h 1208"/>
                <a:gd name="T4" fmla="*/ 709 w 1095"/>
                <a:gd name="T5" fmla="*/ 67 h 1208"/>
                <a:gd name="T6" fmla="*/ 947 w 1095"/>
                <a:gd name="T7" fmla="*/ 353 h 1208"/>
                <a:gd name="T8" fmla="*/ 1027 w 1095"/>
                <a:gd name="T9" fmla="*/ 469 h 1208"/>
                <a:gd name="T10" fmla="*/ 1076 w 1095"/>
                <a:gd name="T11" fmla="*/ 580 h 1208"/>
                <a:gd name="T12" fmla="*/ 1095 w 1095"/>
                <a:gd name="T13" fmla="*/ 687 h 1208"/>
                <a:gd name="T14" fmla="*/ 1090 w 1095"/>
                <a:gd name="T15" fmla="*/ 786 h 1208"/>
                <a:gd name="T16" fmla="*/ 1064 w 1095"/>
                <a:gd name="T17" fmla="*/ 877 h 1208"/>
                <a:gd name="T18" fmla="*/ 1020 w 1095"/>
                <a:gd name="T19" fmla="*/ 959 h 1208"/>
                <a:gd name="T20" fmla="*/ 962 w 1095"/>
                <a:gd name="T21" fmla="*/ 1032 h 1208"/>
                <a:gd name="T22" fmla="*/ 892 w 1095"/>
                <a:gd name="T23" fmla="*/ 1093 h 1208"/>
                <a:gd name="T24" fmla="*/ 817 w 1095"/>
                <a:gd name="T25" fmla="*/ 1142 h 1208"/>
                <a:gd name="T26" fmla="*/ 738 w 1095"/>
                <a:gd name="T27" fmla="*/ 1177 h 1208"/>
                <a:gd name="T28" fmla="*/ 630 w 1095"/>
                <a:gd name="T29" fmla="*/ 1202 h 1208"/>
                <a:gd name="T30" fmla="*/ 498 w 1095"/>
                <a:gd name="T31" fmla="*/ 1207 h 1208"/>
                <a:gd name="T32" fmla="*/ 374 w 1095"/>
                <a:gd name="T33" fmla="*/ 1187 h 1208"/>
                <a:gd name="T34" fmla="*/ 261 w 1095"/>
                <a:gd name="T35" fmla="*/ 1144 h 1208"/>
                <a:gd name="T36" fmla="*/ 162 w 1095"/>
                <a:gd name="T37" fmla="*/ 1080 h 1208"/>
                <a:gd name="T38" fmla="*/ 82 w 1095"/>
                <a:gd name="T39" fmla="*/ 998 h 1208"/>
                <a:gd name="T40" fmla="*/ 22 w 1095"/>
                <a:gd name="T41" fmla="*/ 901 h 1208"/>
                <a:gd name="T42" fmla="*/ 25 w 1095"/>
                <a:gd name="T43" fmla="*/ 883 h 1208"/>
                <a:gd name="T44" fmla="*/ 90 w 1095"/>
                <a:gd name="T45" fmla="*/ 940 h 1208"/>
                <a:gd name="T46" fmla="*/ 170 w 1095"/>
                <a:gd name="T47" fmla="*/ 982 h 1208"/>
                <a:gd name="T48" fmla="*/ 258 w 1095"/>
                <a:gd name="T49" fmla="*/ 1009 h 1208"/>
                <a:gd name="T50" fmla="*/ 353 w 1095"/>
                <a:gd name="T51" fmla="*/ 1020 h 1208"/>
                <a:gd name="T52" fmla="*/ 447 w 1095"/>
                <a:gd name="T53" fmla="*/ 1015 h 1208"/>
                <a:gd name="T54" fmla="*/ 534 w 1095"/>
                <a:gd name="T55" fmla="*/ 994 h 1208"/>
                <a:gd name="T56" fmla="*/ 612 w 1095"/>
                <a:gd name="T57" fmla="*/ 958 h 1208"/>
                <a:gd name="T58" fmla="*/ 694 w 1095"/>
                <a:gd name="T59" fmla="*/ 894 h 1208"/>
                <a:gd name="T60" fmla="*/ 756 w 1095"/>
                <a:gd name="T61" fmla="*/ 821 h 1208"/>
                <a:gd name="T62" fmla="*/ 796 w 1095"/>
                <a:gd name="T63" fmla="*/ 738 h 1208"/>
                <a:gd name="T64" fmla="*/ 811 w 1095"/>
                <a:gd name="T65" fmla="*/ 652 h 1208"/>
                <a:gd name="T66" fmla="*/ 800 w 1095"/>
                <a:gd name="T67" fmla="*/ 563 h 1208"/>
                <a:gd name="T68" fmla="*/ 761 w 1095"/>
                <a:gd name="T69" fmla="*/ 478 h 1208"/>
                <a:gd name="T70" fmla="*/ 728 w 1095"/>
                <a:gd name="T71" fmla="*/ 433 h 1208"/>
                <a:gd name="T72" fmla="*/ 714 w 1095"/>
                <a:gd name="T73" fmla="*/ 415 h 1208"/>
                <a:gd name="T74" fmla="*/ 687 w 1095"/>
                <a:gd name="T75" fmla="*/ 382 h 1208"/>
                <a:gd name="T76" fmla="*/ 651 w 1095"/>
                <a:gd name="T77" fmla="*/ 340 h 1208"/>
                <a:gd name="T78" fmla="*/ 609 w 1095"/>
                <a:gd name="T79" fmla="*/ 291 h 1208"/>
                <a:gd name="T80" fmla="*/ 567 w 1095"/>
                <a:gd name="T81" fmla="*/ 239 h 1208"/>
                <a:gd name="T82" fmla="*/ 524 w 1095"/>
                <a:gd name="T83" fmla="*/ 188 h 1208"/>
                <a:gd name="T84" fmla="*/ 521 w 1095"/>
                <a:gd name="T85" fmla="*/ 184 h 1208"/>
                <a:gd name="T86" fmla="*/ 515 w 1095"/>
                <a:gd name="T87" fmla="*/ 177 h 1208"/>
                <a:gd name="T88" fmla="*/ 512 w 1095"/>
                <a:gd name="T89" fmla="*/ 175 h 1208"/>
                <a:gd name="T90" fmla="*/ 492 w 1095"/>
                <a:gd name="T91" fmla="*/ 131 h 1208"/>
                <a:gd name="T92" fmla="*/ 494 w 1095"/>
                <a:gd name="T93" fmla="*/ 87 h 1208"/>
                <a:gd name="T94" fmla="*/ 517 w 1095"/>
                <a:gd name="T95" fmla="*/ 44 h 1208"/>
                <a:gd name="T96" fmla="*/ 555 w 1095"/>
                <a:gd name="T97" fmla="*/ 13 h 1208"/>
                <a:gd name="T98" fmla="*/ 600 w 1095"/>
                <a:gd name="T99" fmla="*/ 0 h 1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95" h="1208">
                  <a:moveTo>
                    <a:pt x="600" y="0"/>
                  </a:moveTo>
                  <a:lnTo>
                    <a:pt x="621" y="1"/>
                  </a:lnTo>
                  <a:lnTo>
                    <a:pt x="643" y="7"/>
                  </a:lnTo>
                  <a:lnTo>
                    <a:pt x="664" y="18"/>
                  </a:lnTo>
                  <a:lnTo>
                    <a:pt x="682" y="35"/>
                  </a:lnTo>
                  <a:lnTo>
                    <a:pt x="709" y="67"/>
                  </a:lnTo>
                  <a:lnTo>
                    <a:pt x="694" y="50"/>
                  </a:lnTo>
                  <a:lnTo>
                    <a:pt x="947" y="353"/>
                  </a:lnTo>
                  <a:lnTo>
                    <a:pt x="991" y="411"/>
                  </a:lnTo>
                  <a:lnTo>
                    <a:pt x="1027" y="469"/>
                  </a:lnTo>
                  <a:lnTo>
                    <a:pt x="1055" y="525"/>
                  </a:lnTo>
                  <a:lnTo>
                    <a:pt x="1076" y="580"/>
                  </a:lnTo>
                  <a:lnTo>
                    <a:pt x="1088" y="633"/>
                  </a:lnTo>
                  <a:lnTo>
                    <a:pt x="1095" y="687"/>
                  </a:lnTo>
                  <a:lnTo>
                    <a:pt x="1095" y="737"/>
                  </a:lnTo>
                  <a:lnTo>
                    <a:pt x="1090" y="786"/>
                  </a:lnTo>
                  <a:lnTo>
                    <a:pt x="1079" y="833"/>
                  </a:lnTo>
                  <a:lnTo>
                    <a:pt x="1064" y="877"/>
                  </a:lnTo>
                  <a:lnTo>
                    <a:pt x="1044" y="920"/>
                  </a:lnTo>
                  <a:lnTo>
                    <a:pt x="1020" y="959"/>
                  </a:lnTo>
                  <a:lnTo>
                    <a:pt x="992" y="998"/>
                  </a:lnTo>
                  <a:lnTo>
                    <a:pt x="962" y="1032"/>
                  </a:lnTo>
                  <a:lnTo>
                    <a:pt x="929" y="1064"/>
                  </a:lnTo>
                  <a:lnTo>
                    <a:pt x="892" y="1093"/>
                  </a:lnTo>
                  <a:lnTo>
                    <a:pt x="856" y="1119"/>
                  </a:lnTo>
                  <a:lnTo>
                    <a:pt x="817" y="1142"/>
                  </a:lnTo>
                  <a:lnTo>
                    <a:pt x="778" y="1161"/>
                  </a:lnTo>
                  <a:lnTo>
                    <a:pt x="738" y="1177"/>
                  </a:lnTo>
                  <a:lnTo>
                    <a:pt x="698" y="1189"/>
                  </a:lnTo>
                  <a:lnTo>
                    <a:pt x="630" y="1202"/>
                  </a:lnTo>
                  <a:lnTo>
                    <a:pt x="563" y="1208"/>
                  </a:lnTo>
                  <a:lnTo>
                    <a:pt x="498" y="1207"/>
                  </a:lnTo>
                  <a:lnTo>
                    <a:pt x="434" y="1201"/>
                  </a:lnTo>
                  <a:lnTo>
                    <a:pt x="374" y="1187"/>
                  </a:lnTo>
                  <a:lnTo>
                    <a:pt x="315" y="1168"/>
                  </a:lnTo>
                  <a:lnTo>
                    <a:pt x="261" y="1144"/>
                  </a:lnTo>
                  <a:lnTo>
                    <a:pt x="210" y="1114"/>
                  </a:lnTo>
                  <a:lnTo>
                    <a:pt x="162" y="1080"/>
                  </a:lnTo>
                  <a:lnTo>
                    <a:pt x="120" y="1040"/>
                  </a:lnTo>
                  <a:lnTo>
                    <a:pt x="82" y="998"/>
                  </a:lnTo>
                  <a:lnTo>
                    <a:pt x="49" y="951"/>
                  </a:lnTo>
                  <a:lnTo>
                    <a:pt x="22" y="901"/>
                  </a:lnTo>
                  <a:lnTo>
                    <a:pt x="0" y="848"/>
                  </a:lnTo>
                  <a:lnTo>
                    <a:pt x="25" y="883"/>
                  </a:lnTo>
                  <a:lnTo>
                    <a:pt x="56" y="913"/>
                  </a:lnTo>
                  <a:lnTo>
                    <a:pt x="90" y="940"/>
                  </a:lnTo>
                  <a:lnTo>
                    <a:pt x="128" y="963"/>
                  </a:lnTo>
                  <a:lnTo>
                    <a:pt x="170" y="982"/>
                  </a:lnTo>
                  <a:lnTo>
                    <a:pt x="213" y="997"/>
                  </a:lnTo>
                  <a:lnTo>
                    <a:pt x="258" y="1009"/>
                  </a:lnTo>
                  <a:lnTo>
                    <a:pt x="306" y="1016"/>
                  </a:lnTo>
                  <a:lnTo>
                    <a:pt x="353" y="1020"/>
                  </a:lnTo>
                  <a:lnTo>
                    <a:pt x="399" y="1019"/>
                  </a:lnTo>
                  <a:lnTo>
                    <a:pt x="447" y="1015"/>
                  </a:lnTo>
                  <a:lnTo>
                    <a:pt x="492" y="1006"/>
                  </a:lnTo>
                  <a:lnTo>
                    <a:pt x="534" y="994"/>
                  </a:lnTo>
                  <a:lnTo>
                    <a:pt x="575" y="979"/>
                  </a:lnTo>
                  <a:lnTo>
                    <a:pt x="612" y="958"/>
                  </a:lnTo>
                  <a:lnTo>
                    <a:pt x="655" y="928"/>
                  </a:lnTo>
                  <a:lnTo>
                    <a:pt x="694" y="894"/>
                  </a:lnTo>
                  <a:lnTo>
                    <a:pt x="728" y="858"/>
                  </a:lnTo>
                  <a:lnTo>
                    <a:pt x="756" y="821"/>
                  </a:lnTo>
                  <a:lnTo>
                    <a:pt x="779" y="780"/>
                  </a:lnTo>
                  <a:lnTo>
                    <a:pt x="796" y="738"/>
                  </a:lnTo>
                  <a:lnTo>
                    <a:pt x="806" y="695"/>
                  </a:lnTo>
                  <a:lnTo>
                    <a:pt x="811" y="652"/>
                  </a:lnTo>
                  <a:lnTo>
                    <a:pt x="809" y="608"/>
                  </a:lnTo>
                  <a:lnTo>
                    <a:pt x="800" y="563"/>
                  </a:lnTo>
                  <a:lnTo>
                    <a:pt x="784" y="520"/>
                  </a:lnTo>
                  <a:lnTo>
                    <a:pt x="761" y="478"/>
                  </a:lnTo>
                  <a:lnTo>
                    <a:pt x="731" y="436"/>
                  </a:lnTo>
                  <a:lnTo>
                    <a:pt x="728" y="433"/>
                  </a:lnTo>
                  <a:lnTo>
                    <a:pt x="724" y="426"/>
                  </a:lnTo>
                  <a:lnTo>
                    <a:pt x="714" y="415"/>
                  </a:lnTo>
                  <a:lnTo>
                    <a:pt x="702" y="401"/>
                  </a:lnTo>
                  <a:lnTo>
                    <a:pt x="687" y="382"/>
                  </a:lnTo>
                  <a:lnTo>
                    <a:pt x="670" y="363"/>
                  </a:lnTo>
                  <a:lnTo>
                    <a:pt x="651" y="340"/>
                  </a:lnTo>
                  <a:lnTo>
                    <a:pt x="631" y="316"/>
                  </a:lnTo>
                  <a:lnTo>
                    <a:pt x="609" y="291"/>
                  </a:lnTo>
                  <a:lnTo>
                    <a:pt x="589" y="265"/>
                  </a:lnTo>
                  <a:lnTo>
                    <a:pt x="567" y="239"/>
                  </a:lnTo>
                  <a:lnTo>
                    <a:pt x="545" y="213"/>
                  </a:lnTo>
                  <a:lnTo>
                    <a:pt x="524" y="188"/>
                  </a:lnTo>
                  <a:lnTo>
                    <a:pt x="526" y="189"/>
                  </a:lnTo>
                  <a:lnTo>
                    <a:pt x="521" y="184"/>
                  </a:lnTo>
                  <a:lnTo>
                    <a:pt x="517" y="180"/>
                  </a:lnTo>
                  <a:lnTo>
                    <a:pt x="515" y="177"/>
                  </a:lnTo>
                  <a:lnTo>
                    <a:pt x="513" y="175"/>
                  </a:lnTo>
                  <a:lnTo>
                    <a:pt x="512" y="175"/>
                  </a:lnTo>
                  <a:lnTo>
                    <a:pt x="499" y="154"/>
                  </a:lnTo>
                  <a:lnTo>
                    <a:pt x="492" y="131"/>
                  </a:lnTo>
                  <a:lnTo>
                    <a:pt x="490" y="110"/>
                  </a:lnTo>
                  <a:lnTo>
                    <a:pt x="494" y="87"/>
                  </a:lnTo>
                  <a:lnTo>
                    <a:pt x="502" y="65"/>
                  </a:lnTo>
                  <a:lnTo>
                    <a:pt x="517" y="44"/>
                  </a:lnTo>
                  <a:lnTo>
                    <a:pt x="534" y="28"/>
                  </a:lnTo>
                  <a:lnTo>
                    <a:pt x="555" y="13"/>
                  </a:lnTo>
                  <a:lnTo>
                    <a:pt x="577" y="5"/>
                  </a:lnTo>
                  <a:lnTo>
                    <a:pt x="60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10"/>
            <p:cNvSpPr>
              <a:spLocks/>
            </p:cNvSpPr>
            <p:nvPr userDrawn="1"/>
          </p:nvSpPr>
          <p:spPr bwMode="auto">
            <a:xfrm>
              <a:off x="6145213" y="4384676"/>
              <a:ext cx="434975" cy="476250"/>
            </a:xfrm>
            <a:custGeom>
              <a:avLst/>
              <a:gdLst>
                <a:gd name="T0" fmla="*/ 599 w 1096"/>
                <a:gd name="T1" fmla="*/ 0 h 1202"/>
                <a:gd name="T2" fmla="*/ 723 w 1096"/>
                <a:gd name="T3" fmla="*/ 21 h 1202"/>
                <a:gd name="T4" fmla="*/ 834 w 1096"/>
                <a:gd name="T5" fmla="*/ 64 h 1202"/>
                <a:gd name="T6" fmla="*/ 933 w 1096"/>
                <a:gd name="T7" fmla="*/ 128 h 1202"/>
                <a:gd name="T8" fmla="*/ 1014 w 1096"/>
                <a:gd name="T9" fmla="*/ 210 h 1202"/>
                <a:gd name="T10" fmla="*/ 1075 w 1096"/>
                <a:gd name="T11" fmla="*/ 307 h 1202"/>
                <a:gd name="T12" fmla="*/ 1071 w 1096"/>
                <a:gd name="T13" fmla="*/ 325 h 1202"/>
                <a:gd name="T14" fmla="*/ 1007 w 1096"/>
                <a:gd name="T15" fmla="*/ 268 h 1202"/>
                <a:gd name="T16" fmla="*/ 927 w 1096"/>
                <a:gd name="T17" fmla="*/ 226 h 1202"/>
                <a:gd name="T18" fmla="*/ 838 w 1096"/>
                <a:gd name="T19" fmla="*/ 199 h 1202"/>
                <a:gd name="T20" fmla="*/ 743 w 1096"/>
                <a:gd name="T21" fmla="*/ 188 h 1202"/>
                <a:gd name="T22" fmla="*/ 650 w 1096"/>
                <a:gd name="T23" fmla="*/ 193 h 1202"/>
                <a:gd name="T24" fmla="*/ 561 w 1096"/>
                <a:gd name="T25" fmla="*/ 214 h 1202"/>
                <a:gd name="T26" fmla="*/ 483 w 1096"/>
                <a:gd name="T27" fmla="*/ 249 h 1202"/>
                <a:gd name="T28" fmla="*/ 401 w 1096"/>
                <a:gd name="T29" fmla="*/ 313 h 1202"/>
                <a:gd name="T30" fmla="*/ 339 w 1096"/>
                <a:gd name="T31" fmla="*/ 388 h 1202"/>
                <a:gd name="T32" fmla="*/ 300 w 1096"/>
                <a:gd name="T33" fmla="*/ 470 h 1202"/>
                <a:gd name="T34" fmla="*/ 285 w 1096"/>
                <a:gd name="T35" fmla="*/ 555 h 1202"/>
                <a:gd name="T36" fmla="*/ 296 w 1096"/>
                <a:gd name="T37" fmla="*/ 643 h 1202"/>
                <a:gd name="T38" fmla="*/ 335 w 1096"/>
                <a:gd name="T39" fmla="*/ 730 h 1202"/>
                <a:gd name="T40" fmla="*/ 367 w 1096"/>
                <a:gd name="T41" fmla="*/ 775 h 1202"/>
                <a:gd name="T42" fmla="*/ 383 w 1096"/>
                <a:gd name="T43" fmla="*/ 793 h 1202"/>
                <a:gd name="T44" fmla="*/ 411 w 1096"/>
                <a:gd name="T45" fmla="*/ 827 h 1202"/>
                <a:gd name="T46" fmla="*/ 447 w 1096"/>
                <a:gd name="T47" fmla="*/ 870 h 1202"/>
                <a:gd name="T48" fmla="*/ 489 w 1096"/>
                <a:gd name="T49" fmla="*/ 921 h 1202"/>
                <a:gd name="T50" fmla="*/ 534 w 1096"/>
                <a:gd name="T51" fmla="*/ 974 h 1202"/>
                <a:gd name="T52" fmla="*/ 523 w 1096"/>
                <a:gd name="T53" fmla="*/ 962 h 1202"/>
                <a:gd name="T54" fmla="*/ 551 w 1096"/>
                <a:gd name="T55" fmla="*/ 996 h 1202"/>
                <a:gd name="T56" fmla="*/ 571 w 1096"/>
                <a:gd name="T57" fmla="*/ 1020 h 1202"/>
                <a:gd name="T58" fmla="*/ 578 w 1096"/>
                <a:gd name="T59" fmla="*/ 1028 h 1202"/>
                <a:gd name="T60" fmla="*/ 599 w 1096"/>
                <a:gd name="T61" fmla="*/ 1071 h 1202"/>
                <a:gd name="T62" fmla="*/ 596 w 1096"/>
                <a:gd name="T63" fmla="*/ 1115 h 1202"/>
                <a:gd name="T64" fmla="*/ 574 w 1096"/>
                <a:gd name="T65" fmla="*/ 1158 h 1202"/>
                <a:gd name="T66" fmla="*/ 536 w 1096"/>
                <a:gd name="T67" fmla="*/ 1189 h 1202"/>
                <a:gd name="T68" fmla="*/ 491 w 1096"/>
                <a:gd name="T69" fmla="*/ 1202 h 1202"/>
                <a:gd name="T70" fmla="*/ 447 w 1096"/>
                <a:gd name="T71" fmla="*/ 1196 h 1202"/>
                <a:gd name="T72" fmla="*/ 409 w 1096"/>
                <a:gd name="T73" fmla="*/ 1168 h 1202"/>
                <a:gd name="T74" fmla="*/ 390 w 1096"/>
                <a:gd name="T75" fmla="*/ 1143 h 1202"/>
                <a:gd name="T76" fmla="*/ 104 w 1096"/>
                <a:gd name="T77" fmla="*/ 796 h 1202"/>
                <a:gd name="T78" fmla="*/ 41 w 1096"/>
                <a:gd name="T79" fmla="*/ 682 h 1202"/>
                <a:gd name="T80" fmla="*/ 7 w 1096"/>
                <a:gd name="T81" fmla="*/ 573 h 1202"/>
                <a:gd name="T82" fmla="*/ 0 w 1096"/>
                <a:gd name="T83" fmla="*/ 471 h 1202"/>
                <a:gd name="T84" fmla="*/ 17 w 1096"/>
                <a:gd name="T85" fmla="*/ 375 h 1202"/>
                <a:gd name="T86" fmla="*/ 52 w 1096"/>
                <a:gd name="T87" fmla="*/ 287 h 1202"/>
                <a:gd name="T88" fmla="*/ 103 w 1096"/>
                <a:gd name="T89" fmla="*/ 210 h 1202"/>
                <a:gd name="T90" fmla="*/ 168 w 1096"/>
                <a:gd name="T91" fmla="*/ 144 h 1202"/>
                <a:gd name="T92" fmla="*/ 240 w 1096"/>
                <a:gd name="T93" fmla="*/ 88 h 1202"/>
                <a:gd name="T94" fmla="*/ 318 w 1096"/>
                <a:gd name="T95" fmla="*/ 47 h 1202"/>
                <a:gd name="T96" fmla="*/ 398 w 1096"/>
                <a:gd name="T97" fmla="*/ 19 h 1202"/>
                <a:gd name="T98" fmla="*/ 533 w 1096"/>
                <a:gd name="T99" fmla="*/ 0 h 1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96" h="1202">
                  <a:moveTo>
                    <a:pt x="533" y="0"/>
                  </a:moveTo>
                  <a:lnTo>
                    <a:pt x="599" y="0"/>
                  </a:lnTo>
                  <a:lnTo>
                    <a:pt x="662" y="7"/>
                  </a:lnTo>
                  <a:lnTo>
                    <a:pt x="723" y="21"/>
                  </a:lnTo>
                  <a:lnTo>
                    <a:pt x="780" y="40"/>
                  </a:lnTo>
                  <a:lnTo>
                    <a:pt x="834" y="64"/>
                  </a:lnTo>
                  <a:lnTo>
                    <a:pt x="887" y="94"/>
                  </a:lnTo>
                  <a:lnTo>
                    <a:pt x="933" y="128"/>
                  </a:lnTo>
                  <a:lnTo>
                    <a:pt x="976" y="167"/>
                  </a:lnTo>
                  <a:lnTo>
                    <a:pt x="1014" y="210"/>
                  </a:lnTo>
                  <a:lnTo>
                    <a:pt x="1047" y="256"/>
                  </a:lnTo>
                  <a:lnTo>
                    <a:pt x="1075" y="307"/>
                  </a:lnTo>
                  <a:lnTo>
                    <a:pt x="1096" y="360"/>
                  </a:lnTo>
                  <a:lnTo>
                    <a:pt x="1071" y="325"/>
                  </a:lnTo>
                  <a:lnTo>
                    <a:pt x="1041" y="295"/>
                  </a:lnTo>
                  <a:lnTo>
                    <a:pt x="1007" y="268"/>
                  </a:lnTo>
                  <a:lnTo>
                    <a:pt x="968" y="245"/>
                  </a:lnTo>
                  <a:lnTo>
                    <a:pt x="927" y="226"/>
                  </a:lnTo>
                  <a:lnTo>
                    <a:pt x="883" y="210"/>
                  </a:lnTo>
                  <a:lnTo>
                    <a:pt x="838" y="199"/>
                  </a:lnTo>
                  <a:lnTo>
                    <a:pt x="791" y="192"/>
                  </a:lnTo>
                  <a:lnTo>
                    <a:pt x="743" y="188"/>
                  </a:lnTo>
                  <a:lnTo>
                    <a:pt x="696" y="188"/>
                  </a:lnTo>
                  <a:lnTo>
                    <a:pt x="650" y="193"/>
                  </a:lnTo>
                  <a:lnTo>
                    <a:pt x="605" y="202"/>
                  </a:lnTo>
                  <a:lnTo>
                    <a:pt x="561" y="214"/>
                  </a:lnTo>
                  <a:lnTo>
                    <a:pt x="521" y="229"/>
                  </a:lnTo>
                  <a:lnTo>
                    <a:pt x="483" y="249"/>
                  </a:lnTo>
                  <a:lnTo>
                    <a:pt x="440" y="280"/>
                  </a:lnTo>
                  <a:lnTo>
                    <a:pt x="401" y="313"/>
                  </a:lnTo>
                  <a:lnTo>
                    <a:pt x="368" y="349"/>
                  </a:lnTo>
                  <a:lnTo>
                    <a:pt x="339" y="388"/>
                  </a:lnTo>
                  <a:lnTo>
                    <a:pt x="317" y="427"/>
                  </a:lnTo>
                  <a:lnTo>
                    <a:pt x="300" y="470"/>
                  </a:lnTo>
                  <a:lnTo>
                    <a:pt x="289" y="512"/>
                  </a:lnTo>
                  <a:lnTo>
                    <a:pt x="285" y="555"/>
                  </a:lnTo>
                  <a:lnTo>
                    <a:pt x="287" y="600"/>
                  </a:lnTo>
                  <a:lnTo>
                    <a:pt x="296" y="643"/>
                  </a:lnTo>
                  <a:lnTo>
                    <a:pt x="312" y="687"/>
                  </a:lnTo>
                  <a:lnTo>
                    <a:pt x="335" y="730"/>
                  </a:lnTo>
                  <a:lnTo>
                    <a:pt x="366" y="773"/>
                  </a:lnTo>
                  <a:lnTo>
                    <a:pt x="367" y="775"/>
                  </a:lnTo>
                  <a:lnTo>
                    <a:pt x="373" y="782"/>
                  </a:lnTo>
                  <a:lnTo>
                    <a:pt x="383" y="793"/>
                  </a:lnTo>
                  <a:lnTo>
                    <a:pt x="396" y="809"/>
                  </a:lnTo>
                  <a:lnTo>
                    <a:pt x="411" y="827"/>
                  </a:lnTo>
                  <a:lnTo>
                    <a:pt x="429" y="847"/>
                  </a:lnTo>
                  <a:lnTo>
                    <a:pt x="447" y="870"/>
                  </a:lnTo>
                  <a:lnTo>
                    <a:pt x="468" y="896"/>
                  </a:lnTo>
                  <a:lnTo>
                    <a:pt x="489" y="921"/>
                  </a:lnTo>
                  <a:lnTo>
                    <a:pt x="511" y="948"/>
                  </a:lnTo>
                  <a:lnTo>
                    <a:pt x="534" y="974"/>
                  </a:lnTo>
                  <a:lnTo>
                    <a:pt x="556" y="999"/>
                  </a:lnTo>
                  <a:lnTo>
                    <a:pt x="523" y="962"/>
                  </a:lnTo>
                  <a:lnTo>
                    <a:pt x="538" y="980"/>
                  </a:lnTo>
                  <a:lnTo>
                    <a:pt x="551" y="996"/>
                  </a:lnTo>
                  <a:lnTo>
                    <a:pt x="562" y="1009"/>
                  </a:lnTo>
                  <a:lnTo>
                    <a:pt x="571" y="1020"/>
                  </a:lnTo>
                  <a:lnTo>
                    <a:pt x="577" y="1026"/>
                  </a:lnTo>
                  <a:lnTo>
                    <a:pt x="578" y="1028"/>
                  </a:lnTo>
                  <a:lnTo>
                    <a:pt x="591" y="1049"/>
                  </a:lnTo>
                  <a:lnTo>
                    <a:pt x="599" y="1071"/>
                  </a:lnTo>
                  <a:lnTo>
                    <a:pt x="600" y="1094"/>
                  </a:lnTo>
                  <a:lnTo>
                    <a:pt x="596" y="1115"/>
                  </a:lnTo>
                  <a:lnTo>
                    <a:pt x="588" y="1137"/>
                  </a:lnTo>
                  <a:lnTo>
                    <a:pt x="574" y="1158"/>
                  </a:lnTo>
                  <a:lnTo>
                    <a:pt x="556" y="1176"/>
                  </a:lnTo>
                  <a:lnTo>
                    <a:pt x="536" y="1189"/>
                  </a:lnTo>
                  <a:lnTo>
                    <a:pt x="514" y="1199"/>
                  </a:lnTo>
                  <a:lnTo>
                    <a:pt x="491" y="1202"/>
                  </a:lnTo>
                  <a:lnTo>
                    <a:pt x="469" y="1202"/>
                  </a:lnTo>
                  <a:lnTo>
                    <a:pt x="447" y="1196"/>
                  </a:lnTo>
                  <a:lnTo>
                    <a:pt x="428" y="1184"/>
                  </a:lnTo>
                  <a:lnTo>
                    <a:pt x="409" y="1168"/>
                  </a:lnTo>
                  <a:lnTo>
                    <a:pt x="352" y="1098"/>
                  </a:lnTo>
                  <a:lnTo>
                    <a:pt x="390" y="1143"/>
                  </a:lnTo>
                  <a:lnTo>
                    <a:pt x="149" y="855"/>
                  </a:lnTo>
                  <a:lnTo>
                    <a:pt x="104" y="796"/>
                  </a:lnTo>
                  <a:lnTo>
                    <a:pt x="69" y="739"/>
                  </a:lnTo>
                  <a:lnTo>
                    <a:pt x="41" y="682"/>
                  </a:lnTo>
                  <a:lnTo>
                    <a:pt x="21" y="628"/>
                  </a:lnTo>
                  <a:lnTo>
                    <a:pt x="7" y="573"/>
                  </a:lnTo>
                  <a:lnTo>
                    <a:pt x="1" y="522"/>
                  </a:lnTo>
                  <a:lnTo>
                    <a:pt x="0" y="471"/>
                  </a:lnTo>
                  <a:lnTo>
                    <a:pt x="6" y="421"/>
                  </a:lnTo>
                  <a:lnTo>
                    <a:pt x="17" y="375"/>
                  </a:lnTo>
                  <a:lnTo>
                    <a:pt x="33" y="331"/>
                  </a:lnTo>
                  <a:lnTo>
                    <a:pt x="52" y="287"/>
                  </a:lnTo>
                  <a:lnTo>
                    <a:pt x="77" y="248"/>
                  </a:lnTo>
                  <a:lnTo>
                    <a:pt x="103" y="210"/>
                  </a:lnTo>
                  <a:lnTo>
                    <a:pt x="135" y="175"/>
                  </a:lnTo>
                  <a:lnTo>
                    <a:pt x="168" y="144"/>
                  </a:lnTo>
                  <a:lnTo>
                    <a:pt x="203" y="115"/>
                  </a:lnTo>
                  <a:lnTo>
                    <a:pt x="240" y="88"/>
                  </a:lnTo>
                  <a:lnTo>
                    <a:pt x="279" y="65"/>
                  </a:lnTo>
                  <a:lnTo>
                    <a:pt x="318" y="47"/>
                  </a:lnTo>
                  <a:lnTo>
                    <a:pt x="358" y="31"/>
                  </a:lnTo>
                  <a:lnTo>
                    <a:pt x="398" y="19"/>
                  </a:lnTo>
                  <a:lnTo>
                    <a:pt x="466" y="6"/>
                  </a:lnTo>
                  <a:lnTo>
                    <a:pt x="53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11"/>
            <p:cNvSpPr>
              <a:spLocks noEditPoints="1"/>
            </p:cNvSpPr>
            <p:nvPr userDrawn="1"/>
          </p:nvSpPr>
          <p:spPr bwMode="auto">
            <a:xfrm>
              <a:off x="7675563" y="4867276"/>
              <a:ext cx="52388" cy="50800"/>
            </a:xfrm>
            <a:custGeom>
              <a:avLst/>
              <a:gdLst>
                <a:gd name="T0" fmla="*/ 51 w 130"/>
                <a:gd name="T1" fmla="*/ 60 h 128"/>
                <a:gd name="T2" fmla="*/ 70 w 130"/>
                <a:gd name="T3" fmla="*/ 60 h 128"/>
                <a:gd name="T4" fmla="*/ 77 w 130"/>
                <a:gd name="T5" fmla="*/ 59 h 128"/>
                <a:gd name="T6" fmla="*/ 82 w 130"/>
                <a:gd name="T7" fmla="*/ 55 h 128"/>
                <a:gd name="T8" fmla="*/ 83 w 130"/>
                <a:gd name="T9" fmla="*/ 48 h 128"/>
                <a:gd name="T10" fmla="*/ 82 w 130"/>
                <a:gd name="T11" fmla="*/ 42 h 128"/>
                <a:gd name="T12" fmla="*/ 77 w 130"/>
                <a:gd name="T13" fmla="*/ 38 h 128"/>
                <a:gd name="T14" fmla="*/ 71 w 130"/>
                <a:gd name="T15" fmla="*/ 37 h 128"/>
                <a:gd name="T16" fmla="*/ 51 w 130"/>
                <a:gd name="T17" fmla="*/ 37 h 128"/>
                <a:gd name="T18" fmla="*/ 68 w 130"/>
                <a:gd name="T19" fmla="*/ 28 h 128"/>
                <a:gd name="T20" fmla="*/ 89 w 130"/>
                <a:gd name="T21" fmla="*/ 32 h 128"/>
                <a:gd name="T22" fmla="*/ 95 w 130"/>
                <a:gd name="T23" fmla="*/ 48 h 128"/>
                <a:gd name="T24" fmla="*/ 90 w 130"/>
                <a:gd name="T25" fmla="*/ 63 h 128"/>
                <a:gd name="T26" fmla="*/ 76 w 130"/>
                <a:gd name="T27" fmla="*/ 69 h 128"/>
                <a:gd name="T28" fmla="*/ 84 w 130"/>
                <a:gd name="T29" fmla="*/ 101 h 128"/>
                <a:gd name="T30" fmla="*/ 51 w 130"/>
                <a:gd name="T31" fmla="*/ 69 h 128"/>
                <a:gd name="T32" fmla="*/ 40 w 130"/>
                <a:gd name="T33" fmla="*/ 101 h 128"/>
                <a:gd name="T34" fmla="*/ 66 w 130"/>
                <a:gd name="T35" fmla="*/ 11 h 128"/>
                <a:gd name="T36" fmla="*/ 34 w 130"/>
                <a:gd name="T37" fmla="*/ 20 h 128"/>
                <a:gd name="T38" fmla="*/ 16 w 130"/>
                <a:gd name="T39" fmla="*/ 47 h 128"/>
                <a:gd name="T40" fmla="*/ 16 w 130"/>
                <a:gd name="T41" fmla="*/ 82 h 128"/>
                <a:gd name="T42" fmla="*/ 34 w 130"/>
                <a:gd name="T43" fmla="*/ 107 h 128"/>
                <a:gd name="T44" fmla="*/ 66 w 130"/>
                <a:gd name="T45" fmla="*/ 117 h 128"/>
                <a:gd name="T46" fmla="*/ 96 w 130"/>
                <a:gd name="T47" fmla="*/ 107 h 128"/>
                <a:gd name="T48" fmla="*/ 115 w 130"/>
                <a:gd name="T49" fmla="*/ 82 h 128"/>
                <a:gd name="T50" fmla="*/ 115 w 130"/>
                <a:gd name="T51" fmla="*/ 47 h 128"/>
                <a:gd name="T52" fmla="*/ 96 w 130"/>
                <a:gd name="T53" fmla="*/ 20 h 128"/>
                <a:gd name="T54" fmla="*/ 66 w 130"/>
                <a:gd name="T55" fmla="*/ 11 h 128"/>
                <a:gd name="T56" fmla="*/ 85 w 130"/>
                <a:gd name="T57" fmla="*/ 3 h 128"/>
                <a:gd name="T58" fmla="*/ 118 w 130"/>
                <a:gd name="T59" fmla="*/ 25 h 128"/>
                <a:gd name="T60" fmla="*/ 130 w 130"/>
                <a:gd name="T61" fmla="*/ 64 h 128"/>
                <a:gd name="T62" fmla="*/ 118 w 130"/>
                <a:gd name="T63" fmla="*/ 102 h 128"/>
                <a:gd name="T64" fmla="*/ 85 w 130"/>
                <a:gd name="T65" fmla="*/ 125 h 128"/>
                <a:gd name="T66" fmla="*/ 45 w 130"/>
                <a:gd name="T67" fmla="*/ 125 h 128"/>
                <a:gd name="T68" fmla="*/ 13 w 130"/>
                <a:gd name="T69" fmla="*/ 102 h 128"/>
                <a:gd name="T70" fmla="*/ 0 w 130"/>
                <a:gd name="T71" fmla="*/ 64 h 128"/>
                <a:gd name="T72" fmla="*/ 13 w 130"/>
                <a:gd name="T73" fmla="*/ 25 h 128"/>
                <a:gd name="T74" fmla="*/ 45 w 130"/>
                <a:gd name="T75" fmla="*/ 3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0" h="128">
                  <a:moveTo>
                    <a:pt x="51" y="37"/>
                  </a:moveTo>
                  <a:lnTo>
                    <a:pt x="51" y="60"/>
                  </a:lnTo>
                  <a:lnTo>
                    <a:pt x="66" y="60"/>
                  </a:lnTo>
                  <a:lnTo>
                    <a:pt x="70" y="60"/>
                  </a:lnTo>
                  <a:lnTo>
                    <a:pt x="73" y="59"/>
                  </a:lnTo>
                  <a:lnTo>
                    <a:pt x="77" y="59"/>
                  </a:lnTo>
                  <a:lnTo>
                    <a:pt x="79" y="56"/>
                  </a:lnTo>
                  <a:lnTo>
                    <a:pt x="82" y="55"/>
                  </a:lnTo>
                  <a:lnTo>
                    <a:pt x="83" y="52"/>
                  </a:lnTo>
                  <a:lnTo>
                    <a:pt x="83" y="48"/>
                  </a:lnTo>
                  <a:lnTo>
                    <a:pt x="83" y="44"/>
                  </a:lnTo>
                  <a:lnTo>
                    <a:pt x="82" y="42"/>
                  </a:lnTo>
                  <a:lnTo>
                    <a:pt x="79" y="40"/>
                  </a:lnTo>
                  <a:lnTo>
                    <a:pt x="77" y="38"/>
                  </a:lnTo>
                  <a:lnTo>
                    <a:pt x="73" y="37"/>
                  </a:lnTo>
                  <a:lnTo>
                    <a:pt x="71" y="37"/>
                  </a:lnTo>
                  <a:lnTo>
                    <a:pt x="67" y="37"/>
                  </a:lnTo>
                  <a:lnTo>
                    <a:pt x="51" y="37"/>
                  </a:lnTo>
                  <a:close/>
                  <a:moveTo>
                    <a:pt x="40" y="28"/>
                  </a:moveTo>
                  <a:lnTo>
                    <a:pt x="68" y="28"/>
                  </a:lnTo>
                  <a:lnTo>
                    <a:pt x="81" y="29"/>
                  </a:lnTo>
                  <a:lnTo>
                    <a:pt x="89" y="32"/>
                  </a:lnTo>
                  <a:lnTo>
                    <a:pt x="94" y="38"/>
                  </a:lnTo>
                  <a:lnTo>
                    <a:pt x="95" y="48"/>
                  </a:lnTo>
                  <a:lnTo>
                    <a:pt x="94" y="56"/>
                  </a:lnTo>
                  <a:lnTo>
                    <a:pt x="90" y="63"/>
                  </a:lnTo>
                  <a:lnTo>
                    <a:pt x="83" y="66"/>
                  </a:lnTo>
                  <a:lnTo>
                    <a:pt x="76" y="69"/>
                  </a:lnTo>
                  <a:lnTo>
                    <a:pt x="98" y="101"/>
                  </a:lnTo>
                  <a:lnTo>
                    <a:pt x="84" y="101"/>
                  </a:lnTo>
                  <a:lnTo>
                    <a:pt x="65" y="69"/>
                  </a:lnTo>
                  <a:lnTo>
                    <a:pt x="51" y="69"/>
                  </a:lnTo>
                  <a:lnTo>
                    <a:pt x="51" y="101"/>
                  </a:lnTo>
                  <a:lnTo>
                    <a:pt x="40" y="101"/>
                  </a:lnTo>
                  <a:lnTo>
                    <a:pt x="40" y="28"/>
                  </a:lnTo>
                  <a:close/>
                  <a:moveTo>
                    <a:pt x="66" y="11"/>
                  </a:moveTo>
                  <a:lnTo>
                    <a:pt x="49" y="13"/>
                  </a:lnTo>
                  <a:lnTo>
                    <a:pt x="34" y="20"/>
                  </a:lnTo>
                  <a:lnTo>
                    <a:pt x="23" y="32"/>
                  </a:lnTo>
                  <a:lnTo>
                    <a:pt x="16" y="47"/>
                  </a:lnTo>
                  <a:lnTo>
                    <a:pt x="14" y="64"/>
                  </a:lnTo>
                  <a:lnTo>
                    <a:pt x="16" y="82"/>
                  </a:lnTo>
                  <a:lnTo>
                    <a:pt x="23" y="96"/>
                  </a:lnTo>
                  <a:lnTo>
                    <a:pt x="34" y="107"/>
                  </a:lnTo>
                  <a:lnTo>
                    <a:pt x="49" y="114"/>
                  </a:lnTo>
                  <a:lnTo>
                    <a:pt x="66" y="117"/>
                  </a:lnTo>
                  <a:lnTo>
                    <a:pt x="82" y="114"/>
                  </a:lnTo>
                  <a:lnTo>
                    <a:pt x="96" y="107"/>
                  </a:lnTo>
                  <a:lnTo>
                    <a:pt x="107" y="96"/>
                  </a:lnTo>
                  <a:lnTo>
                    <a:pt x="115" y="82"/>
                  </a:lnTo>
                  <a:lnTo>
                    <a:pt x="118" y="64"/>
                  </a:lnTo>
                  <a:lnTo>
                    <a:pt x="115" y="47"/>
                  </a:lnTo>
                  <a:lnTo>
                    <a:pt x="107" y="32"/>
                  </a:lnTo>
                  <a:lnTo>
                    <a:pt x="96" y="20"/>
                  </a:lnTo>
                  <a:lnTo>
                    <a:pt x="82" y="13"/>
                  </a:lnTo>
                  <a:lnTo>
                    <a:pt x="66" y="11"/>
                  </a:lnTo>
                  <a:close/>
                  <a:moveTo>
                    <a:pt x="66" y="0"/>
                  </a:moveTo>
                  <a:lnTo>
                    <a:pt x="85" y="3"/>
                  </a:lnTo>
                  <a:lnTo>
                    <a:pt x="104" y="12"/>
                  </a:lnTo>
                  <a:lnTo>
                    <a:pt x="118" y="25"/>
                  </a:lnTo>
                  <a:lnTo>
                    <a:pt x="127" y="43"/>
                  </a:lnTo>
                  <a:lnTo>
                    <a:pt x="130" y="64"/>
                  </a:lnTo>
                  <a:lnTo>
                    <a:pt x="127" y="84"/>
                  </a:lnTo>
                  <a:lnTo>
                    <a:pt x="118" y="102"/>
                  </a:lnTo>
                  <a:lnTo>
                    <a:pt x="104" y="116"/>
                  </a:lnTo>
                  <a:lnTo>
                    <a:pt x="85" y="125"/>
                  </a:lnTo>
                  <a:lnTo>
                    <a:pt x="66" y="128"/>
                  </a:lnTo>
                  <a:lnTo>
                    <a:pt x="45" y="125"/>
                  </a:lnTo>
                  <a:lnTo>
                    <a:pt x="27" y="116"/>
                  </a:lnTo>
                  <a:lnTo>
                    <a:pt x="13" y="102"/>
                  </a:lnTo>
                  <a:lnTo>
                    <a:pt x="4" y="84"/>
                  </a:lnTo>
                  <a:lnTo>
                    <a:pt x="0" y="64"/>
                  </a:lnTo>
                  <a:lnTo>
                    <a:pt x="4" y="43"/>
                  </a:lnTo>
                  <a:lnTo>
                    <a:pt x="13" y="25"/>
                  </a:lnTo>
                  <a:lnTo>
                    <a:pt x="27" y="12"/>
                  </a:lnTo>
                  <a:lnTo>
                    <a:pt x="45" y="3"/>
                  </a:lnTo>
                  <a:lnTo>
                    <a:pt x="6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12"/>
            <p:cNvSpPr>
              <a:spLocks noEditPoints="1"/>
            </p:cNvSpPr>
            <p:nvPr userDrawn="1"/>
          </p:nvSpPr>
          <p:spPr bwMode="auto">
            <a:xfrm>
              <a:off x="6591301" y="4867276"/>
              <a:ext cx="52388" cy="50800"/>
            </a:xfrm>
            <a:custGeom>
              <a:avLst/>
              <a:gdLst>
                <a:gd name="T0" fmla="*/ 51 w 130"/>
                <a:gd name="T1" fmla="*/ 60 h 128"/>
                <a:gd name="T2" fmla="*/ 69 w 130"/>
                <a:gd name="T3" fmla="*/ 60 h 128"/>
                <a:gd name="T4" fmla="*/ 75 w 130"/>
                <a:gd name="T5" fmla="*/ 59 h 128"/>
                <a:gd name="T6" fmla="*/ 81 w 130"/>
                <a:gd name="T7" fmla="*/ 55 h 128"/>
                <a:gd name="T8" fmla="*/ 82 w 130"/>
                <a:gd name="T9" fmla="*/ 48 h 128"/>
                <a:gd name="T10" fmla="*/ 81 w 130"/>
                <a:gd name="T11" fmla="*/ 42 h 128"/>
                <a:gd name="T12" fmla="*/ 76 w 130"/>
                <a:gd name="T13" fmla="*/ 38 h 128"/>
                <a:gd name="T14" fmla="*/ 70 w 130"/>
                <a:gd name="T15" fmla="*/ 37 h 128"/>
                <a:gd name="T16" fmla="*/ 51 w 130"/>
                <a:gd name="T17" fmla="*/ 37 h 128"/>
                <a:gd name="T18" fmla="*/ 68 w 130"/>
                <a:gd name="T19" fmla="*/ 28 h 128"/>
                <a:gd name="T20" fmla="*/ 88 w 130"/>
                <a:gd name="T21" fmla="*/ 32 h 128"/>
                <a:gd name="T22" fmla="*/ 94 w 130"/>
                <a:gd name="T23" fmla="*/ 48 h 128"/>
                <a:gd name="T24" fmla="*/ 88 w 130"/>
                <a:gd name="T25" fmla="*/ 63 h 128"/>
                <a:gd name="T26" fmla="*/ 75 w 130"/>
                <a:gd name="T27" fmla="*/ 69 h 128"/>
                <a:gd name="T28" fmla="*/ 83 w 130"/>
                <a:gd name="T29" fmla="*/ 101 h 128"/>
                <a:gd name="T30" fmla="*/ 51 w 130"/>
                <a:gd name="T31" fmla="*/ 69 h 128"/>
                <a:gd name="T32" fmla="*/ 40 w 130"/>
                <a:gd name="T33" fmla="*/ 101 h 128"/>
                <a:gd name="T34" fmla="*/ 64 w 130"/>
                <a:gd name="T35" fmla="*/ 11 h 128"/>
                <a:gd name="T36" fmla="*/ 34 w 130"/>
                <a:gd name="T37" fmla="*/ 20 h 128"/>
                <a:gd name="T38" fmla="*/ 14 w 130"/>
                <a:gd name="T39" fmla="*/ 47 h 128"/>
                <a:gd name="T40" fmla="*/ 14 w 130"/>
                <a:gd name="T41" fmla="*/ 82 h 128"/>
                <a:gd name="T42" fmla="*/ 34 w 130"/>
                <a:gd name="T43" fmla="*/ 107 h 128"/>
                <a:gd name="T44" fmla="*/ 64 w 130"/>
                <a:gd name="T45" fmla="*/ 117 h 128"/>
                <a:gd name="T46" fmla="*/ 96 w 130"/>
                <a:gd name="T47" fmla="*/ 107 h 128"/>
                <a:gd name="T48" fmla="*/ 114 w 130"/>
                <a:gd name="T49" fmla="*/ 82 h 128"/>
                <a:gd name="T50" fmla="*/ 114 w 130"/>
                <a:gd name="T51" fmla="*/ 47 h 128"/>
                <a:gd name="T52" fmla="*/ 96 w 130"/>
                <a:gd name="T53" fmla="*/ 20 h 128"/>
                <a:gd name="T54" fmla="*/ 64 w 130"/>
                <a:gd name="T55" fmla="*/ 11 h 128"/>
                <a:gd name="T56" fmla="*/ 85 w 130"/>
                <a:gd name="T57" fmla="*/ 3 h 128"/>
                <a:gd name="T58" fmla="*/ 117 w 130"/>
                <a:gd name="T59" fmla="*/ 25 h 128"/>
                <a:gd name="T60" fmla="*/ 130 w 130"/>
                <a:gd name="T61" fmla="*/ 64 h 128"/>
                <a:gd name="T62" fmla="*/ 117 w 130"/>
                <a:gd name="T63" fmla="*/ 102 h 128"/>
                <a:gd name="T64" fmla="*/ 85 w 130"/>
                <a:gd name="T65" fmla="*/ 125 h 128"/>
                <a:gd name="T66" fmla="*/ 45 w 130"/>
                <a:gd name="T67" fmla="*/ 125 h 128"/>
                <a:gd name="T68" fmla="*/ 12 w 130"/>
                <a:gd name="T69" fmla="*/ 102 h 128"/>
                <a:gd name="T70" fmla="*/ 0 w 130"/>
                <a:gd name="T71" fmla="*/ 64 h 128"/>
                <a:gd name="T72" fmla="*/ 12 w 130"/>
                <a:gd name="T73" fmla="*/ 25 h 128"/>
                <a:gd name="T74" fmla="*/ 45 w 130"/>
                <a:gd name="T75" fmla="*/ 3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0" h="128">
                  <a:moveTo>
                    <a:pt x="51" y="37"/>
                  </a:moveTo>
                  <a:lnTo>
                    <a:pt x="51" y="60"/>
                  </a:lnTo>
                  <a:lnTo>
                    <a:pt x="64" y="60"/>
                  </a:lnTo>
                  <a:lnTo>
                    <a:pt x="69" y="60"/>
                  </a:lnTo>
                  <a:lnTo>
                    <a:pt x="73" y="59"/>
                  </a:lnTo>
                  <a:lnTo>
                    <a:pt x="75" y="59"/>
                  </a:lnTo>
                  <a:lnTo>
                    <a:pt x="79" y="56"/>
                  </a:lnTo>
                  <a:lnTo>
                    <a:pt x="81" y="55"/>
                  </a:lnTo>
                  <a:lnTo>
                    <a:pt x="82" y="52"/>
                  </a:lnTo>
                  <a:lnTo>
                    <a:pt x="82" y="48"/>
                  </a:lnTo>
                  <a:lnTo>
                    <a:pt x="82" y="44"/>
                  </a:lnTo>
                  <a:lnTo>
                    <a:pt x="81" y="42"/>
                  </a:lnTo>
                  <a:lnTo>
                    <a:pt x="79" y="40"/>
                  </a:lnTo>
                  <a:lnTo>
                    <a:pt x="76" y="38"/>
                  </a:lnTo>
                  <a:lnTo>
                    <a:pt x="73" y="37"/>
                  </a:lnTo>
                  <a:lnTo>
                    <a:pt x="70" y="37"/>
                  </a:lnTo>
                  <a:lnTo>
                    <a:pt x="66" y="37"/>
                  </a:lnTo>
                  <a:lnTo>
                    <a:pt x="51" y="37"/>
                  </a:lnTo>
                  <a:close/>
                  <a:moveTo>
                    <a:pt x="40" y="28"/>
                  </a:moveTo>
                  <a:lnTo>
                    <a:pt x="68" y="28"/>
                  </a:lnTo>
                  <a:lnTo>
                    <a:pt x="80" y="29"/>
                  </a:lnTo>
                  <a:lnTo>
                    <a:pt x="88" y="32"/>
                  </a:lnTo>
                  <a:lnTo>
                    <a:pt x="93" y="38"/>
                  </a:lnTo>
                  <a:lnTo>
                    <a:pt x="94" y="48"/>
                  </a:lnTo>
                  <a:lnTo>
                    <a:pt x="93" y="56"/>
                  </a:lnTo>
                  <a:lnTo>
                    <a:pt x="88" y="63"/>
                  </a:lnTo>
                  <a:lnTo>
                    <a:pt x="82" y="66"/>
                  </a:lnTo>
                  <a:lnTo>
                    <a:pt x="75" y="69"/>
                  </a:lnTo>
                  <a:lnTo>
                    <a:pt x="96" y="101"/>
                  </a:lnTo>
                  <a:lnTo>
                    <a:pt x="83" y="101"/>
                  </a:lnTo>
                  <a:lnTo>
                    <a:pt x="64" y="69"/>
                  </a:lnTo>
                  <a:lnTo>
                    <a:pt x="51" y="69"/>
                  </a:lnTo>
                  <a:lnTo>
                    <a:pt x="51" y="101"/>
                  </a:lnTo>
                  <a:lnTo>
                    <a:pt x="40" y="101"/>
                  </a:lnTo>
                  <a:lnTo>
                    <a:pt x="40" y="28"/>
                  </a:lnTo>
                  <a:close/>
                  <a:moveTo>
                    <a:pt x="64" y="11"/>
                  </a:moveTo>
                  <a:lnTo>
                    <a:pt x="48" y="13"/>
                  </a:lnTo>
                  <a:lnTo>
                    <a:pt x="34" y="20"/>
                  </a:lnTo>
                  <a:lnTo>
                    <a:pt x="22" y="32"/>
                  </a:lnTo>
                  <a:lnTo>
                    <a:pt x="14" y="47"/>
                  </a:lnTo>
                  <a:lnTo>
                    <a:pt x="12" y="64"/>
                  </a:lnTo>
                  <a:lnTo>
                    <a:pt x="14" y="82"/>
                  </a:lnTo>
                  <a:lnTo>
                    <a:pt x="22" y="96"/>
                  </a:lnTo>
                  <a:lnTo>
                    <a:pt x="34" y="107"/>
                  </a:lnTo>
                  <a:lnTo>
                    <a:pt x="48" y="114"/>
                  </a:lnTo>
                  <a:lnTo>
                    <a:pt x="64" y="117"/>
                  </a:lnTo>
                  <a:lnTo>
                    <a:pt x="81" y="114"/>
                  </a:lnTo>
                  <a:lnTo>
                    <a:pt x="96" y="107"/>
                  </a:lnTo>
                  <a:lnTo>
                    <a:pt x="107" y="96"/>
                  </a:lnTo>
                  <a:lnTo>
                    <a:pt x="114" y="82"/>
                  </a:lnTo>
                  <a:lnTo>
                    <a:pt x="116" y="64"/>
                  </a:lnTo>
                  <a:lnTo>
                    <a:pt x="114" y="47"/>
                  </a:lnTo>
                  <a:lnTo>
                    <a:pt x="107" y="32"/>
                  </a:lnTo>
                  <a:lnTo>
                    <a:pt x="96" y="20"/>
                  </a:lnTo>
                  <a:lnTo>
                    <a:pt x="81" y="13"/>
                  </a:lnTo>
                  <a:lnTo>
                    <a:pt x="64" y="11"/>
                  </a:lnTo>
                  <a:close/>
                  <a:moveTo>
                    <a:pt x="64" y="0"/>
                  </a:moveTo>
                  <a:lnTo>
                    <a:pt x="85" y="3"/>
                  </a:lnTo>
                  <a:lnTo>
                    <a:pt x="103" y="12"/>
                  </a:lnTo>
                  <a:lnTo>
                    <a:pt x="117" y="25"/>
                  </a:lnTo>
                  <a:lnTo>
                    <a:pt x="126" y="43"/>
                  </a:lnTo>
                  <a:lnTo>
                    <a:pt x="130" y="64"/>
                  </a:lnTo>
                  <a:lnTo>
                    <a:pt x="126" y="84"/>
                  </a:lnTo>
                  <a:lnTo>
                    <a:pt x="117" y="102"/>
                  </a:lnTo>
                  <a:lnTo>
                    <a:pt x="103" y="116"/>
                  </a:lnTo>
                  <a:lnTo>
                    <a:pt x="85" y="125"/>
                  </a:lnTo>
                  <a:lnTo>
                    <a:pt x="64" y="128"/>
                  </a:lnTo>
                  <a:lnTo>
                    <a:pt x="45" y="125"/>
                  </a:lnTo>
                  <a:lnTo>
                    <a:pt x="26" y="116"/>
                  </a:lnTo>
                  <a:lnTo>
                    <a:pt x="12" y="102"/>
                  </a:lnTo>
                  <a:lnTo>
                    <a:pt x="2" y="84"/>
                  </a:lnTo>
                  <a:lnTo>
                    <a:pt x="0" y="64"/>
                  </a:lnTo>
                  <a:lnTo>
                    <a:pt x="2" y="43"/>
                  </a:lnTo>
                  <a:lnTo>
                    <a:pt x="12" y="25"/>
                  </a:lnTo>
                  <a:lnTo>
                    <a:pt x="26" y="12"/>
                  </a:lnTo>
                  <a:lnTo>
                    <a:pt x="45" y="3"/>
                  </a:lnTo>
                  <a:lnTo>
                    <a:pt x="6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8" name="Text Placeholder 7"/>
          <p:cNvSpPr>
            <a:spLocks noGrp="1"/>
          </p:cNvSpPr>
          <p:nvPr>
            <p:ph type="body" sz="quarter" idx="19" hasCustomPrompt="1"/>
          </p:nvPr>
        </p:nvSpPr>
        <p:spPr>
          <a:xfrm>
            <a:off x="6507280" y="4735984"/>
            <a:ext cx="1484986" cy="2921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2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Partner Name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3440649" y="4782265"/>
            <a:ext cx="2276795" cy="230832"/>
          </a:xfrm>
          <a:prstGeom prst="rect">
            <a:avLst/>
          </a:prstGeom>
          <a:noFill/>
        </p:spPr>
        <p:txBody>
          <a:bodyPr wrap="square" lIns="45720" r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dirty="0">
                <a:solidFill>
                  <a:schemeClr val="accent1"/>
                </a:solidFill>
              </a:rPr>
              <a:t>For One-to-One Customer Use Only</a:t>
            </a:r>
          </a:p>
        </p:txBody>
      </p:sp>
    </p:spTree>
    <p:extLst/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6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5.xml"/><Relationship Id="rId4" Type="http://schemas.openxmlformats.org/officeDocument/2006/relationships/slideLayout" Target="../slideLayouts/slideLayout44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image" Target="../media/image7.png"/><Relationship Id="rId5" Type="http://schemas.openxmlformats.org/officeDocument/2006/relationships/slideLayout" Target="../slideLayouts/slideLayout53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5" Type="http://schemas.openxmlformats.org/officeDocument/2006/relationships/slideLayout" Target="../slideLayouts/slideLayout62.xml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 userDrawn="1"/>
        </p:nvGrpSpPr>
        <p:grpSpPr>
          <a:xfrm>
            <a:off x="8425797" y="4765184"/>
            <a:ext cx="526892" cy="220528"/>
            <a:chOff x="6145213" y="4384676"/>
            <a:chExt cx="1582738" cy="649287"/>
          </a:xfrm>
          <a:solidFill>
            <a:schemeClr val="tx2"/>
          </a:solidFill>
        </p:grpSpPr>
        <p:sp>
          <p:nvSpPr>
            <p:cNvPr id="10" name="Freeform 6"/>
            <p:cNvSpPr>
              <a:spLocks/>
            </p:cNvSpPr>
            <p:nvPr userDrawn="1"/>
          </p:nvSpPr>
          <p:spPr bwMode="auto">
            <a:xfrm>
              <a:off x="6640513" y="4454526"/>
              <a:ext cx="341313" cy="449263"/>
            </a:xfrm>
            <a:custGeom>
              <a:avLst/>
              <a:gdLst>
                <a:gd name="T0" fmla="*/ 485 w 859"/>
                <a:gd name="T1" fmla="*/ 5 h 1132"/>
                <a:gd name="T2" fmla="*/ 603 w 859"/>
                <a:gd name="T3" fmla="*/ 31 h 1132"/>
                <a:gd name="T4" fmla="*/ 699 w 859"/>
                <a:gd name="T5" fmla="*/ 82 h 1132"/>
                <a:gd name="T6" fmla="*/ 771 w 859"/>
                <a:gd name="T7" fmla="*/ 167 h 1132"/>
                <a:gd name="T8" fmla="*/ 810 w 859"/>
                <a:gd name="T9" fmla="*/ 290 h 1132"/>
                <a:gd name="T10" fmla="*/ 642 w 859"/>
                <a:gd name="T11" fmla="*/ 307 h 1132"/>
                <a:gd name="T12" fmla="*/ 606 w 859"/>
                <a:gd name="T13" fmla="*/ 231 h 1132"/>
                <a:gd name="T14" fmla="*/ 544 w 859"/>
                <a:gd name="T15" fmla="*/ 184 h 1132"/>
                <a:gd name="T16" fmla="*/ 467 w 859"/>
                <a:gd name="T17" fmla="*/ 162 h 1132"/>
                <a:gd name="T18" fmla="*/ 385 w 859"/>
                <a:gd name="T19" fmla="*/ 158 h 1132"/>
                <a:gd name="T20" fmla="*/ 304 w 859"/>
                <a:gd name="T21" fmla="*/ 172 h 1132"/>
                <a:gd name="T22" fmla="*/ 236 w 859"/>
                <a:gd name="T23" fmla="*/ 207 h 1132"/>
                <a:gd name="T24" fmla="*/ 200 w 859"/>
                <a:gd name="T25" fmla="*/ 268 h 1132"/>
                <a:gd name="T26" fmla="*/ 207 w 859"/>
                <a:gd name="T27" fmla="*/ 344 h 1132"/>
                <a:gd name="T28" fmla="*/ 256 w 859"/>
                <a:gd name="T29" fmla="*/ 397 h 1132"/>
                <a:gd name="T30" fmla="*/ 334 w 859"/>
                <a:gd name="T31" fmla="*/ 434 h 1132"/>
                <a:gd name="T32" fmla="*/ 428 w 859"/>
                <a:gd name="T33" fmla="*/ 460 h 1132"/>
                <a:gd name="T34" fmla="*/ 528 w 859"/>
                <a:gd name="T35" fmla="*/ 484 h 1132"/>
                <a:gd name="T36" fmla="*/ 634 w 859"/>
                <a:gd name="T37" fmla="*/ 513 h 1132"/>
                <a:gd name="T38" fmla="*/ 728 w 859"/>
                <a:gd name="T39" fmla="*/ 556 h 1132"/>
                <a:gd name="T40" fmla="*/ 804 w 859"/>
                <a:gd name="T41" fmla="*/ 620 h 1132"/>
                <a:gd name="T42" fmla="*/ 850 w 859"/>
                <a:gd name="T43" fmla="*/ 711 h 1132"/>
                <a:gd name="T44" fmla="*/ 857 w 859"/>
                <a:gd name="T45" fmla="*/ 838 h 1132"/>
                <a:gd name="T46" fmla="*/ 821 w 859"/>
                <a:gd name="T47" fmla="*/ 954 h 1132"/>
                <a:gd name="T48" fmla="*/ 750 w 859"/>
                <a:gd name="T49" fmla="*/ 1037 h 1132"/>
                <a:gd name="T50" fmla="*/ 655 w 859"/>
                <a:gd name="T51" fmla="*/ 1093 h 1132"/>
                <a:gd name="T52" fmla="*/ 545 w 859"/>
                <a:gd name="T53" fmla="*/ 1124 h 1132"/>
                <a:gd name="T54" fmla="*/ 428 w 859"/>
                <a:gd name="T55" fmla="*/ 1132 h 1132"/>
                <a:gd name="T56" fmla="*/ 297 w 859"/>
                <a:gd name="T57" fmla="*/ 1120 h 1132"/>
                <a:gd name="T58" fmla="*/ 182 w 859"/>
                <a:gd name="T59" fmla="*/ 1081 h 1132"/>
                <a:gd name="T60" fmla="*/ 89 w 859"/>
                <a:gd name="T61" fmla="*/ 1012 h 1132"/>
                <a:gd name="T62" fmla="*/ 26 w 859"/>
                <a:gd name="T63" fmla="*/ 908 h 1132"/>
                <a:gd name="T64" fmla="*/ 0 w 859"/>
                <a:gd name="T65" fmla="*/ 767 h 1132"/>
                <a:gd name="T66" fmla="*/ 178 w 859"/>
                <a:gd name="T67" fmla="*/ 838 h 1132"/>
                <a:gd name="T68" fmla="*/ 229 w 859"/>
                <a:gd name="T69" fmla="*/ 913 h 1132"/>
                <a:gd name="T70" fmla="*/ 308 w 859"/>
                <a:gd name="T71" fmla="*/ 957 h 1132"/>
                <a:gd name="T72" fmla="*/ 404 w 859"/>
                <a:gd name="T73" fmla="*/ 974 h 1132"/>
                <a:gd name="T74" fmla="*/ 488 w 859"/>
                <a:gd name="T75" fmla="*/ 974 h 1132"/>
                <a:gd name="T76" fmla="*/ 564 w 859"/>
                <a:gd name="T77" fmla="*/ 960 h 1132"/>
                <a:gd name="T78" fmla="*/ 630 w 859"/>
                <a:gd name="T79" fmla="*/ 927 h 1132"/>
                <a:gd name="T80" fmla="*/ 674 w 859"/>
                <a:gd name="T81" fmla="*/ 871 h 1132"/>
                <a:gd name="T82" fmla="*/ 681 w 859"/>
                <a:gd name="T83" fmla="*/ 787 h 1132"/>
                <a:gd name="T84" fmla="*/ 647 w 859"/>
                <a:gd name="T85" fmla="*/ 722 h 1132"/>
                <a:gd name="T86" fmla="*/ 580 w 859"/>
                <a:gd name="T87" fmla="*/ 677 h 1132"/>
                <a:gd name="T88" fmla="*/ 490 w 859"/>
                <a:gd name="T89" fmla="*/ 647 h 1132"/>
                <a:gd name="T90" fmla="*/ 387 w 859"/>
                <a:gd name="T91" fmla="*/ 622 h 1132"/>
                <a:gd name="T92" fmla="*/ 281 w 859"/>
                <a:gd name="T93" fmla="*/ 595 h 1132"/>
                <a:gd name="T94" fmla="*/ 183 w 859"/>
                <a:gd name="T95" fmla="*/ 558 h 1132"/>
                <a:gd name="T96" fmla="*/ 99 w 859"/>
                <a:gd name="T97" fmla="*/ 504 h 1132"/>
                <a:gd name="T98" fmla="*/ 42 w 859"/>
                <a:gd name="T99" fmla="*/ 423 h 1132"/>
                <a:gd name="T100" fmla="*/ 21 w 859"/>
                <a:gd name="T101" fmla="*/ 308 h 1132"/>
                <a:gd name="T102" fmla="*/ 43 w 859"/>
                <a:gd name="T103" fmla="*/ 193 h 1132"/>
                <a:gd name="T104" fmla="*/ 103 w 859"/>
                <a:gd name="T105" fmla="*/ 107 h 1132"/>
                <a:gd name="T106" fmla="*/ 190 w 859"/>
                <a:gd name="T107" fmla="*/ 46 h 1132"/>
                <a:gd name="T108" fmla="*/ 292 w 859"/>
                <a:gd name="T109" fmla="*/ 12 h 1132"/>
                <a:gd name="T110" fmla="*/ 399 w 859"/>
                <a:gd name="T111" fmla="*/ 0 h 1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859" h="1132">
                  <a:moveTo>
                    <a:pt x="399" y="0"/>
                  </a:moveTo>
                  <a:lnTo>
                    <a:pt x="443" y="2"/>
                  </a:lnTo>
                  <a:lnTo>
                    <a:pt x="485" y="5"/>
                  </a:lnTo>
                  <a:lnTo>
                    <a:pt x="527" y="11"/>
                  </a:lnTo>
                  <a:lnTo>
                    <a:pt x="566" y="20"/>
                  </a:lnTo>
                  <a:lnTo>
                    <a:pt x="603" y="31"/>
                  </a:lnTo>
                  <a:lnTo>
                    <a:pt x="637" y="44"/>
                  </a:lnTo>
                  <a:lnTo>
                    <a:pt x="670" y="62"/>
                  </a:lnTo>
                  <a:lnTo>
                    <a:pt x="699" y="82"/>
                  </a:lnTo>
                  <a:lnTo>
                    <a:pt x="726" y="107"/>
                  </a:lnTo>
                  <a:lnTo>
                    <a:pt x="750" y="134"/>
                  </a:lnTo>
                  <a:lnTo>
                    <a:pt x="771" y="167"/>
                  </a:lnTo>
                  <a:lnTo>
                    <a:pt x="787" y="203"/>
                  </a:lnTo>
                  <a:lnTo>
                    <a:pt x="800" y="244"/>
                  </a:lnTo>
                  <a:lnTo>
                    <a:pt x="810" y="290"/>
                  </a:lnTo>
                  <a:lnTo>
                    <a:pt x="815" y="339"/>
                  </a:lnTo>
                  <a:lnTo>
                    <a:pt x="648" y="339"/>
                  </a:lnTo>
                  <a:lnTo>
                    <a:pt x="642" y="307"/>
                  </a:lnTo>
                  <a:lnTo>
                    <a:pt x="634" y="278"/>
                  </a:lnTo>
                  <a:lnTo>
                    <a:pt x="621" y="254"/>
                  </a:lnTo>
                  <a:lnTo>
                    <a:pt x="606" y="231"/>
                  </a:lnTo>
                  <a:lnTo>
                    <a:pt x="587" y="213"/>
                  </a:lnTo>
                  <a:lnTo>
                    <a:pt x="567" y="197"/>
                  </a:lnTo>
                  <a:lnTo>
                    <a:pt x="544" y="184"/>
                  </a:lnTo>
                  <a:lnTo>
                    <a:pt x="519" y="174"/>
                  </a:lnTo>
                  <a:lnTo>
                    <a:pt x="494" y="167"/>
                  </a:lnTo>
                  <a:lnTo>
                    <a:pt x="467" y="162"/>
                  </a:lnTo>
                  <a:lnTo>
                    <a:pt x="440" y="158"/>
                  </a:lnTo>
                  <a:lnTo>
                    <a:pt x="412" y="157"/>
                  </a:lnTo>
                  <a:lnTo>
                    <a:pt x="385" y="158"/>
                  </a:lnTo>
                  <a:lnTo>
                    <a:pt x="358" y="161"/>
                  </a:lnTo>
                  <a:lnTo>
                    <a:pt x="330" y="166"/>
                  </a:lnTo>
                  <a:lnTo>
                    <a:pt x="304" y="172"/>
                  </a:lnTo>
                  <a:lnTo>
                    <a:pt x="279" y="180"/>
                  </a:lnTo>
                  <a:lnTo>
                    <a:pt x="257" y="192"/>
                  </a:lnTo>
                  <a:lnTo>
                    <a:pt x="236" y="207"/>
                  </a:lnTo>
                  <a:lnTo>
                    <a:pt x="221" y="224"/>
                  </a:lnTo>
                  <a:lnTo>
                    <a:pt x="208" y="244"/>
                  </a:lnTo>
                  <a:lnTo>
                    <a:pt x="200" y="268"/>
                  </a:lnTo>
                  <a:lnTo>
                    <a:pt x="198" y="296"/>
                  </a:lnTo>
                  <a:lnTo>
                    <a:pt x="200" y="321"/>
                  </a:lnTo>
                  <a:lnTo>
                    <a:pt x="207" y="344"/>
                  </a:lnTo>
                  <a:lnTo>
                    <a:pt x="219" y="365"/>
                  </a:lnTo>
                  <a:lnTo>
                    <a:pt x="236" y="382"/>
                  </a:lnTo>
                  <a:lnTo>
                    <a:pt x="256" y="397"/>
                  </a:lnTo>
                  <a:lnTo>
                    <a:pt x="279" y="411"/>
                  </a:lnTo>
                  <a:lnTo>
                    <a:pt x="304" y="423"/>
                  </a:lnTo>
                  <a:lnTo>
                    <a:pt x="334" y="434"/>
                  </a:lnTo>
                  <a:lnTo>
                    <a:pt x="363" y="443"/>
                  </a:lnTo>
                  <a:lnTo>
                    <a:pt x="395" y="452"/>
                  </a:lnTo>
                  <a:lnTo>
                    <a:pt x="428" y="460"/>
                  </a:lnTo>
                  <a:lnTo>
                    <a:pt x="461" y="467"/>
                  </a:lnTo>
                  <a:lnTo>
                    <a:pt x="495" y="476"/>
                  </a:lnTo>
                  <a:lnTo>
                    <a:pt x="528" y="484"/>
                  </a:lnTo>
                  <a:lnTo>
                    <a:pt x="564" y="493"/>
                  </a:lnTo>
                  <a:lnTo>
                    <a:pt x="600" y="502"/>
                  </a:lnTo>
                  <a:lnTo>
                    <a:pt x="634" y="513"/>
                  </a:lnTo>
                  <a:lnTo>
                    <a:pt x="666" y="527"/>
                  </a:lnTo>
                  <a:lnTo>
                    <a:pt x="698" y="540"/>
                  </a:lnTo>
                  <a:lnTo>
                    <a:pt x="728" y="556"/>
                  </a:lnTo>
                  <a:lnTo>
                    <a:pt x="756" y="575"/>
                  </a:lnTo>
                  <a:lnTo>
                    <a:pt x="782" y="595"/>
                  </a:lnTo>
                  <a:lnTo>
                    <a:pt x="804" y="620"/>
                  </a:lnTo>
                  <a:lnTo>
                    <a:pt x="823" y="646"/>
                  </a:lnTo>
                  <a:lnTo>
                    <a:pt x="838" y="676"/>
                  </a:lnTo>
                  <a:lnTo>
                    <a:pt x="850" y="711"/>
                  </a:lnTo>
                  <a:lnTo>
                    <a:pt x="857" y="750"/>
                  </a:lnTo>
                  <a:lnTo>
                    <a:pt x="859" y="792"/>
                  </a:lnTo>
                  <a:lnTo>
                    <a:pt x="857" y="838"/>
                  </a:lnTo>
                  <a:lnTo>
                    <a:pt x="849" y="880"/>
                  </a:lnTo>
                  <a:lnTo>
                    <a:pt x="838" y="919"/>
                  </a:lnTo>
                  <a:lnTo>
                    <a:pt x="821" y="954"/>
                  </a:lnTo>
                  <a:lnTo>
                    <a:pt x="801" y="985"/>
                  </a:lnTo>
                  <a:lnTo>
                    <a:pt x="777" y="1013"/>
                  </a:lnTo>
                  <a:lnTo>
                    <a:pt x="750" y="1037"/>
                  </a:lnTo>
                  <a:lnTo>
                    <a:pt x="721" y="1059"/>
                  </a:lnTo>
                  <a:lnTo>
                    <a:pt x="689" y="1077"/>
                  </a:lnTo>
                  <a:lnTo>
                    <a:pt x="655" y="1093"/>
                  </a:lnTo>
                  <a:lnTo>
                    <a:pt x="619" y="1106"/>
                  </a:lnTo>
                  <a:lnTo>
                    <a:pt x="583" y="1116"/>
                  </a:lnTo>
                  <a:lnTo>
                    <a:pt x="545" y="1124"/>
                  </a:lnTo>
                  <a:lnTo>
                    <a:pt x="506" y="1129"/>
                  </a:lnTo>
                  <a:lnTo>
                    <a:pt x="467" y="1132"/>
                  </a:lnTo>
                  <a:lnTo>
                    <a:pt x="428" y="1132"/>
                  </a:lnTo>
                  <a:lnTo>
                    <a:pt x="383" y="1131"/>
                  </a:lnTo>
                  <a:lnTo>
                    <a:pt x="340" y="1128"/>
                  </a:lnTo>
                  <a:lnTo>
                    <a:pt x="297" y="1120"/>
                  </a:lnTo>
                  <a:lnTo>
                    <a:pt x="257" y="1111"/>
                  </a:lnTo>
                  <a:lnTo>
                    <a:pt x="218" y="1097"/>
                  </a:lnTo>
                  <a:lnTo>
                    <a:pt x="182" y="1081"/>
                  </a:lnTo>
                  <a:lnTo>
                    <a:pt x="148" y="1061"/>
                  </a:lnTo>
                  <a:lnTo>
                    <a:pt x="117" y="1038"/>
                  </a:lnTo>
                  <a:lnTo>
                    <a:pt x="89" y="1012"/>
                  </a:lnTo>
                  <a:lnTo>
                    <a:pt x="65" y="980"/>
                  </a:lnTo>
                  <a:lnTo>
                    <a:pt x="43" y="947"/>
                  </a:lnTo>
                  <a:lnTo>
                    <a:pt x="26" y="908"/>
                  </a:lnTo>
                  <a:lnTo>
                    <a:pt x="13" y="865"/>
                  </a:lnTo>
                  <a:lnTo>
                    <a:pt x="4" y="819"/>
                  </a:lnTo>
                  <a:lnTo>
                    <a:pt x="0" y="767"/>
                  </a:lnTo>
                  <a:lnTo>
                    <a:pt x="166" y="767"/>
                  </a:lnTo>
                  <a:lnTo>
                    <a:pt x="170" y="804"/>
                  </a:lnTo>
                  <a:lnTo>
                    <a:pt x="178" y="838"/>
                  </a:lnTo>
                  <a:lnTo>
                    <a:pt x="191" y="867"/>
                  </a:lnTo>
                  <a:lnTo>
                    <a:pt x="208" y="891"/>
                  </a:lnTo>
                  <a:lnTo>
                    <a:pt x="229" y="913"/>
                  </a:lnTo>
                  <a:lnTo>
                    <a:pt x="253" y="931"/>
                  </a:lnTo>
                  <a:lnTo>
                    <a:pt x="279" y="945"/>
                  </a:lnTo>
                  <a:lnTo>
                    <a:pt x="308" y="957"/>
                  </a:lnTo>
                  <a:lnTo>
                    <a:pt x="338" y="966"/>
                  </a:lnTo>
                  <a:lnTo>
                    <a:pt x="371" y="972"/>
                  </a:lnTo>
                  <a:lnTo>
                    <a:pt x="404" y="974"/>
                  </a:lnTo>
                  <a:lnTo>
                    <a:pt x="438" y="976"/>
                  </a:lnTo>
                  <a:lnTo>
                    <a:pt x="462" y="976"/>
                  </a:lnTo>
                  <a:lnTo>
                    <a:pt x="488" y="974"/>
                  </a:lnTo>
                  <a:lnTo>
                    <a:pt x="513" y="971"/>
                  </a:lnTo>
                  <a:lnTo>
                    <a:pt x="539" y="966"/>
                  </a:lnTo>
                  <a:lnTo>
                    <a:pt x="564" y="960"/>
                  </a:lnTo>
                  <a:lnTo>
                    <a:pt x="589" y="951"/>
                  </a:lnTo>
                  <a:lnTo>
                    <a:pt x="610" y="941"/>
                  </a:lnTo>
                  <a:lnTo>
                    <a:pt x="630" y="927"/>
                  </a:lnTo>
                  <a:lnTo>
                    <a:pt x="648" y="912"/>
                  </a:lnTo>
                  <a:lnTo>
                    <a:pt x="663" y="892"/>
                  </a:lnTo>
                  <a:lnTo>
                    <a:pt x="674" y="871"/>
                  </a:lnTo>
                  <a:lnTo>
                    <a:pt x="681" y="844"/>
                  </a:lnTo>
                  <a:lnTo>
                    <a:pt x="683" y="815"/>
                  </a:lnTo>
                  <a:lnTo>
                    <a:pt x="681" y="787"/>
                  </a:lnTo>
                  <a:lnTo>
                    <a:pt x="674" y="762"/>
                  </a:lnTo>
                  <a:lnTo>
                    <a:pt x="661" y="740"/>
                  </a:lnTo>
                  <a:lnTo>
                    <a:pt x="647" y="722"/>
                  </a:lnTo>
                  <a:lnTo>
                    <a:pt x="627" y="705"/>
                  </a:lnTo>
                  <a:lnTo>
                    <a:pt x="606" y="691"/>
                  </a:lnTo>
                  <a:lnTo>
                    <a:pt x="580" y="677"/>
                  </a:lnTo>
                  <a:lnTo>
                    <a:pt x="552" y="667"/>
                  </a:lnTo>
                  <a:lnTo>
                    <a:pt x="522" y="656"/>
                  </a:lnTo>
                  <a:lnTo>
                    <a:pt x="490" y="647"/>
                  </a:lnTo>
                  <a:lnTo>
                    <a:pt x="457" y="639"/>
                  </a:lnTo>
                  <a:lnTo>
                    <a:pt x="422" y="630"/>
                  </a:lnTo>
                  <a:lnTo>
                    <a:pt x="387" y="622"/>
                  </a:lnTo>
                  <a:lnTo>
                    <a:pt x="352" y="613"/>
                  </a:lnTo>
                  <a:lnTo>
                    <a:pt x="317" y="605"/>
                  </a:lnTo>
                  <a:lnTo>
                    <a:pt x="281" y="595"/>
                  </a:lnTo>
                  <a:lnTo>
                    <a:pt x="247" y="585"/>
                  </a:lnTo>
                  <a:lnTo>
                    <a:pt x="215" y="572"/>
                  </a:lnTo>
                  <a:lnTo>
                    <a:pt x="183" y="558"/>
                  </a:lnTo>
                  <a:lnTo>
                    <a:pt x="153" y="542"/>
                  </a:lnTo>
                  <a:lnTo>
                    <a:pt x="125" y="524"/>
                  </a:lnTo>
                  <a:lnTo>
                    <a:pt x="99" y="504"/>
                  </a:lnTo>
                  <a:lnTo>
                    <a:pt x="77" y="480"/>
                  </a:lnTo>
                  <a:lnTo>
                    <a:pt x="58" y="453"/>
                  </a:lnTo>
                  <a:lnTo>
                    <a:pt x="42" y="423"/>
                  </a:lnTo>
                  <a:lnTo>
                    <a:pt x="31" y="389"/>
                  </a:lnTo>
                  <a:lnTo>
                    <a:pt x="24" y="350"/>
                  </a:lnTo>
                  <a:lnTo>
                    <a:pt x="21" y="308"/>
                  </a:lnTo>
                  <a:lnTo>
                    <a:pt x="24" y="267"/>
                  </a:lnTo>
                  <a:lnTo>
                    <a:pt x="31" y="228"/>
                  </a:lnTo>
                  <a:lnTo>
                    <a:pt x="43" y="193"/>
                  </a:lnTo>
                  <a:lnTo>
                    <a:pt x="60" y="161"/>
                  </a:lnTo>
                  <a:lnTo>
                    <a:pt x="80" y="132"/>
                  </a:lnTo>
                  <a:lnTo>
                    <a:pt x="103" y="107"/>
                  </a:lnTo>
                  <a:lnTo>
                    <a:pt x="130" y="84"/>
                  </a:lnTo>
                  <a:lnTo>
                    <a:pt x="159" y="63"/>
                  </a:lnTo>
                  <a:lnTo>
                    <a:pt x="190" y="46"/>
                  </a:lnTo>
                  <a:lnTo>
                    <a:pt x="223" y="32"/>
                  </a:lnTo>
                  <a:lnTo>
                    <a:pt x="257" y="21"/>
                  </a:lnTo>
                  <a:lnTo>
                    <a:pt x="292" y="12"/>
                  </a:lnTo>
                  <a:lnTo>
                    <a:pt x="327" y="6"/>
                  </a:lnTo>
                  <a:lnTo>
                    <a:pt x="364" y="2"/>
                  </a:lnTo>
                  <a:lnTo>
                    <a:pt x="39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7"/>
            <p:cNvSpPr>
              <a:spLocks noEditPoints="1"/>
            </p:cNvSpPr>
            <p:nvPr userDrawn="1"/>
          </p:nvSpPr>
          <p:spPr bwMode="auto">
            <a:xfrm>
              <a:off x="6994526" y="4454526"/>
              <a:ext cx="377825" cy="449263"/>
            </a:xfrm>
            <a:custGeom>
              <a:avLst/>
              <a:gdLst>
                <a:gd name="T0" fmla="*/ 629 w 951"/>
                <a:gd name="T1" fmla="*/ 576 h 1132"/>
                <a:gd name="T2" fmla="*/ 530 w 951"/>
                <a:gd name="T3" fmla="*/ 600 h 1132"/>
                <a:gd name="T4" fmla="*/ 417 w 951"/>
                <a:gd name="T5" fmla="*/ 616 h 1132"/>
                <a:gd name="T6" fmla="*/ 322 w 951"/>
                <a:gd name="T7" fmla="*/ 636 h 1132"/>
                <a:gd name="T8" fmla="*/ 247 w 951"/>
                <a:gd name="T9" fmla="*/ 670 h 1132"/>
                <a:gd name="T10" fmla="*/ 196 w 951"/>
                <a:gd name="T11" fmla="*/ 728 h 1132"/>
                <a:gd name="T12" fmla="*/ 176 w 951"/>
                <a:gd name="T13" fmla="*/ 817 h 1132"/>
                <a:gd name="T14" fmla="*/ 194 w 951"/>
                <a:gd name="T15" fmla="*/ 897 h 1132"/>
                <a:gd name="T16" fmla="*/ 245 w 951"/>
                <a:gd name="T17" fmla="*/ 947 h 1132"/>
                <a:gd name="T18" fmla="*/ 317 w 951"/>
                <a:gd name="T19" fmla="*/ 972 h 1132"/>
                <a:gd name="T20" fmla="*/ 417 w 951"/>
                <a:gd name="T21" fmla="*/ 974 h 1132"/>
                <a:gd name="T22" fmla="*/ 528 w 951"/>
                <a:gd name="T23" fmla="*/ 944 h 1132"/>
                <a:gd name="T24" fmla="*/ 609 w 951"/>
                <a:gd name="T25" fmla="*/ 890 h 1132"/>
                <a:gd name="T26" fmla="*/ 658 w 951"/>
                <a:gd name="T27" fmla="*/ 822 h 1132"/>
                <a:gd name="T28" fmla="*/ 679 w 951"/>
                <a:gd name="T29" fmla="*/ 753 h 1132"/>
                <a:gd name="T30" fmla="*/ 468 w 951"/>
                <a:gd name="T31" fmla="*/ 0 h 1132"/>
                <a:gd name="T32" fmla="*/ 570 w 951"/>
                <a:gd name="T33" fmla="*/ 6 h 1132"/>
                <a:gd name="T34" fmla="*/ 668 w 951"/>
                <a:gd name="T35" fmla="*/ 28 h 1132"/>
                <a:gd name="T36" fmla="*/ 752 w 951"/>
                <a:gd name="T37" fmla="*/ 72 h 1132"/>
                <a:gd name="T38" fmla="*/ 814 w 951"/>
                <a:gd name="T39" fmla="*/ 145 h 1132"/>
                <a:gd name="T40" fmla="*/ 845 w 951"/>
                <a:gd name="T41" fmla="*/ 253 h 1132"/>
                <a:gd name="T42" fmla="*/ 848 w 951"/>
                <a:gd name="T43" fmla="*/ 884 h 1132"/>
                <a:gd name="T44" fmla="*/ 854 w 951"/>
                <a:gd name="T45" fmla="*/ 947 h 1132"/>
                <a:gd name="T46" fmla="*/ 883 w 951"/>
                <a:gd name="T47" fmla="*/ 974 h 1132"/>
                <a:gd name="T48" fmla="*/ 932 w 951"/>
                <a:gd name="T49" fmla="*/ 972 h 1132"/>
                <a:gd name="T50" fmla="*/ 933 w 951"/>
                <a:gd name="T51" fmla="*/ 1114 h 1132"/>
                <a:gd name="T52" fmla="*/ 861 w 951"/>
                <a:gd name="T53" fmla="*/ 1131 h 1132"/>
                <a:gd name="T54" fmla="*/ 779 w 951"/>
                <a:gd name="T55" fmla="*/ 1125 h 1132"/>
                <a:gd name="T56" fmla="*/ 721 w 951"/>
                <a:gd name="T57" fmla="*/ 1083 h 1132"/>
                <a:gd name="T58" fmla="*/ 692 w 951"/>
                <a:gd name="T59" fmla="*/ 1002 h 1132"/>
                <a:gd name="T60" fmla="*/ 616 w 951"/>
                <a:gd name="T61" fmla="*/ 1041 h 1132"/>
                <a:gd name="T62" fmla="*/ 485 w 951"/>
                <a:gd name="T63" fmla="*/ 1111 h 1132"/>
                <a:gd name="T64" fmla="*/ 334 w 951"/>
                <a:gd name="T65" fmla="*/ 1132 h 1132"/>
                <a:gd name="T66" fmla="*/ 222 w 951"/>
                <a:gd name="T67" fmla="*/ 1120 h 1132"/>
                <a:gd name="T68" fmla="*/ 125 w 951"/>
                <a:gd name="T69" fmla="*/ 1082 h 1132"/>
                <a:gd name="T70" fmla="*/ 52 w 951"/>
                <a:gd name="T71" fmla="*/ 1013 h 1132"/>
                <a:gd name="T72" fmla="*/ 9 w 951"/>
                <a:gd name="T73" fmla="*/ 914 h 1132"/>
                <a:gd name="T74" fmla="*/ 1 w 951"/>
                <a:gd name="T75" fmla="*/ 784 h 1132"/>
                <a:gd name="T76" fmla="*/ 33 w 951"/>
                <a:gd name="T77" fmla="*/ 671 h 1132"/>
                <a:gd name="T78" fmla="*/ 94 w 951"/>
                <a:gd name="T79" fmla="*/ 594 h 1132"/>
                <a:gd name="T80" fmla="*/ 176 w 951"/>
                <a:gd name="T81" fmla="*/ 545 h 1132"/>
                <a:gd name="T82" fmla="*/ 273 w 951"/>
                <a:gd name="T83" fmla="*/ 512 h 1132"/>
                <a:gd name="T84" fmla="*/ 381 w 951"/>
                <a:gd name="T85" fmla="*/ 489 h 1132"/>
                <a:gd name="T86" fmla="*/ 491 w 951"/>
                <a:gd name="T87" fmla="*/ 472 h 1132"/>
                <a:gd name="T88" fmla="*/ 582 w 951"/>
                <a:gd name="T89" fmla="*/ 453 h 1132"/>
                <a:gd name="T90" fmla="*/ 647 w 951"/>
                <a:gd name="T91" fmla="*/ 422 h 1132"/>
                <a:gd name="T92" fmla="*/ 680 w 951"/>
                <a:gd name="T93" fmla="*/ 365 h 1132"/>
                <a:gd name="T94" fmla="*/ 675 w 951"/>
                <a:gd name="T95" fmla="*/ 276 h 1132"/>
                <a:gd name="T96" fmla="*/ 638 w 951"/>
                <a:gd name="T97" fmla="*/ 210 h 1132"/>
                <a:gd name="T98" fmla="*/ 578 w 951"/>
                <a:gd name="T99" fmla="*/ 175 h 1132"/>
                <a:gd name="T100" fmla="*/ 506 w 951"/>
                <a:gd name="T101" fmla="*/ 160 h 1132"/>
                <a:gd name="T102" fmla="*/ 423 w 951"/>
                <a:gd name="T103" fmla="*/ 158 h 1132"/>
                <a:gd name="T104" fmla="*/ 332 w 951"/>
                <a:gd name="T105" fmla="*/ 175 h 1132"/>
                <a:gd name="T106" fmla="*/ 261 w 951"/>
                <a:gd name="T107" fmla="*/ 218 h 1132"/>
                <a:gd name="T108" fmla="*/ 216 w 951"/>
                <a:gd name="T109" fmla="*/ 292 h 1132"/>
                <a:gd name="T110" fmla="*/ 39 w 951"/>
                <a:gd name="T111" fmla="*/ 362 h 1132"/>
                <a:gd name="T112" fmla="*/ 66 w 951"/>
                <a:gd name="T113" fmla="*/ 222 h 1132"/>
                <a:gd name="T114" fmla="*/ 129 w 951"/>
                <a:gd name="T115" fmla="*/ 120 h 1132"/>
                <a:gd name="T116" fmla="*/ 222 w 951"/>
                <a:gd name="T117" fmla="*/ 51 h 1132"/>
                <a:gd name="T118" fmla="*/ 338 w 951"/>
                <a:gd name="T119" fmla="*/ 12 h 1132"/>
                <a:gd name="T120" fmla="*/ 468 w 951"/>
                <a:gd name="T121" fmla="*/ 0 h 1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951" h="1132">
                  <a:moveTo>
                    <a:pt x="681" y="550"/>
                  </a:moveTo>
                  <a:lnTo>
                    <a:pt x="657" y="564"/>
                  </a:lnTo>
                  <a:lnTo>
                    <a:pt x="629" y="576"/>
                  </a:lnTo>
                  <a:lnTo>
                    <a:pt x="599" y="586"/>
                  </a:lnTo>
                  <a:lnTo>
                    <a:pt x="565" y="593"/>
                  </a:lnTo>
                  <a:lnTo>
                    <a:pt x="530" y="600"/>
                  </a:lnTo>
                  <a:lnTo>
                    <a:pt x="493" y="605"/>
                  </a:lnTo>
                  <a:lnTo>
                    <a:pt x="455" y="611"/>
                  </a:lnTo>
                  <a:lnTo>
                    <a:pt x="417" y="616"/>
                  </a:lnTo>
                  <a:lnTo>
                    <a:pt x="379" y="622"/>
                  </a:lnTo>
                  <a:lnTo>
                    <a:pt x="350" y="629"/>
                  </a:lnTo>
                  <a:lnTo>
                    <a:pt x="322" y="636"/>
                  </a:lnTo>
                  <a:lnTo>
                    <a:pt x="295" y="646"/>
                  </a:lnTo>
                  <a:lnTo>
                    <a:pt x="270" y="657"/>
                  </a:lnTo>
                  <a:lnTo>
                    <a:pt x="247" y="670"/>
                  </a:lnTo>
                  <a:lnTo>
                    <a:pt x="227" y="686"/>
                  </a:lnTo>
                  <a:lnTo>
                    <a:pt x="209" y="705"/>
                  </a:lnTo>
                  <a:lnTo>
                    <a:pt x="196" y="728"/>
                  </a:lnTo>
                  <a:lnTo>
                    <a:pt x="185" y="753"/>
                  </a:lnTo>
                  <a:lnTo>
                    <a:pt x="177" y="784"/>
                  </a:lnTo>
                  <a:lnTo>
                    <a:pt x="176" y="817"/>
                  </a:lnTo>
                  <a:lnTo>
                    <a:pt x="177" y="848"/>
                  </a:lnTo>
                  <a:lnTo>
                    <a:pt x="185" y="874"/>
                  </a:lnTo>
                  <a:lnTo>
                    <a:pt x="194" y="897"/>
                  </a:lnTo>
                  <a:lnTo>
                    <a:pt x="209" y="916"/>
                  </a:lnTo>
                  <a:lnTo>
                    <a:pt x="226" y="933"/>
                  </a:lnTo>
                  <a:lnTo>
                    <a:pt x="245" y="947"/>
                  </a:lnTo>
                  <a:lnTo>
                    <a:pt x="267" y="957"/>
                  </a:lnTo>
                  <a:lnTo>
                    <a:pt x="292" y="966"/>
                  </a:lnTo>
                  <a:lnTo>
                    <a:pt x="317" y="972"/>
                  </a:lnTo>
                  <a:lnTo>
                    <a:pt x="344" y="974"/>
                  </a:lnTo>
                  <a:lnTo>
                    <a:pt x="372" y="976"/>
                  </a:lnTo>
                  <a:lnTo>
                    <a:pt x="417" y="974"/>
                  </a:lnTo>
                  <a:lnTo>
                    <a:pt x="458" y="967"/>
                  </a:lnTo>
                  <a:lnTo>
                    <a:pt x="496" y="957"/>
                  </a:lnTo>
                  <a:lnTo>
                    <a:pt x="528" y="944"/>
                  </a:lnTo>
                  <a:lnTo>
                    <a:pt x="559" y="929"/>
                  </a:lnTo>
                  <a:lnTo>
                    <a:pt x="585" y="910"/>
                  </a:lnTo>
                  <a:lnTo>
                    <a:pt x="609" y="890"/>
                  </a:lnTo>
                  <a:lnTo>
                    <a:pt x="628" y="869"/>
                  </a:lnTo>
                  <a:lnTo>
                    <a:pt x="645" y="846"/>
                  </a:lnTo>
                  <a:lnTo>
                    <a:pt x="658" y="822"/>
                  </a:lnTo>
                  <a:lnTo>
                    <a:pt x="668" y="799"/>
                  </a:lnTo>
                  <a:lnTo>
                    <a:pt x="675" y="775"/>
                  </a:lnTo>
                  <a:lnTo>
                    <a:pt x="679" y="753"/>
                  </a:lnTo>
                  <a:lnTo>
                    <a:pt x="681" y="732"/>
                  </a:lnTo>
                  <a:lnTo>
                    <a:pt x="681" y="550"/>
                  </a:lnTo>
                  <a:close/>
                  <a:moveTo>
                    <a:pt x="468" y="0"/>
                  </a:moveTo>
                  <a:lnTo>
                    <a:pt x="502" y="2"/>
                  </a:lnTo>
                  <a:lnTo>
                    <a:pt x="536" y="3"/>
                  </a:lnTo>
                  <a:lnTo>
                    <a:pt x="570" y="6"/>
                  </a:lnTo>
                  <a:lnTo>
                    <a:pt x="604" y="11"/>
                  </a:lnTo>
                  <a:lnTo>
                    <a:pt x="636" y="18"/>
                  </a:lnTo>
                  <a:lnTo>
                    <a:pt x="668" y="28"/>
                  </a:lnTo>
                  <a:lnTo>
                    <a:pt x="697" y="40"/>
                  </a:lnTo>
                  <a:lnTo>
                    <a:pt x="725" y="55"/>
                  </a:lnTo>
                  <a:lnTo>
                    <a:pt x="752" y="72"/>
                  </a:lnTo>
                  <a:lnTo>
                    <a:pt x="775" y="93"/>
                  </a:lnTo>
                  <a:lnTo>
                    <a:pt x="796" y="117"/>
                  </a:lnTo>
                  <a:lnTo>
                    <a:pt x="814" y="145"/>
                  </a:lnTo>
                  <a:lnTo>
                    <a:pt x="828" y="177"/>
                  </a:lnTo>
                  <a:lnTo>
                    <a:pt x="838" y="213"/>
                  </a:lnTo>
                  <a:lnTo>
                    <a:pt x="845" y="253"/>
                  </a:lnTo>
                  <a:lnTo>
                    <a:pt x="848" y="298"/>
                  </a:lnTo>
                  <a:lnTo>
                    <a:pt x="848" y="855"/>
                  </a:lnTo>
                  <a:lnTo>
                    <a:pt x="848" y="884"/>
                  </a:lnTo>
                  <a:lnTo>
                    <a:pt x="848" y="909"/>
                  </a:lnTo>
                  <a:lnTo>
                    <a:pt x="850" y="930"/>
                  </a:lnTo>
                  <a:lnTo>
                    <a:pt x="854" y="947"/>
                  </a:lnTo>
                  <a:lnTo>
                    <a:pt x="860" y="960"/>
                  </a:lnTo>
                  <a:lnTo>
                    <a:pt x="870" y="968"/>
                  </a:lnTo>
                  <a:lnTo>
                    <a:pt x="883" y="974"/>
                  </a:lnTo>
                  <a:lnTo>
                    <a:pt x="900" y="976"/>
                  </a:lnTo>
                  <a:lnTo>
                    <a:pt x="915" y="976"/>
                  </a:lnTo>
                  <a:lnTo>
                    <a:pt x="932" y="972"/>
                  </a:lnTo>
                  <a:lnTo>
                    <a:pt x="951" y="966"/>
                  </a:lnTo>
                  <a:lnTo>
                    <a:pt x="951" y="1104"/>
                  </a:lnTo>
                  <a:lnTo>
                    <a:pt x="933" y="1114"/>
                  </a:lnTo>
                  <a:lnTo>
                    <a:pt x="911" y="1122"/>
                  </a:lnTo>
                  <a:lnTo>
                    <a:pt x="888" y="1128"/>
                  </a:lnTo>
                  <a:lnTo>
                    <a:pt x="861" y="1131"/>
                  </a:lnTo>
                  <a:lnTo>
                    <a:pt x="832" y="1132"/>
                  </a:lnTo>
                  <a:lnTo>
                    <a:pt x="804" y="1131"/>
                  </a:lnTo>
                  <a:lnTo>
                    <a:pt x="779" y="1125"/>
                  </a:lnTo>
                  <a:lnTo>
                    <a:pt x="757" y="1116"/>
                  </a:lnTo>
                  <a:lnTo>
                    <a:pt x="737" y="1101"/>
                  </a:lnTo>
                  <a:lnTo>
                    <a:pt x="721" y="1083"/>
                  </a:lnTo>
                  <a:lnTo>
                    <a:pt x="708" y="1061"/>
                  </a:lnTo>
                  <a:lnTo>
                    <a:pt x="698" y="1034"/>
                  </a:lnTo>
                  <a:lnTo>
                    <a:pt x="692" y="1002"/>
                  </a:lnTo>
                  <a:lnTo>
                    <a:pt x="691" y="966"/>
                  </a:lnTo>
                  <a:lnTo>
                    <a:pt x="655" y="1006"/>
                  </a:lnTo>
                  <a:lnTo>
                    <a:pt x="616" y="1041"/>
                  </a:lnTo>
                  <a:lnTo>
                    <a:pt x="575" y="1069"/>
                  </a:lnTo>
                  <a:lnTo>
                    <a:pt x="531" y="1093"/>
                  </a:lnTo>
                  <a:lnTo>
                    <a:pt x="485" y="1111"/>
                  </a:lnTo>
                  <a:lnTo>
                    <a:pt x="436" y="1123"/>
                  </a:lnTo>
                  <a:lnTo>
                    <a:pt x="386" y="1130"/>
                  </a:lnTo>
                  <a:lnTo>
                    <a:pt x="334" y="1132"/>
                  </a:lnTo>
                  <a:lnTo>
                    <a:pt x="295" y="1131"/>
                  </a:lnTo>
                  <a:lnTo>
                    <a:pt x="258" y="1128"/>
                  </a:lnTo>
                  <a:lnTo>
                    <a:pt x="222" y="1120"/>
                  </a:lnTo>
                  <a:lnTo>
                    <a:pt x="187" y="1111"/>
                  </a:lnTo>
                  <a:lnTo>
                    <a:pt x="155" y="1097"/>
                  </a:lnTo>
                  <a:lnTo>
                    <a:pt x="125" y="1082"/>
                  </a:lnTo>
                  <a:lnTo>
                    <a:pt x="98" y="1062"/>
                  </a:lnTo>
                  <a:lnTo>
                    <a:pt x="73" y="1040"/>
                  </a:lnTo>
                  <a:lnTo>
                    <a:pt x="52" y="1013"/>
                  </a:lnTo>
                  <a:lnTo>
                    <a:pt x="34" y="984"/>
                  </a:lnTo>
                  <a:lnTo>
                    <a:pt x="19" y="951"/>
                  </a:lnTo>
                  <a:lnTo>
                    <a:pt x="9" y="914"/>
                  </a:lnTo>
                  <a:lnTo>
                    <a:pt x="1" y="874"/>
                  </a:lnTo>
                  <a:lnTo>
                    <a:pt x="0" y="830"/>
                  </a:lnTo>
                  <a:lnTo>
                    <a:pt x="1" y="784"/>
                  </a:lnTo>
                  <a:lnTo>
                    <a:pt x="9" y="741"/>
                  </a:lnTo>
                  <a:lnTo>
                    <a:pt x="18" y="704"/>
                  </a:lnTo>
                  <a:lnTo>
                    <a:pt x="33" y="671"/>
                  </a:lnTo>
                  <a:lnTo>
                    <a:pt x="50" y="642"/>
                  </a:lnTo>
                  <a:lnTo>
                    <a:pt x="70" y="617"/>
                  </a:lnTo>
                  <a:lnTo>
                    <a:pt x="94" y="594"/>
                  </a:lnTo>
                  <a:lnTo>
                    <a:pt x="119" y="575"/>
                  </a:lnTo>
                  <a:lnTo>
                    <a:pt x="147" y="559"/>
                  </a:lnTo>
                  <a:lnTo>
                    <a:pt x="176" y="545"/>
                  </a:lnTo>
                  <a:lnTo>
                    <a:pt x="208" y="533"/>
                  </a:lnTo>
                  <a:lnTo>
                    <a:pt x="241" y="522"/>
                  </a:lnTo>
                  <a:lnTo>
                    <a:pt x="273" y="512"/>
                  </a:lnTo>
                  <a:lnTo>
                    <a:pt x="307" y="505"/>
                  </a:lnTo>
                  <a:lnTo>
                    <a:pt x="343" y="496"/>
                  </a:lnTo>
                  <a:lnTo>
                    <a:pt x="381" y="489"/>
                  </a:lnTo>
                  <a:lnTo>
                    <a:pt x="419" y="483"/>
                  </a:lnTo>
                  <a:lnTo>
                    <a:pt x="455" y="477"/>
                  </a:lnTo>
                  <a:lnTo>
                    <a:pt x="491" y="472"/>
                  </a:lnTo>
                  <a:lnTo>
                    <a:pt x="523" y="466"/>
                  </a:lnTo>
                  <a:lnTo>
                    <a:pt x="554" y="460"/>
                  </a:lnTo>
                  <a:lnTo>
                    <a:pt x="582" y="453"/>
                  </a:lnTo>
                  <a:lnTo>
                    <a:pt x="606" y="445"/>
                  </a:lnTo>
                  <a:lnTo>
                    <a:pt x="629" y="434"/>
                  </a:lnTo>
                  <a:lnTo>
                    <a:pt x="647" y="422"/>
                  </a:lnTo>
                  <a:lnTo>
                    <a:pt x="662" y="406"/>
                  </a:lnTo>
                  <a:lnTo>
                    <a:pt x="674" y="387"/>
                  </a:lnTo>
                  <a:lnTo>
                    <a:pt x="680" y="365"/>
                  </a:lnTo>
                  <a:lnTo>
                    <a:pt x="683" y="338"/>
                  </a:lnTo>
                  <a:lnTo>
                    <a:pt x="680" y="304"/>
                  </a:lnTo>
                  <a:lnTo>
                    <a:pt x="675" y="276"/>
                  </a:lnTo>
                  <a:lnTo>
                    <a:pt x="666" y="250"/>
                  </a:lnTo>
                  <a:lnTo>
                    <a:pt x="652" y="228"/>
                  </a:lnTo>
                  <a:lnTo>
                    <a:pt x="638" y="210"/>
                  </a:lnTo>
                  <a:lnTo>
                    <a:pt x="619" y="196"/>
                  </a:lnTo>
                  <a:lnTo>
                    <a:pt x="600" y="184"/>
                  </a:lnTo>
                  <a:lnTo>
                    <a:pt x="578" y="175"/>
                  </a:lnTo>
                  <a:lnTo>
                    <a:pt x="555" y="168"/>
                  </a:lnTo>
                  <a:lnTo>
                    <a:pt x="532" y="163"/>
                  </a:lnTo>
                  <a:lnTo>
                    <a:pt x="506" y="160"/>
                  </a:lnTo>
                  <a:lnTo>
                    <a:pt x="482" y="158"/>
                  </a:lnTo>
                  <a:lnTo>
                    <a:pt x="458" y="157"/>
                  </a:lnTo>
                  <a:lnTo>
                    <a:pt x="423" y="158"/>
                  </a:lnTo>
                  <a:lnTo>
                    <a:pt x="391" y="162"/>
                  </a:lnTo>
                  <a:lnTo>
                    <a:pt x="360" y="168"/>
                  </a:lnTo>
                  <a:lnTo>
                    <a:pt x="332" y="175"/>
                  </a:lnTo>
                  <a:lnTo>
                    <a:pt x="305" y="186"/>
                  </a:lnTo>
                  <a:lnTo>
                    <a:pt x="282" y="201"/>
                  </a:lnTo>
                  <a:lnTo>
                    <a:pt x="261" y="218"/>
                  </a:lnTo>
                  <a:lnTo>
                    <a:pt x="243" y="239"/>
                  </a:lnTo>
                  <a:lnTo>
                    <a:pt x="228" y="263"/>
                  </a:lnTo>
                  <a:lnTo>
                    <a:pt x="216" y="292"/>
                  </a:lnTo>
                  <a:lnTo>
                    <a:pt x="209" y="325"/>
                  </a:lnTo>
                  <a:lnTo>
                    <a:pt x="205" y="362"/>
                  </a:lnTo>
                  <a:lnTo>
                    <a:pt x="39" y="362"/>
                  </a:lnTo>
                  <a:lnTo>
                    <a:pt x="43" y="312"/>
                  </a:lnTo>
                  <a:lnTo>
                    <a:pt x="52" y="265"/>
                  </a:lnTo>
                  <a:lnTo>
                    <a:pt x="66" y="222"/>
                  </a:lnTo>
                  <a:lnTo>
                    <a:pt x="83" y="184"/>
                  </a:lnTo>
                  <a:lnTo>
                    <a:pt x="104" y="150"/>
                  </a:lnTo>
                  <a:lnTo>
                    <a:pt x="129" y="120"/>
                  </a:lnTo>
                  <a:lnTo>
                    <a:pt x="157" y="93"/>
                  </a:lnTo>
                  <a:lnTo>
                    <a:pt x="188" y="70"/>
                  </a:lnTo>
                  <a:lnTo>
                    <a:pt x="222" y="51"/>
                  </a:lnTo>
                  <a:lnTo>
                    <a:pt x="259" y="35"/>
                  </a:lnTo>
                  <a:lnTo>
                    <a:pt x="296" y="22"/>
                  </a:lnTo>
                  <a:lnTo>
                    <a:pt x="338" y="12"/>
                  </a:lnTo>
                  <a:lnTo>
                    <a:pt x="379" y="6"/>
                  </a:lnTo>
                  <a:lnTo>
                    <a:pt x="423" y="3"/>
                  </a:lnTo>
                  <a:lnTo>
                    <a:pt x="46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8"/>
            <p:cNvSpPr>
              <a:spLocks/>
            </p:cNvSpPr>
            <p:nvPr userDrawn="1"/>
          </p:nvSpPr>
          <p:spPr bwMode="auto">
            <a:xfrm>
              <a:off x="7367588" y="4454526"/>
              <a:ext cx="341313" cy="449263"/>
            </a:xfrm>
            <a:custGeom>
              <a:avLst/>
              <a:gdLst>
                <a:gd name="T0" fmla="*/ 486 w 860"/>
                <a:gd name="T1" fmla="*/ 5 h 1132"/>
                <a:gd name="T2" fmla="*/ 604 w 860"/>
                <a:gd name="T3" fmla="*/ 31 h 1132"/>
                <a:gd name="T4" fmla="*/ 701 w 860"/>
                <a:gd name="T5" fmla="*/ 82 h 1132"/>
                <a:gd name="T6" fmla="*/ 771 w 860"/>
                <a:gd name="T7" fmla="*/ 167 h 1132"/>
                <a:gd name="T8" fmla="*/ 810 w 860"/>
                <a:gd name="T9" fmla="*/ 290 h 1132"/>
                <a:gd name="T10" fmla="*/ 644 w 860"/>
                <a:gd name="T11" fmla="*/ 307 h 1132"/>
                <a:gd name="T12" fmla="*/ 606 w 860"/>
                <a:gd name="T13" fmla="*/ 231 h 1132"/>
                <a:gd name="T14" fmla="*/ 545 w 860"/>
                <a:gd name="T15" fmla="*/ 184 h 1132"/>
                <a:gd name="T16" fmla="*/ 467 w 860"/>
                <a:gd name="T17" fmla="*/ 162 h 1132"/>
                <a:gd name="T18" fmla="*/ 386 w 860"/>
                <a:gd name="T19" fmla="*/ 158 h 1132"/>
                <a:gd name="T20" fmla="*/ 305 w 860"/>
                <a:gd name="T21" fmla="*/ 172 h 1132"/>
                <a:gd name="T22" fmla="*/ 238 w 860"/>
                <a:gd name="T23" fmla="*/ 207 h 1132"/>
                <a:gd name="T24" fmla="*/ 200 w 860"/>
                <a:gd name="T25" fmla="*/ 268 h 1132"/>
                <a:gd name="T26" fmla="*/ 208 w 860"/>
                <a:gd name="T27" fmla="*/ 344 h 1132"/>
                <a:gd name="T28" fmla="*/ 256 w 860"/>
                <a:gd name="T29" fmla="*/ 397 h 1132"/>
                <a:gd name="T30" fmla="*/ 334 w 860"/>
                <a:gd name="T31" fmla="*/ 434 h 1132"/>
                <a:gd name="T32" fmla="*/ 429 w 860"/>
                <a:gd name="T33" fmla="*/ 460 h 1132"/>
                <a:gd name="T34" fmla="*/ 528 w 860"/>
                <a:gd name="T35" fmla="*/ 484 h 1132"/>
                <a:gd name="T36" fmla="*/ 634 w 860"/>
                <a:gd name="T37" fmla="*/ 513 h 1132"/>
                <a:gd name="T38" fmla="*/ 729 w 860"/>
                <a:gd name="T39" fmla="*/ 556 h 1132"/>
                <a:gd name="T40" fmla="*/ 804 w 860"/>
                <a:gd name="T41" fmla="*/ 620 h 1132"/>
                <a:gd name="T42" fmla="*/ 850 w 860"/>
                <a:gd name="T43" fmla="*/ 711 h 1132"/>
                <a:gd name="T44" fmla="*/ 857 w 860"/>
                <a:gd name="T45" fmla="*/ 838 h 1132"/>
                <a:gd name="T46" fmla="*/ 821 w 860"/>
                <a:gd name="T47" fmla="*/ 954 h 1132"/>
                <a:gd name="T48" fmla="*/ 750 w 860"/>
                <a:gd name="T49" fmla="*/ 1037 h 1132"/>
                <a:gd name="T50" fmla="*/ 656 w 860"/>
                <a:gd name="T51" fmla="*/ 1093 h 1132"/>
                <a:gd name="T52" fmla="*/ 545 w 860"/>
                <a:gd name="T53" fmla="*/ 1124 h 1132"/>
                <a:gd name="T54" fmla="*/ 429 w 860"/>
                <a:gd name="T55" fmla="*/ 1132 h 1132"/>
                <a:gd name="T56" fmla="*/ 299 w 860"/>
                <a:gd name="T57" fmla="*/ 1120 h 1132"/>
                <a:gd name="T58" fmla="*/ 182 w 860"/>
                <a:gd name="T59" fmla="*/ 1081 h 1132"/>
                <a:gd name="T60" fmla="*/ 90 w 860"/>
                <a:gd name="T61" fmla="*/ 1012 h 1132"/>
                <a:gd name="T62" fmla="*/ 27 w 860"/>
                <a:gd name="T63" fmla="*/ 908 h 1132"/>
                <a:gd name="T64" fmla="*/ 0 w 860"/>
                <a:gd name="T65" fmla="*/ 767 h 1132"/>
                <a:gd name="T66" fmla="*/ 180 w 860"/>
                <a:gd name="T67" fmla="*/ 838 h 1132"/>
                <a:gd name="T68" fmla="*/ 229 w 860"/>
                <a:gd name="T69" fmla="*/ 913 h 1132"/>
                <a:gd name="T70" fmla="*/ 308 w 860"/>
                <a:gd name="T71" fmla="*/ 957 h 1132"/>
                <a:gd name="T72" fmla="*/ 404 w 860"/>
                <a:gd name="T73" fmla="*/ 974 h 1132"/>
                <a:gd name="T74" fmla="*/ 488 w 860"/>
                <a:gd name="T75" fmla="*/ 974 h 1132"/>
                <a:gd name="T76" fmla="*/ 565 w 860"/>
                <a:gd name="T77" fmla="*/ 960 h 1132"/>
                <a:gd name="T78" fmla="*/ 631 w 860"/>
                <a:gd name="T79" fmla="*/ 927 h 1132"/>
                <a:gd name="T80" fmla="*/ 674 w 860"/>
                <a:gd name="T81" fmla="*/ 871 h 1132"/>
                <a:gd name="T82" fmla="*/ 681 w 860"/>
                <a:gd name="T83" fmla="*/ 787 h 1132"/>
                <a:gd name="T84" fmla="*/ 647 w 860"/>
                <a:gd name="T85" fmla="*/ 722 h 1132"/>
                <a:gd name="T86" fmla="*/ 580 w 860"/>
                <a:gd name="T87" fmla="*/ 677 h 1132"/>
                <a:gd name="T88" fmla="*/ 491 w 860"/>
                <a:gd name="T89" fmla="*/ 647 h 1132"/>
                <a:gd name="T90" fmla="*/ 389 w 860"/>
                <a:gd name="T91" fmla="*/ 622 h 1132"/>
                <a:gd name="T92" fmla="*/ 283 w 860"/>
                <a:gd name="T93" fmla="*/ 595 h 1132"/>
                <a:gd name="T94" fmla="*/ 183 w 860"/>
                <a:gd name="T95" fmla="*/ 558 h 1132"/>
                <a:gd name="T96" fmla="*/ 99 w 860"/>
                <a:gd name="T97" fmla="*/ 504 h 1132"/>
                <a:gd name="T98" fmla="*/ 42 w 860"/>
                <a:gd name="T99" fmla="*/ 423 h 1132"/>
                <a:gd name="T100" fmla="*/ 22 w 860"/>
                <a:gd name="T101" fmla="*/ 308 h 1132"/>
                <a:gd name="T102" fmla="*/ 44 w 860"/>
                <a:gd name="T103" fmla="*/ 193 h 1132"/>
                <a:gd name="T104" fmla="*/ 104 w 860"/>
                <a:gd name="T105" fmla="*/ 107 h 1132"/>
                <a:gd name="T106" fmla="*/ 191 w 860"/>
                <a:gd name="T107" fmla="*/ 46 h 1132"/>
                <a:gd name="T108" fmla="*/ 293 w 860"/>
                <a:gd name="T109" fmla="*/ 12 h 1132"/>
                <a:gd name="T110" fmla="*/ 399 w 860"/>
                <a:gd name="T111" fmla="*/ 0 h 1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860" h="1132">
                  <a:moveTo>
                    <a:pt x="399" y="0"/>
                  </a:moveTo>
                  <a:lnTo>
                    <a:pt x="443" y="2"/>
                  </a:lnTo>
                  <a:lnTo>
                    <a:pt x="486" y="5"/>
                  </a:lnTo>
                  <a:lnTo>
                    <a:pt x="527" y="11"/>
                  </a:lnTo>
                  <a:lnTo>
                    <a:pt x="566" y="20"/>
                  </a:lnTo>
                  <a:lnTo>
                    <a:pt x="604" y="31"/>
                  </a:lnTo>
                  <a:lnTo>
                    <a:pt x="639" y="44"/>
                  </a:lnTo>
                  <a:lnTo>
                    <a:pt x="670" y="62"/>
                  </a:lnTo>
                  <a:lnTo>
                    <a:pt x="701" y="82"/>
                  </a:lnTo>
                  <a:lnTo>
                    <a:pt x="727" y="107"/>
                  </a:lnTo>
                  <a:lnTo>
                    <a:pt x="750" y="134"/>
                  </a:lnTo>
                  <a:lnTo>
                    <a:pt x="771" y="167"/>
                  </a:lnTo>
                  <a:lnTo>
                    <a:pt x="788" y="203"/>
                  </a:lnTo>
                  <a:lnTo>
                    <a:pt x="800" y="244"/>
                  </a:lnTo>
                  <a:lnTo>
                    <a:pt x="810" y="290"/>
                  </a:lnTo>
                  <a:lnTo>
                    <a:pt x="815" y="339"/>
                  </a:lnTo>
                  <a:lnTo>
                    <a:pt x="648" y="339"/>
                  </a:lnTo>
                  <a:lnTo>
                    <a:pt x="644" y="307"/>
                  </a:lnTo>
                  <a:lnTo>
                    <a:pt x="634" y="278"/>
                  </a:lnTo>
                  <a:lnTo>
                    <a:pt x="622" y="254"/>
                  </a:lnTo>
                  <a:lnTo>
                    <a:pt x="606" y="231"/>
                  </a:lnTo>
                  <a:lnTo>
                    <a:pt x="588" y="213"/>
                  </a:lnTo>
                  <a:lnTo>
                    <a:pt x="567" y="197"/>
                  </a:lnTo>
                  <a:lnTo>
                    <a:pt x="545" y="184"/>
                  </a:lnTo>
                  <a:lnTo>
                    <a:pt x="520" y="174"/>
                  </a:lnTo>
                  <a:lnTo>
                    <a:pt x="494" y="167"/>
                  </a:lnTo>
                  <a:lnTo>
                    <a:pt x="467" y="162"/>
                  </a:lnTo>
                  <a:lnTo>
                    <a:pt x="441" y="158"/>
                  </a:lnTo>
                  <a:lnTo>
                    <a:pt x="413" y="157"/>
                  </a:lnTo>
                  <a:lnTo>
                    <a:pt x="386" y="158"/>
                  </a:lnTo>
                  <a:lnTo>
                    <a:pt x="358" y="161"/>
                  </a:lnTo>
                  <a:lnTo>
                    <a:pt x="330" y="166"/>
                  </a:lnTo>
                  <a:lnTo>
                    <a:pt x="305" y="172"/>
                  </a:lnTo>
                  <a:lnTo>
                    <a:pt x="279" y="180"/>
                  </a:lnTo>
                  <a:lnTo>
                    <a:pt x="257" y="192"/>
                  </a:lnTo>
                  <a:lnTo>
                    <a:pt x="238" y="207"/>
                  </a:lnTo>
                  <a:lnTo>
                    <a:pt x="221" y="224"/>
                  </a:lnTo>
                  <a:lnTo>
                    <a:pt x="209" y="244"/>
                  </a:lnTo>
                  <a:lnTo>
                    <a:pt x="200" y="268"/>
                  </a:lnTo>
                  <a:lnTo>
                    <a:pt x="198" y="296"/>
                  </a:lnTo>
                  <a:lnTo>
                    <a:pt x="200" y="321"/>
                  </a:lnTo>
                  <a:lnTo>
                    <a:pt x="208" y="344"/>
                  </a:lnTo>
                  <a:lnTo>
                    <a:pt x="220" y="365"/>
                  </a:lnTo>
                  <a:lnTo>
                    <a:pt x="237" y="382"/>
                  </a:lnTo>
                  <a:lnTo>
                    <a:pt x="256" y="397"/>
                  </a:lnTo>
                  <a:lnTo>
                    <a:pt x="279" y="411"/>
                  </a:lnTo>
                  <a:lnTo>
                    <a:pt x="305" y="423"/>
                  </a:lnTo>
                  <a:lnTo>
                    <a:pt x="334" y="434"/>
                  </a:lnTo>
                  <a:lnTo>
                    <a:pt x="364" y="443"/>
                  </a:lnTo>
                  <a:lnTo>
                    <a:pt x="396" y="452"/>
                  </a:lnTo>
                  <a:lnTo>
                    <a:pt x="429" y="460"/>
                  </a:lnTo>
                  <a:lnTo>
                    <a:pt x="461" y="467"/>
                  </a:lnTo>
                  <a:lnTo>
                    <a:pt x="495" y="476"/>
                  </a:lnTo>
                  <a:lnTo>
                    <a:pt x="528" y="484"/>
                  </a:lnTo>
                  <a:lnTo>
                    <a:pt x="565" y="493"/>
                  </a:lnTo>
                  <a:lnTo>
                    <a:pt x="600" y="502"/>
                  </a:lnTo>
                  <a:lnTo>
                    <a:pt x="634" y="513"/>
                  </a:lnTo>
                  <a:lnTo>
                    <a:pt x="667" y="527"/>
                  </a:lnTo>
                  <a:lnTo>
                    <a:pt x="699" y="540"/>
                  </a:lnTo>
                  <a:lnTo>
                    <a:pt x="729" y="556"/>
                  </a:lnTo>
                  <a:lnTo>
                    <a:pt x="757" y="575"/>
                  </a:lnTo>
                  <a:lnTo>
                    <a:pt x="782" y="595"/>
                  </a:lnTo>
                  <a:lnTo>
                    <a:pt x="804" y="620"/>
                  </a:lnTo>
                  <a:lnTo>
                    <a:pt x="823" y="646"/>
                  </a:lnTo>
                  <a:lnTo>
                    <a:pt x="839" y="676"/>
                  </a:lnTo>
                  <a:lnTo>
                    <a:pt x="850" y="711"/>
                  </a:lnTo>
                  <a:lnTo>
                    <a:pt x="857" y="750"/>
                  </a:lnTo>
                  <a:lnTo>
                    <a:pt x="860" y="792"/>
                  </a:lnTo>
                  <a:lnTo>
                    <a:pt x="857" y="838"/>
                  </a:lnTo>
                  <a:lnTo>
                    <a:pt x="850" y="880"/>
                  </a:lnTo>
                  <a:lnTo>
                    <a:pt x="838" y="919"/>
                  </a:lnTo>
                  <a:lnTo>
                    <a:pt x="821" y="954"/>
                  </a:lnTo>
                  <a:lnTo>
                    <a:pt x="801" y="985"/>
                  </a:lnTo>
                  <a:lnTo>
                    <a:pt x="777" y="1013"/>
                  </a:lnTo>
                  <a:lnTo>
                    <a:pt x="750" y="1037"/>
                  </a:lnTo>
                  <a:lnTo>
                    <a:pt x="721" y="1059"/>
                  </a:lnTo>
                  <a:lnTo>
                    <a:pt x="690" y="1077"/>
                  </a:lnTo>
                  <a:lnTo>
                    <a:pt x="656" y="1093"/>
                  </a:lnTo>
                  <a:lnTo>
                    <a:pt x="621" y="1106"/>
                  </a:lnTo>
                  <a:lnTo>
                    <a:pt x="583" y="1116"/>
                  </a:lnTo>
                  <a:lnTo>
                    <a:pt x="545" y="1124"/>
                  </a:lnTo>
                  <a:lnTo>
                    <a:pt x="506" y="1129"/>
                  </a:lnTo>
                  <a:lnTo>
                    <a:pt x="467" y="1132"/>
                  </a:lnTo>
                  <a:lnTo>
                    <a:pt x="429" y="1132"/>
                  </a:lnTo>
                  <a:lnTo>
                    <a:pt x="384" y="1131"/>
                  </a:lnTo>
                  <a:lnTo>
                    <a:pt x="340" y="1128"/>
                  </a:lnTo>
                  <a:lnTo>
                    <a:pt x="299" y="1120"/>
                  </a:lnTo>
                  <a:lnTo>
                    <a:pt x="257" y="1111"/>
                  </a:lnTo>
                  <a:lnTo>
                    <a:pt x="218" y="1097"/>
                  </a:lnTo>
                  <a:lnTo>
                    <a:pt x="182" y="1081"/>
                  </a:lnTo>
                  <a:lnTo>
                    <a:pt x="149" y="1061"/>
                  </a:lnTo>
                  <a:lnTo>
                    <a:pt x="118" y="1038"/>
                  </a:lnTo>
                  <a:lnTo>
                    <a:pt x="90" y="1012"/>
                  </a:lnTo>
                  <a:lnTo>
                    <a:pt x="65" y="980"/>
                  </a:lnTo>
                  <a:lnTo>
                    <a:pt x="44" y="947"/>
                  </a:lnTo>
                  <a:lnTo>
                    <a:pt x="27" y="908"/>
                  </a:lnTo>
                  <a:lnTo>
                    <a:pt x="13" y="865"/>
                  </a:lnTo>
                  <a:lnTo>
                    <a:pt x="5" y="819"/>
                  </a:lnTo>
                  <a:lnTo>
                    <a:pt x="0" y="767"/>
                  </a:lnTo>
                  <a:lnTo>
                    <a:pt x="166" y="767"/>
                  </a:lnTo>
                  <a:lnTo>
                    <a:pt x="171" y="804"/>
                  </a:lnTo>
                  <a:lnTo>
                    <a:pt x="180" y="838"/>
                  </a:lnTo>
                  <a:lnTo>
                    <a:pt x="192" y="867"/>
                  </a:lnTo>
                  <a:lnTo>
                    <a:pt x="209" y="891"/>
                  </a:lnTo>
                  <a:lnTo>
                    <a:pt x="229" y="913"/>
                  </a:lnTo>
                  <a:lnTo>
                    <a:pt x="254" y="931"/>
                  </a:lnTo>
                  <a:lnTo>
                    <a:pt x="279" y="945"/>
                  </a:lnTo>
                  <a:lnTo>
                    <a:pt x="308" y="957"/>
                  </a:lnTo>
                  <a:lnTo>
                    <a:pt x="339" y="966"/>
                  </a:lnTo>
                  <a:lnTo>
                    <a:pt x="372" y="972"/>
                  </a:lnTo>
                  <a:lnTo>
                    <a:pt x="404" y="974"/>
                  </a:lnTo>
                  <a:lnTo>
                    <a:pt x="438" y="976"/>
                  </a:lnTo>
                  <a:lnTo>
                    <a:pt x="463" y="976"/>
                  </a:lnTo>
                  <a:lnTo>
                    <a:pt x="488" y="974"/>
                  </a:lnTo>
                  <a:lnTo>
                    <a:pt x="515" y="971"/>
                  </a:lnTo>
                  <a:lnTo>
                    <a:pt x="540" y="966"/>
                  </a:lnTo>
                  <a:lnTo>
                    <a:pt x="565" y="960"/>
                  </a:lnTo>
                  <a:lnTo>
                    <a:pt x="589" y="951"/>
                  </a:lnTo>
                  <a:lnTo>
                    <a:pt x="611" y="941"/>
                  </a:lnTo>
                  <a:lnTo>
                    <a:pt x="631" y="927"/>
                  </a:lnTo>
                  <a:lnTo>
                    <a:pt x="648" y="912"/>
                  </a:lnTo>
                  <a:lnTo>
                    <a:pt x="663" y="892"/>
                  </a:lnTo>
                  <a:lnTo>
                    <a:pt x="674" y="871"/>
                  </a:lnTo>
                  <a:lnTo>
                    <a:pt x="681" y="844"/>
                  </a:lnTo>
                  <a:lnTo>
                    <a:pt x="684" y="815"/>
                  </a:lnTo>
                  <a:lnTo>
                    <a:pt x="681" y="787"/>
                  </a:lnTo>
                  <a:lnTo>
                    <a:pt x="674" y="762"/>
                  </a:lnTo>
                  <a:lnTo>
                    <a:pt x="662" y="740"/>
                  </a:lnTo>
                  <a:lnTo>
                    <a:pt x="647" y="722"/>
                  </a:lnTo>
                  <a:lnTo>
                    <a:pt x="628" y="705"/>
                  </a:lnTo>
                  <a:lnTo>
                    <a:pt x="606" y="691"/>
                  </a:lnTo>
                  <a:lnTo>
                    <a:pt x="580" y="677"/>
                  </a:lnTo>
                  <a:lnTo>
                    <a:pt x="552" y="667"/>
                  </a:lnTo>
                  <a:lnTo>
                    <a:pt x="523" y="656"/>
                  </a:lnTo>
                  <a:lnTo>
                    <a:pt x="491" y="647"/>
                  </a:lnTo>
                  <a:lnTo>
                    <a:pt x="458" y="639"/>
                  </a:lnTo>
                  <a:lnTo>
                    <a:pt x="424" y="630"/>
                  </a:lnTo>
                  <a:lnTo>
                    <a:pt x="389" y="622"/>
                  </a:lnTo>
                  <a:lnTo>
                    <a:pt x="352" y="613"/>
                  </a:lnTo>
                  <a:lnTo>
                    <a:pt x="317" y="605"/>
                  </a:lnTo>
                  <a:lnTo>
                    <a:pt x="283" y="595"/>
                  </a:lnTo>
                  <a:lnTo>
                    <a:pt x="248" y="585"/>
                  </a:lnTo>
                  <a:lnTo>
                    <a:pt x="215" y="572"/>
                  </a:lnTo>
                  <a:lnTo>
                    <a:pt x="183" y="558"/>
                  </a:lnTo>
                  <a:lnTo>
                    <a:pt x="153" y="542"/>
                  </a:lnTo>
                  <a:lnTo>
                    <a:pt x="125" y="524"/>
                  </a:lnTo>
                  <a:lnTo>
                    <a:pt x="99" y="504"/>
                  </a:lnTo>
                  <a:lnTo>
                    <a:pt x="78" y="480"/>
                  </a:lnTo>
                  <a:lnTo>
                    <a:pt x="58" y="453"/>
                  </a:lnTo>
                  <a:lnTo>
                    <a:pt x="42" y="423"/>
                  </a:lnTo>
                  <a:lnTo>
                    <a:pt x="31" y="389"/>
                  </a:lnTo>
                  <a:lnTo>
                    <a:pt x="24" y="350"/>
                  </a:lnTo>
                  <a:lnTo>
                    <a:pt x="22" y="308"/>
                  </a:lnTo>
                  <a:lnTo>
                    <a:pt x="24" y="267"/>
                  </a:lnTo>
                  <a:lnTo>
                    <a:pt x="31" y="228"/>
                  </a:lnTo>
                  <a:lnTo>
                    <a:pt x="44" y="193"/>
                  </a:lnTo>
                  <a:lnTo>
                    <a:pt x="61" y="161"/>
                  </a:lnTo>
                  <a:lnTo>
                    <a:pt x="80" y="132"/>
                  </a:lnTo>
                  <a:lnTo>
                    <a:pt x="104" y="107"/>
                  </a:lnTo>
                  <a:lnTo>
                    <a:pt x="130" y="84"/>
                  </a:lnTo>
                  <a:lnTo>
                    <a:pt x="159" y="63"/>
                  </a:lnTo>
                  <a:lnTo>
                    <a:pt x="191" y="46"/>
                  </a:lnTo>
                  <a:lnTo>
                    <a:pt x="223" y="32"/>
                  </a:lnTo>
                  <a:lnTo>
                    <a:pt x="257" y="21"/>
                  </a:lnTo>
                  <a:lnTo>
                    <a:pt x="293" y="12"/>
                  </a:lnTo>
                  <a:lnTo>
                    <a:pt x="328" y="6"/>
                  </a:lnTo>
                  <a:lnTo>
                    <a:pt x="364" y="2"/>
                  </a:lnTo>
                  <a:lnTo>
                    <a:pt x="39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9"/>
            <p:cNvSpPr>
              <a:spLocks/>
            </p:cNvSpPr>
            <p:nvPr userDrawn="1"/>
          </p:nvSpPr>
          <p:spPr bwMode="auto">
            <a:xfrm>
              <a:off x="6146801" y="4554538"/>
              <a:ext cx="434975" cy="479425"/>
            </a:xfrm>
            <a:custGeom>
              <a:avLst/>
              <a:gdLst>
                <a:gd name="T0" fmla="*/ 621 w 1095"/>
                <a:gd name="T1" fmla="*/ 1 h 1208"/>
                <a:gd name="T2" fmla="*/ 664 w 1095"/>
                <a:gd name="T3" fmla="*/ 18 h 1208"/>
                <a:gd name="T4" fmla="*/ 709 w 1095"/>
                <a:gd name="T5" fmla="*/ 67 h 1208"/>
                <a:gd name="T6" fmla="*/ 947 w 1095"/>
                <a:gd name="T7" fmla="*/ 353 h 1208"/>
                <a:gd name="T8" fmla="*/ 1027 w 1095"/>
                <a:gd name="T9" fmla="*/ 469 h 1208"/>
                <a:gd name="T10" fmla="*/ 1076 w 1095"/>
                <a:gd name="T11" fmla="*/ 580 h 1208"/>
                <a:gd name="T12" fmla="*/ 1095 w 1095"/>
                <a:gd name="T13" fmla="*/ 687 h 1208"/>
                <a:gd name="T14" fmla="*/ 1090 w 1095"/>
                <a:gd name="T15" fmla="*/ 786 h 1208"/>
                <a:gd name="T16" fmla="*/ 1064 w 1095"/>
                <a:gd name="T17" fmla="*/ 877 h 1208"/>
                <a:gd name="T18" fmla="*/ 1020 w 1095"/>
                <a:gd name="T19" fmla="*/ 959 h 1208"/>
                <a:gd name="T20" fmla="*/ 962 w 1095"/>
                <a:gd name="T21" fmla="*/ 1032 h 1208"/>
                <a:gd name="T22" fmla="*/ 892 w 1095"/>
                <a:gd name="T23" fmla="*/ 1093 h 1208"/>
                <a:gd name="T24" fmla="*/ 817 w 1095"/>
                <a:gd name="T25" fmla="*/ 1142 h 1208"/>
                <a:gd name="T26" fmla="*/ 738 w 1095"/>
                <a:gd name="T27" fmla="*/ 1177 h 1208"/>
                <a:gd name="T28" fmla="*/ 630 w 1095"/>
                <a:gd name="T29" fmla="*/ 1202 h 1208"/>
                <a:gd name="T30" fmla="*/ 498 w 1095"/>
                <a:gd name="T31" fmla="*/ 1207 h 1208"/>
                <a:gd name="T32" fmla="*/ 374 w 1095"/>
                <a:gd name="T33" fmla="*/ 1187 h 1208"/>
                <a:gd name="T34" fmla="*/ 261 w 1095"/>
                <a:gd name="T35" fmla="*/ 1144 h 1208"/>
                <a:gd name="T36" fmla="*/ 162 w 1095"/>
                <a:gd name="T37" fmla="*/ 1080 h 1208"/>
                <a:gd name="T38" fmla="*/ 82 w 1095"/>
                <a:gd name="T39" fmla="*/ 998 h 1208"/>
                <a:gd name="T40" fmla="*/ 22 w 1095"/>
                <a:gd name="T41" fmla="*/ 901 h 1208"/>
                <a:gd name="T42" fmla="*/ 25 w 1095"/>
                <a:gd name="T43" fmla="*/ 883 h 1208"/>
                <a:gd name="T44" fmla="*/ 90 w 1095"/>
                <a:gd name="T45" fmla="*/ 940 h 1208"/>
                <a:gd name="T46" fmla="*/ 170 w 1095"/>
                <a:gd name="T47" fmla="*/ 982 h 1208"/>
                <a:gd name="T48" fmla="*/ 258 w 1095"/>
                <a:gd name="T49" fmla="*/ 1009 h 1208"/>
                <a:gd name="T50" fmla="*/ 353 w 1095"/>
                <a:gd name="T51" fmla="*/ 1020 h 1208"/>
                <a:gd name="T52" fmla="*/ 447 w 1095"/>
                <a:gd name="T53" fmla="*/ 1015 h 1208"/>
                <a:gd name="T54" fmla="*/ 534 w 1095"/>
                <a:gd name="T55" fmla="*/ 994 h 1208"/>
                <a:gd name="T56" fmla="*/ 612 w 1095"/>
                <a:gd name="T57" fmla="*/ 958 h 1208"/>
                <a:gd name="T58" fmla="*/ 694 w 1095"/>
                <a:gd name="T59" fmla="*/ 894 h 1208"/>
                <a:gd name="T60" fmla="*/ 756 w 1095"/>
                <a:gd name="T61" fmla="*/ 821 h 1208"/>
                <a:gd name="T62" fmla="*/ 796 w 1095"/>
                <a:gd name="T63" fmla="*/ 738 h 1208"/>
                <a:gd name="T64" fmla="*/ 811 w 1095"/>
                <a:gd name="T65" fmla="*/ 652 h 1208"/>
                <a:gd name="T66" fmla="*/ 800 w 1095"/>
                <a:gd name="T67" fmla="*/ 563 h 1208"/>
                <a:gd name="T68" fmla="*/ 761 w 1095"/>
                <a:gd name="T69" fmla="*/ 478 h 1208"/>
                <a:gd name="T70" fmla="*/ 728 w 1095"/>
                <a:gd name="T71" fmla="*/ 433 h 1208"/>
                <a:gd name="T72" fmla="*/ 714 w 1095"/>
                <a:gd name="T73" fmla="*/ 415 h 1208"/>
                <a:gd name="T74" fmla="*/ 687 w 1095"/>
                <a:gd name="T75" fmla="*/ 382 h 1208"/>
                <a:gd name="T76" fmla="*/ 651 w 1095"/>
                <a:gd name="T77" fmla="*/ 340 h 1208"/>
                <a:gd name="T78" fmla="*/ 609 w 1095"/>
                <a:gd name="T79" fmla="*/ 291 h 1208"/>
                <a:gd name="T80" fmla="*/ 567 w 1095"/>
                <a:gd name="T81" fmla="*/ 239 h 1208"/>
                <a:gd name="T82" fmla="*/ 524 w 1095"/>
                <a:gd name="T83" fmla="*/ 188 h 1208"/>
                <a:gd name="T84" fmla="*/ 521 w 1095"/>
                <a:gd name="T85" fmla="*/ 184 h 1208"/>
                <a:gd name="T86" fmla="*/ 515 w 1095"/>
                <a:gd name="T87" fmla="*/ 177 h 1208"/>
                <a:gd name="T88" fmla="*/ 512 w 1095"/>
                <a:gd name="T89" fmla="*/ 175 h 1208"/>
                <a:gd name="T90" fmla="*/ 492 w 1095"/>
                <a:gd name="T91" fmla="*/ 131 h 1208"/>
                <a:gd name="T92" fmla="*/ 494 w 1095"/>
                <a:gd name="T93" fmla="*/ 87 h 1208"/>
                <a:gd name="T94" fmla="*/ 517 w 1095"/>
                <a:gd name="T95" fmla="*/ 44 h 1208"/>
                <a:gd name="T96" fmla="*/ 555 w 1095"/>
                <a:gd name="T97" fmla="*/ 13 h 1208"/>
                <a:gd name="T98" fmla="*/ 600 w 1095"/>
                <a:gd name="T99" fmla="*/ 0 h 1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95" h="1208">
                  <a:moveTo>
                    <a:pt x="600" y="0"/>
                  </a:moveTo>
                  <a:lnTo>
                    <a:pt x="621" y="1"/>
                  </a:lnTo>
                  <a:lnTo>
                    <a:pt x="643" y="7"/>
                  </a:lnTo>
                  <a:lnTo>
                    <a:pt x="664" y="18"/>
                  </a:lnTo>
                  <a:lnTo>
                    <a:pt x="682" y="35"/>
                  </a:lnTo>
                  <a:lnTo>
                    <a:pt x="709" y="67"/>
                  </a:lnTo>
                  <a:lnTo>
                    <a:pt x="694" y="50"/>
                  </a:lnTo>
                  <a:lnTo>
                    <a:pt x="947" y="353"/>
                  </a:lnTo>
                  <a:lnTo>
                    <a:pt x="991" y="411"/>
                  </a:lnTo>
                  <a:lnTo>
                    <a:pt x="1027" y="469"/>
                  </a:lnTo>
                  <a:lnTo>
                    <a:pt x="1055" y="525"/>
                  </a:lnTo>
                  <a:lnTo>
                    <a:pt x="1076" y="580"/>
                  </a:lnTo>
                  <a:lnTo>
                    <a:pt x="1088" y="633"/>
                  </a:lnTo>
                  <a:lnTo>
                    <a:pt x="1095" y="687"/>
                  </a:lnTo>
                  <a:lnTo>
                    <a:pt x="1095" y="737"/>
                  </a:lnTo>
                  <a:lnTo>
                    <a:pt x="1090" y="786"/>
                  </a:lnTo>
                  <a:lnTo>
                    <a:pt x="1079" y="833"/>
                  </a:lnTo>
                  <a:lnTo>
                    <a:pt x="1064" y="877"/>
                  </a:lnTo>
                  <a:lnTo>
                    <a:pt x="1044" y="920"/>
                  </a:lnTo>
                  <a:lnTo>
                    <a:pt x="1020" y="959"/>
                  </a:lnTo>
                  <a:lnTo>
                    <a:pt x="992" y="998"/>
                  </a:lnTo>
                  <a:lnTo>
                    <a:pt x="962" y="1032"/>
                  </a:lnTo>
                  <a:lnTo>
                    <a:pt x="929" y="1064"/>
                  </a:lnTo>
                  <a:lnTo>
                    <a:pt x="892" y="1093"/>
                  </a:lnTo>
                  <a:lnTo>
                    <a:pt x="856" y="1119"/>
                  </a:lnTo>
                  <a:lnTo>
                    <a:pt x="817" y="1142"/>
                  </a:lnTo>
                  <a:lnTo>
                    <a:pt x="778" y="1161"/>
                  </a:lnTo>
                  <a:lnTo>
                    <a:pt x="738" y="1177"/>
                  </a:lnTo>
                  <a:lnTo>
                    <a:pt x="698" y="1189"/>
                  </a:lnTo>
                  <a:lnTo>
                    <a:pt x="630" y="1202"/>
                  </a:lnTo>
                  <a:lnTo>
                    <a:pt x="563" y="1208"/>
                  </a:lnTo>
                  <a:lnTo>
                    <a:pt x="498" y="1207"/>
                  </a:lnTo>
                  <a:lnTo>
                    <a:pt x="434" y="1201"/>
                  </a:lnTo>
                  <a:lnTo>
                    <a:pt x="374" y="1187"/>
                  </a:lnTo>
                  <a:lnTo>
                    <a:pt x="315" y="1168"/>
                  </a:lnTo>
                  <a:lnTo>
                    <a:pt x="261" y="1144"/>
                  </a:lnTo>
                  <a:lnTo>
                    <a:pt x="210" y="1114"/>
                  </a:lnTo>
                  <a:lnTo>
                    <a:pt x="162" y="1080"/>
                  </a:lnTo>
                  <a:lnTo>
                    <a:pt x="120" y="1040"/>
                  </a:lnTo>
                  <a:lnTo>
                    <a:pt x="82" y="998"/>
                  </a:lnTo>
                  <a:lnTo>
                    <a:pt x="49" y="951"/>
                  </a:lnTo>
                  <a:lnTo>
                    <a:pt x="22" y="901"/>
                  </a:lnTo>
                  <a:lnTo>
                    <a:pt x="0" y="848"/>
                  </a:lnTo>
                  <a:lnTo>
                    <a:pt x="25" y="883"/>
                  </a:lnTo>
                  <a:lnTo>
                    <a:pt x="56" y="913"/>
                  </a:lnTo>
                  <a:lnTo>
                    <a:pt x="90" y="940"/>
                  </a:lnTo>
                  <a:lnTo>
                    <a:pt x="128" y="963"/>
                  </a:lnTo>
                  <a:lnTo>
                    <a:pt x="170" y="982"/>
                  </a:lnTo>
                  <a:lnTo>
                    <a:pt x="213" y="997"/>
                  </a:lnTo>
                  <a:lnTo>
                    <a:pt x="258" y="1009"/>
                  </a:lnTo>
                  <a:lnTo>
                    <a:pt x="306" y="1016"/>
                  </a:lnTo>
                  <a:lnTo>
                    <a:pt x="353" y="1020"/>
                  </a:lnTo>
                  <a:lnTo>
                    <a:pt x="399" y="1019"/>
                  </a:lnTo>
                  <a:lnTo>
                    <a:pt x="447" y="1015"/>
                  </a:lnTo>
                  <a:lnTo>
                    <a:pt x="492" y="1006"/>
                  </a:lnTo>
                  <a:lnTo>
                    <a:pt x="534" y="994"/>
                  </a:lnTo>
                  <a:lnTo>
                    <a:pt x="575" y="979"/>
                  </a:lnTo>
                  <a:lnTo>
                    <a:pt x="612" y="958"/>
                  </a:lnTo>
                  <a:lnTo>
                    <a:pt x="655" y="928"/>
                  </a:lnTo>
                  <a:lnTo>
                    <a:pt x="694" y="894"/>
                  </a:lnTo>
                  <a:lnTo>
                    <a:pt x="728" y="858"/>
                  </a:lnTo>
                  <a:lnTo>
                    <a:pt x="756" y="821"/>
                  </a:lnTo>
                  <a:lnTo>
                    <a:pt x="779" y="780"/>
                  </a:lnTo>
                  <a:lnTo>
                    <a:pt x="796" y="738"/>
                  </a:lnTo>
                  <a:lnTo>
                    <a:pt x="806" y="695"/>
                  </a:lnTo>
                  <a:lnTo>
                    <a:pt x="811" y="652"/>
                  </a:lnTo>
                  <a:lnTo>
                    <a:pt x="809" y="608"/>
                  </a:lnTo>
                  <a:lnTo>
                    <a:pt x="800" y="563"/>
                  </a:lnTo>
                  <a:lnTo>
                    <a:pt x="784" y="520"/>
                  </a:lnTo>
                  <a:lnTo>
                    <a:pt x="761" y="478"/>
                  </a:lnTo>
                  <a:lnTo>
                    <a:pt x="731" y="436"/>
                  </a:lnTo>
                  <a:lnTo>
                    <a:pt x="728" y="433"/>
                  </a:lnTo>
                  <a:lnTo>
                    <a:pt x="724" y="426"/>
                  </a:lnTo>
                  <a:lnTo>
                    <a:pt x="714" y="415"/>
                  </a:lnTo>
                  <a:lnTo>
                    <a:pt x="702" y="401"/>
                  </a:lnTo>
                  <a:lnTo>
                    <a:pt x="687" y="382"/>
                  </a:lnTo>
                  <a:lnTo>
                    <a:pt x="670" y="363"/>
                  </a:lnTo>
                  <a:lnTo>
                    <a:pt x="651" y="340"/>
                  </a:lnTo>
                  <a:lnTo>
                    <a:pt x="631" y="316"/>
                  </a:lnTo>
                  <a:lnTo>
                    <a:pt x="609" y="291"/>
                  </a:lnTo>
                  <a:lnTo>
                    <a:pt x="589" y="265"/>
                  </a:lnTo>
                  <a:lnTo>
                    <a:pt x="567" y="239"/>
                  </a:lnTo>
                  <a:lnTo>
                    <a:pt x="545" y="213"/>
                  </a:lnTo>
                  <a:lnTo>
                    <a:pt x="524" y="188"/>
                  </a:lnTo>
                  <a:lnTo>
                    <a:pt x="526" y="189"/>
                  </a:lnTo>
                  <a:lnTo>
                    <a:pt x="521" y="184"/>
                  </a:lnTo>
                  <a:lnTo>
                    <a:pt x="517" y="180"/>
                  </a:lnTo>
                  <a:lnTo>
                    <a:pt x="515" y="177"/>
                  </a:lnTo>
                  <a:lnTo>
                    <a:pt x="513" y="175"/>
                  </a:lnTo>
                  <a:lnTo>
                    <a:pt x="512" y="175"/>
                  </a:lnTo>
                  <a:lnTo>
                    <a:pt x="499" y="154"/>
                  </a:lnTo>
                  <a:lnTo>
                    <a:pt x="492" y="131"/>
                  </a:lnTo>
                  <a:lnTo>
                    <a:pt x="490" y="110"/>
                  </a:lnTo>
                  <a:lnTo>
                    <a:pt x="494" y="87"/>
                  </a:lnTo>
                  <a:lnTo>
                    <a:pt x="502" y="65"/>
                  </a:lnTo>
                  <a:lnTo>
                    <a:pt x="517" y="44"/>
                  </a:lnTo>
                  <a:lnTo>
                    <a:pt x="534" y="28"/>
                  </a:lnTo>
                  <a:lnTo>
                    <a:pt x="555" y="13"/>
                  </a:lnTo>
                  <a:lnTo>
                    <a:pt x="577" y="5"/>
                  </a:lnTo>
                  <a:lnTo>
                    <a:pt x="60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0"/>
            <p:cNvSpPr>
              <a:spLocks/>
            </p:cNvSpPr>
            <p:nvPr userDrawn="1"/>
          </p:nvSpPr>
          <p:spPr bwMode="auto">
            <a:xfrm>
              <a:off x="6145213" y="4384676"/>
              <a:ext cx="434975" cy="476250"/>
            </a:xfrm>
            <a:custGeom>
              <a:avLst/>
              <a:gdLst>
                <a:gd name="T0" fmla="*/ 599 w 1096"/>
                <a:gd name="T1" fmla="*/ 0 h 1202"/>
                <a:gd name="T2" fmla="*/ 723 w 1096"/>
                <a:gd name="T3" fmla="*/ 21 h 1202"/>
                <a:gd name="T4" fmla="*/ 834 w 1096"/>
                <a:gd name="T5" fmla="*/ 64 h 1202"/>
                <a:gd name="T6" fmla="*/ 933 w 1096"/>
                <a:gd name="T7" fmla="*/ 128 h 1202"/>
                <a:gd name="T8" fmla="*/ 1014 w 1096"/>
                <a:gd name="T9" fmla="*/ 210 h 1202"/>
                <a:gd name="T10" fmla="*/ 1075 w 1096"/>
                <a:gd name="T11" fmla="*/ 307 h 1202"/>
                <a:gd name="T12" fmla="*/ 1071 w 1096"/>
                <a:gd name="T13" fmla="*/ 325 h 1202"/>
                <a:gd name="T14" fmla="*/ 1007 w 1096"/>
                <a:gd name="T15" fmla="*/ 268 h 1202"/>
                <a:gd name="T16" fmla="*/ 927 w 1096"/>
                <a:gd name="T17" fmla="*/ 226 h 1202"/>
                <a:gd name="T18" fmla="*/ 838 w 1096"/>
                <a:gd name="T19" fmla="*/ 199 h 1202"/>
                <a:gd name="T20" fmla="*/ 743 w 1096"/>
                <a:gd name="T21" fmla="*/ 188 h 1202"/>
                <a:gd name="T22" fmla="*/ 650 w 1096"/>
                <a:gd name="T23" fmla="*/ 193 h 1202"/>
                <a:gd name="T24" fmla="*/ 561 w 1096"/>
                <a:gd name="T25" fmla="*/ 214 h 1202"/>
                <a:gd name="T26" fmla="*/ 483 w 1096"/>
                <a:gd name="T27" fmla="*/ 249 h 1202"/>
                <a:gd name="T28" fmla="*/ 401 w 1096"/>
                <a:gd name="T29" fmla="*/ 313 h 1202"/>
                <a:gd name="T30" fmla="*/ 339 w 1096"/>
                <a:gd name="T31" fmla="*/ 388 h 1202"/>
                <a:gd name="T32" fmla="*/ 300 w 1096"/>
                <a:gd name="T33" fmla="*/ 470 h 1202"/>
                <a:gd name="T34" fmla="*/ 285 w 1096"/>
                <a:gd name="T35" fmla="*/ 555 h 1202"/>
                <a:gd name="T36" fmla="*/ 296 w 1096"/>
                <a:gd name="T37" fmla="*/ 643 h 1202"/>
                <a:gd name="T38" fmla="*/ 335 w 1096"/>
                <a:gd name="T39" fmla="*/ 730 h 1202"/>
                <a:gd name="T40" fmla="*/ 367 w 1096"/>
                <a:gd name="T41" fmla="*/ 775 h 1202"/>
                <a:gd name="T42" fmla="*/ 383 w 1096"/>
                <a:gd name="T43" fmla="*/ 793 h 1202"/>
                <a:gd name="T44" fmla="*/ 411 w 1096"/>
                <a:gd name="T45" fmla="*/ 827 h 1202"/>
                <a:gd name="T46" fmla="*/ 447 w 1096"/>
                <a:gd name="T47" fmla="*/ 870 h 1202"/>
                <a:gd name="T48" fmla="*/ 489 w 1096"/>
                <a:gd name="T49" fmla="*/ 921 h 1202"/>
                <a:gd name="T50" fmla="*/ 534 w 1096"/>
                <a:gd name="T51" fmla="*/ 974 h 1202"/>
                <a:gd name="T52" fmla="*/ 523 w 1096"/>
                <a:gd name="T53" fmla="*/ 962 h 1202"/>
                <a:gd name="T54" fmla="*/ 551 w 1096"/>
                <a:gd name="T55" fmla="*/ 996 h 1202"/>
                <a:gd name="T56" fmla="*/ 571 w 1096"/>
                <a:gd name="T57" fmla="*/ 1020 h 1202"/>
                <a:gd name="T58" fmla="*/ 578 w 1096"/>
                <a:gd name="T59" fmla="*/ 1028 h 1202"/>
                <a:gd name="T60" fmla="*/ 599 w 1096"/>
                <a:gd name="T61" fmla="*/ 1071 h 1202"/>
                <a:gd name="T62" fmla="*/ 596 w 1096"/>
                <a:gd name="T63" fmla="*/ 1115 h 1202"/>
                <a:gd name="T64" fmla="*/ 574 w 1096"/>
                <a:gd name="T65" fmla="*/ 1158 h 1202"/>
                <a:gd name="T66" fmla="*/ 536 w 1096"/>
                <a:gd name="T67" fmla="*/ 1189 h 1202"/>
                <a:gd name="T68" fmla="*/ 491 w 1096"/>
                <a:gd name="T69" fmla="*/ 1202 h 1202"/>
                <a:gd name="T70" fmla="*/ 447 w 1096"/>
                <a:gd name="T71" fmla="*/ 1196 h 1202"/>
                <a:gd name="T72" fmla="*/ 409 w 1096"/>
                <a:gd name="T73" fmla="*/ 1168 h 1202"/>
                <a:gd name="T74" fmla="*/ 390 w 1096"/>
                <a:gd name="T75" fmla="*/ 1143 h 1202"/>
                <a:gd name="T76" fmla="*/ 104 w 1096"/>
                <a:gd name="T77" fmla="*/ 796 h 1202"/>
                <a:gd name="T78" fmla="*/ 41 w 1096"/>
                <a:gd name="T79" fmla="*/ 682 h 1202"/>
                <a:gd name="T80" fmla="*/ 7 w 1096"/>
                <a:gd name="T81" fmla="*/ 573 h 1202"/>
                <a:gd name="T82" fmla="*/ 0 w 1096"/>
                <a:gd name="T83" fmla="*/ 471 h 1202"/>
                <a:gd name="T84" fmla="*/ 17 w 1096"/>
                <a:gd name="T85" fmla="*/ 375 h 1202"/>
                <a:gd name="T86" fmla="*/ 52 w 1096"/>
                <a:gd name="T87" fmla="*/ 287 h 1202"/>
                <a:gd name="T88" fmla="*/ 103 w 1096"/>
                <a:gd name="T89" fmla="*/ 210 h 1202"/>
                <a:gd name="T90" fmla="*/ 168 w 1096"/>
                <a:gd name="T91" fmla="*/ 144 h 1202"/>
                <a:gd name="T92" fmla="*/ 240 w 1096"/>
                <a:gd name="T93" fmla="*/ 88 h 1202"/>
                <a:gd name="T94" fmla="*/ 318 w 1096"/>
                <a:gd name="T95" fmla="*/ 47 h 1202"/>
                <a:gd name="T96" fmla="*/ 398 w 1096"/>
                <a:gd name="T97" fmla="*/ 19 h 1202"/>
                <a:gd name="T98" fmla="*/ 533 w 1096"/>
                <a:gd name="T99" fmla="*/ 0 h 1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96" h="1202">
                  <a:moveTo>
                    <a:pt x="533" y="0"/>
                  </a:moveTo>
                  <a:lnTo>
                    <a:pt x="599" y="0"/>
                  </a:lnTo>
                  <a:lnTo>
                    <a:pt x="662" y="7"/>
                  </a:lnTo>
                  <a:lnTo>
                    <a:pt x="723" y="21"/>
                  </a:lnTo>
                  <a:lnTo>
                    <a:pt x="780" y="40"/>
                  </a:lnTo>
                  <a:lnTo>
                    <a:pt x="834" y="64"/>
                  </a:lnTo>
                  <a:lnTo>
                    <a:pt x="887" y="94"/>
                  </a:lnTo>
                  <a:lnTo>
                    <a:pt x="933" y="128"/>
                  </a:lnTo>
                  <a:lnTo>
                    <a:pt x="976" y="167"/>
                  </a:lnTo>
                  <a:lnTo>
                    <a:pt x="1014" y="210"/>
                  </a:lnTo>
                  <a:lnTo>
                    <a:pt x="1047" y="256"/>
                  </a:lnTo>
                  <a:lnTo>
                    <a:pt x="1075" y="307"/>
                  </a:lnTo>
                  <a:lnTo>
                    <a:pt x="1096" y="360"/>
                  </a:lnTo>
                  <a:lnTo>
                    <a:pt x="1071" y="325"/>
                  </a:lnTo>
                  <a:lnTo>
                    <a:pt x="1041" y="295"/>
                  </a:lnTo>
                  <a:lnTo>
                    <a:pt x="1007" y="268"/>
                  </a:lnTo>
                  <a:lnTo>
                    <a:pt x="968" y="245"/>
                  </a:lnTo>
                  <a:lnTo>
                    <a:pt x="927" y="226"/>
                  </a:lnTo>
                  <a:lnTo>
                    <a:pt x="883" y="210"/>
                  </a:lnTo>
                  <a:lnTo>
                    <a:pt x="838" y="199"/>
                  </a:lnTo>
                  <a:lnTo>
                    <a:pt x="791" y="192"/>
                  </a:lnTo>
                  <a:lnTo>
                    <a:pt x="743" y="188"/>
                  </a:lnTo>
                  <a:lnTo>
                    <a:pt x="696" y="188"/>
                  </a:lnTo>
                  <a:lnTo>
                    <a:pt x="650" y="193"/>
                  </a:lnTo>
                  <a:lnTo>
                    <a:pt x="605" y="202"/>
                  </a:lnTo>
                  <a:lnTo>
                    <a:pt x="561" y="214"/>
                  </a:lnTo>
                  <a:lnTo>
                    <a:pt x="521" y="229"/>
                  </a:lnTo>
                  <a:lnTo>
                    <a:pt x="483" y="249"/>
                  </a:lnTo>
                  <a:lnTo>
                    <a:pt x="440" y="280"/>
                  </a:lnTo>
                  <a:lnTo>
                    <a:pt x="401" y="313"/>
                  </a:lnTo>
                  <a:lnTo>
                    <a:pt x="368" y="349"/>
                  </a:lnTo>
                  <a:lnTo>
                    <a:pt x="339" y="388"/>
                  </a:lnTo>
                  <a:lnTo>
                    <a:pt x="317" y="427"/>
                  </a:lnTo>
                  <a:lnTo>
                    <a:pt x="300" y="470"/>
                  </a:lnTo>
                  <a:lnTo>
                    <a:pt x="289" y="512"/>
                  </a:lnTo>
                  <a:lnTo>
                    <a:pt x="285" y="555"/>
                  </a:lnTo>
                  <a:lnTo>
                    <a:pt x="287" y="600"/>
                  </a:lnTo>
                  <a:lnTo>
                    <a:pt x="296" y="643"/>
                  </a:lnTo>
                  <a:lnTo>
                    <a:pt x="312" y="687"/>
                  </a:lnTo>
                  <a:lnTo>
                    <a:pt x="335" y="730"/>
                  </a:lnTo>
                  <a:lnTo>
                    <a:pt x="366" y="773"/>
                  </a:lnTo>
                  <a:lnTo>
                    <a:pt x="367" y="775"/>
                  </a:lnTo>
                  <a:lnTo>
                    <a:pt x="373" y="782"/>
                  </a:lnTo>
                  <a:lnTo>
                    <a:pt x="383" y="793"/>
                  </a:lnTo>
                  <a:lnTo>
                    <a:pt x="396" y="809"/>
                  </a:lnTo>
                  <a:lnTo>
                    <a:pt x="411" y="827"/>
                  </a:lnTo>
                  <a:lnTo>
                    <a:pt x="429" y="847"/>
                  </a:lnTo>
                  <a:lnTo>
                    <a:pt x="447" y="870"/>
                  </a:lnTo>
                  <a:lnTo>
                    <a:pt x="468" y="896"/>
                  </a:lnTo>
                  <a:lnTo>
                    <a:pt x="489" y="921"/>
                  </a:lnTo>
                  <a:lnTo>
                    <a:pt x="511" y="948"/>
                  </a:lnTo>
                  <a:lnTo>
                    <a:pt x="534" y="974"/>
                  </a:lnTo>
                  <a:lnTo>
                    <a:pt x="556" y="999"/>
                  </a:lnTo>
                  <a:lnTo>
                    <a:pt x="523" y="962"/>
                  </a:lnTo>
                  <a:lnTo>
                    <a:pt x="538" y="980"/>
                  </a:lnTo>
                  <a:lnTo>
                    <a:pt x="551" y="996"/>
                  </a:lnTo>
                  <a:lnTo>
                    <a:pt x="562" y="1009"/>
                  </a:lnTo>
                  <a:lnTo>
                    <a:pt x="571" y="1020"/>
                  </a:lnTo>
                  <a:lnTo>
                    <a:pt x="577" y="1026"/>
                  </a:lnTo>
                  <a:lnTo>
                    <a:pt x="578" y="1028"/>
                  </a:lnTo>
                  <a:lnTo>
                    <a:pt x="591" y="1049"/>
                  </a:lnTo>
                  <a:lnTo>
                    <a:pt x="599" y="1071"/>
                  </a:lnTo>
                  <a:lnTo>
                    <a:pt x="600" y="1094"/>
                  </a:lnTo>
                  <a:lnTo>
                    <a:pt x="596" y="1115"/>
                  </a:lnTo>
                  <a:lnTo>
                    <a:pt x="588" y="1137"/>
                  </a:lnTo>
                  <a:lnTo>
                    <a:pt x="574" y="1158"/>
                  </a:lnTo>
                  <a:lnTo>
                    <a:pt x="556" y="1176"/>
                  </a:lnTo>
                  <a:lnTo>
                    <a:pt x="536" y="1189"/>
                  </a:lnTo>
                  <a:lnTo>
                    <a:pt x="514" y="1199"/>
                  </a:lnTo>
                  <a:lnTo>
                    <a:pt x="491" y="1202"/>
                  </a:lnTo>
                  <a:lnTo>
                    <a:pt x="469" y="1202"/>
                  </a:lnTo>
                  <a:lnTo>
                    <a:pt x="447" y="1196"/>
                  </a:lnTo>
                  <a:lnTo>
                    <a:pt x="428" y="1184"/>
                  </a:lnTo>
                  <a:lnTo>
                    <a:pt x="409" y="1168"/>
                  </a:lnTo>
                  <a:lnTo>
                    <a:pt x="352" y="1098"/>
                  </a:lnTo>
                  <a:lnTo>
                    <a:pt x="390" y="1143"/>
                  </a:lnTo>
                  <a:lnTo>
                    <a:pt x="149" y="855"/>
                  </a:lnTo>
                  <a:lnTo>
                    <a:pt x="104" y="796"/>
                  </a:lnTo>
                  <a:lnTo>
                    <a:pt x="69" y="739"/>
                  </a:lnTo>
                  <a:lnTo>
                    <a:pt x="41" y="682"/>
                  </a:lnTo>
                  <a:lnTo>
                    <a:pt x="21" y="628"/>
                  </a:lnTo>
                  <a:lnTo>
                    <a:pt x="7" y="573"/>
                  </a:lnTo>
                  <a:lnTo>
                    <a:pt x="1" y="522"/>
                  </a:lnTo>
                  <a:lnTo>
                    <a:pt x="0" y="471"/>
                  </a:lnTo>
                  <a:lnTo>
                    <a:pt x="6" y="421"/>
                  </a:lnTo>
                  <a:lnTo>
                    <a:pt x="17" y="375"/>
                  </a:lnTo>
                  <a:lnTo>
                    <a:pt x="33" y="331"/>
                  </a:lnTo>
                  <a:lnTo>
                    <a:pt x="52" y="287"/>
                  </a:lnTo>
                  <a:lnTo>
                    <a:pt x="77" y="248"/>
                  </a:lnTo>
                  <a:lnTo>
                    <a:pt x="103" y="210"/>
                  </a:lnTo>
                  <a:lnTo>
                    <a:pt x="135" y="175"/>
                  </a:lnTo>
                  <a:lnTo>
                    <a:pt x="168" y="144"/>
                  </a:lnTo>
                  <a:lnTo>
                    <a:pt x="203" y="115"/>
                  </a:lnTo>
                  <a:lnTo>
                    <a:pt x="240" y="88"/>
                  </a:lnTo>
                  <a:lnTo>
                    <a:pt x="279" y="65"/>
                  </a:lnTo>
                  <a:lnTo>
                    <a:pt x="318" y="47"/>
                  </a:lnTo>
                  <a:lnTo>
                    <a:pt x="358" y="31"/>
                  </a:lnTo>
                  <a:lnTo>
                    <a:pt x="398" y="19"/>
                  </a:lnTo>
                  <a:lnTo>
                    <a:pt x="466" y="6"/>
                  </a:lnTo>
                  <a:lnTo>
                    <a:pt x="53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1"/>
            <p:cNvSpPr>
              <a:spLocks noEditPoints="1"/>
            </p:cNvSpPr>
            <p:nvPr userDrawn="1"/>
          </p:nvSpPr>
          <p:spPr bwMode="auto">
            <a:xfrm>
              <a:off x="7675563" y="4867276"/>
              <a:ext cx="52388" cy="50800"/>
            </a:xfrm>
            <a:custGeom>
              <a:avLst/>
              <a:gdLst>
                <a:gd name="T0" fmla="*/ 51 w 130"/>
                <a:gd name="T1" fmla="*/ 60 h 128"/>
                <a:gd name="T2" fmla="*/ 70 w 130"/>
                <a:gd name="T3" fmla="*/ 60 h 128"/>
                <a:gd name="T4" fmla="*/ 77 w 130"/>
                <a:gd name="T5" fmla="*/ 59 h 128"/>
                <a:gd name="T6" fmla="*/ 82 w 130"/>
                <a:gd name="T7" fmla="*/ 55 h 128"/>
                <a:gd name="T8" fmla="*/ 83 w 130"/>
                <a:gd name="T9" fmla="*/ 48 h 128"/>
                <a:gd name="T10" fmla="*/ 82 w 130"/>
                <a:gd name="T11" fmla="*/ 42 h 128"/>
                <a:gd name="T12" fmla="*/ 77 w 130"/>
                <a:gd name="T13" fmla="*/ 38 h 128"/>
                <a:gd name="T14" fmla="*/ 71 w 130"/>
                <a:gd name="T15" fmla="*/ 37 h 128"/>
                <a:gd name="T16" fmla="*/ 51 w 130"/>
                <a:gd name="T17" fmla="*/ 37 h 128"/>
                <a:gd name="T18" fmla="*/ 68 w 130"/>
                <a:gd name="T19" fmla="*/ 28 h 128"/>
                <a:gd name="T20" fmla="*/ 89 w 130"/>
                <a:gd name="T21" fmla="*/ 32 h 128"/>
                <a:gd name="T22" fmla="*/ 95 w 130"/>
                <a:gd name="T23" fmla="*/ 48 h 128"/>
                <a:gd name="T24" fmla="*/ 90 w 130"/>
                <a:gd name="T25" fmla="*/ 63 h 128"/>
                <a:gd name="T26" fmla="*/ 76 w 130"/>
                <a:gd name="T27" fmla="*/ 69 h 128"/>
                <a:gd name="T28" fmla="*/ 84 w 130"/>
                <a:gd name="T29" fmla="*/ 101 h 128"/>
                <a:gd name="T30" fmla="*/ 51 w 130"/>
                <a:gd name="T31" fmla="*/ 69 h 128"/>
                <a:gd name="T32" fmla="*/ 40 w 130"/>
                <a:gd name="T33" fmla="*/ 101 h 128"/>
                <a:gd name="T34" fmla="*/ 66 w 130"/>
                <a:gd name="T35" fmla="*/ 11 h 128"/>
                <a:gd name="T36" fmla="*/ 34 w 130"/>
                <a:gd name="T37" fmla="*/ 20 h 128"/>
                <a:gd name="T38" fmla="*/ 16 w 130"/>
                <a:gd name="T39" fmla="*/ 47 h 128"/>
                <a:gd name="T40" fmla="*/ 16 w 130"/>
                <a:gd name="T41" fmla="*/ 82 h 128"/>
                <a:gd name="T42" fmla="*/ 34 w 130"/>
                <a:gd name="T43" fmla="*/ 107 h 128"/>
                <a:gd name="T44" fmla="*/ 66 w 130"/>
                <a:gd name="T45" fmla="*/ 117 h 128"/>
                <a:gd name="T46" fmla="*/ 96 w 130"/>
                <a:gd name="T47" fmla="*/ 107 h 128"/>
                <a:gd name="T48" fmla="*/ 115 w 130"/>
                <a:gd name="T49" fmla="*/ 82 h 128"/>
                <a:gd name="T50" fmla="*/ 115 w 130"/>
                <a:gd name="T51" fmla="*/ 47 h 128"/>
                <a:gd name="T52" fmla="*/ 96 w 130"/>
                <a:gd name="T53" fmla="*/ 20 h 128"/>
                <a:gd name="T54" fmla="*/ 66 w 130"/>
                <a:gd name="T55" fmla="*/ 11 h 128"/>
                <a:gd name="T56" fmla="*/ 85 w 130"/>
                <a:gd name="T57" fmla="*/ 3 h 128"/>
                <a:gd name="T58" fmla="*/ 118 w 130"/>
                <a:gd name="T59" fmla="*/ 25 h 128"/>
                <a:gd name="T60" fmla="*/ 130 w 130"/>
                <a:gd name="T61" fmla="*/ 64 h 128"/>
                <a:gd name="T62" fmla="*/ 118 w 130"/>
                <a:gd name="T63" fmla="*/ 102 h 128"/>
                <a:gd name="T64" fmla="*/ 85 w 130"/>
                <a:gd name="T65" fmla="*/ 125 h 128"/>
                <a:gd name="T66" fmla="*/ 45 w 130"/>
                <a:gd name="T67" fmla="*/ 125 h 128"/>
                <a:gd name="T68" fmla="*/ 13 w 130"/>
                <a:gd name="T69" fmla="*/ 102 h 128"/>
                <a:gd name="T70" fmla="*/ 0 w 130"/>
                <a:gd name="T71" fmla="*/ 64 h 128"/>
                <a:gd name="T72" fmla="*/ 13 w 130"/>
                <a:gd name="T73" fmla="*/ 25 h 128"/>
                <a:gd name="T74" fmla="*/ 45 w 130"/>
                <a:gd name="T75" fmla="*/ 3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0" h="128">
                  <a:moveTo>
                    <a:pt x="51" y="37"/>
                  </a:moveTo>
                  <a:lnTo>
                    <a:pt x="51" y="60"/>
                  </a:lnTo>
                  <a:lnTo>
                    <a:pt x="66" y="60"/>
                  </a:lnTo>
                  <a:lnTo>
                    <a:pt x="70" y="60"/>
                  </a:lnTo>
                  <a:lnTo>
                    <a:pt x="73" y="59"/>
                  </a:lnTo>
                  <a:lnTo>
                    <a:pt x="77" y="59"/>
                  </a:lnTo>
                  <a:lnTo>
                    <a:pt x="79" y="56"/>
                  </a:lnTo>
                  <a:lnTo>
                    <a:pt x="82" y="55"/>
                  </a:lnTo>
                  <a:lnTo>
                    <a:pt x="83" y="52"/>
                  </a:lnTo>
                  <a:lnTo>
                    <a:pt x="83" y="48"/>
                  </a:lnTo>
                  <a:lnTo>
                    <a:pt x="83" y="44"/>
                  </a:lnTo>
                  <a:lnTo>
                    <a:pt x="82" y="42"/>
                  </a:lnTo>
                  <a:lnTo>
                    <a:pt x="79" y="40"/>
                  </a:lnTo>
                  <a:lnTo>
                    <a:pt x="77" y="38"/>
                  </a:lnTo>
                  <a:lnTo>
                    <a:pt x="73" y="37"/>
                  </a:lnTo>
                  <a:lnTo>
                    <a:pt x="71" y="37"/>
                  </a:lnTo>
                  <a:lnTo>
                    <a:pt x="67" y="37"/>
                  </a:lnTo>
                  <a:lnTo>
                    <a:pt x="51" y="37"/>
                  </a:lnTo>
                  <a:close/>
                  <a:moveTo>
                    <a:pt x="40" y="28"/>
                  </a:moveTo>
                  <a:lnTo>
                    <a:pt x="68" y="28"/>
                  </a:lnTo>
                  <a:lnTo>
                    <a:pt x="81" y="29"/>
                  </a:lnTo>
                  <a:lnTo>
                    <a:pt x="89" y="32"/>
                  </a:lnTo>
                  <a:lnTo>
                    <a:pt x="94" y="38"/>
                  </a:lnTo>
                  <a:lnTo>
                    <a:pt x="95" y="48"/>
                  </a:lnTo>
                  <a:lnTo>
                    <a:pt x="94" y="56"/>
                  </a:lnTo>
                  <a:lnTo>
                    <a:pt x="90" y="63"/>
                  </a:lnTo>
                  <a:lnTo>
                    <a:pt x="83" y="66"/>
                  </a:lnTo>
                  <a:lnTo>
                    <a:pt x="76" y="69"/>
                  </a:lnTo>
                  <a:lnTo>
                    <a:pt x="98" y="101"/>
                  </a:lnTo>
                  <a:lnTo>
                    <a:pt x="84" y="101"/>
                  </a:lnTo>
                  <a:lnTo>
                    <a:pt x="65" y="69"/>
                  </a:lnTo>
                  <a:lnTo>
                    <a:pt x="51" y="69"/>
                  </a:lnTo>
                  <a:lnTo>
                    <a:pt x="51" y="101"/>
                  </a:lnTo>
                  <a:lnTo>
                    <a:pt x="40" y="101"/>
                  </a:lnTo>
                  <a:lnTo>
                    <a:pt x="40" y="28"/>
                  </a:lnTo>
                  <a:close/>
                  <a:moveTo>
                    <a:pt x="66" y="11"/>
                  </a:moveTo>
                  <a:lnTo>
                    <a:pt x="49" y="13"/>
                  </a:lnTo>
                  <a:lnTo>
                    <a:pt x="34" y="20"/>
                  </a:lnTo>
                  <a:lnTo>
                    <a:pt x="23" y="32"/>
                  </a:lnTo>
                  <a:lnTo>
                    <a:pt x="16" y="47"/>
                  </a:lnTo>
                  <a:lnTo>
                    <a:pt x="14" y="64"/>
                  </a:lnTo>
                  <a:lnTo>
                    <a:pt x="16" y="82"/>
                  </a:lnTo>
                  <a:lnTo>
                    <a:pt x="23" y="96"/>
                  </a:lnTo>
                  <a:lnTo>
                    <a:pt x="34" y="107"/>
                  </a:lnTo>
                  <a:lnTo>
                    <a:pt x="49" y="114"/>
                  </a:lnTo>
                  <a:lnTo>
                    <a:pt x="66" y="117"/>
                  </a:lnTo>
                  <a:lnTo>
                    <a:pt x="82" y="114"/>
                  </a:lnTo>
                  <a:lnTo>
                    <a:pt x="96" y="107"/>
                  </a:lnTo>
                  <a:lnTo>
                    <a:pt x="107" y="96"/>
                  </a:lnTo>
                  <a:lnTo>
                    <a:pt x="115" y="82"/>
                  </a:lnTo>
                  <a:lnTo>
                    <a:pt x="118" y="64"/>
                  </a:lnTo>
                  <a:lnTo>
                    <a:pt x="115" y="47"/>
                  </a:lnTo>
                  <a:lnTo>
                    <a:pt x="107" y="32"/>
                  </a:lnTo>
                  <a:lnTo>
                    <a:pt x="96" y="20"/>
                  </a:lnTo>
                  <a:lnTo>
                    <a:pt x="82" y="13"/>
                  </a:lnTo>
                  <a:lnTo>
                    <a:pt x="66" y="11"/>
                  </a:lnTo>
                  <a:close/>
                  <a:moveTo>
                    <a:pt x="66" y="0"/>
                  </a:moveTo>
                  <a:lnTo>
                    <a:pt x="85" y="3"/>
                  </a:lnTo>
                  <a:lnTo>
                    <a:pt x="104" y="12"/>
                  </a:lnTo>
                  <a:lnTo>
                    <a:pt x="118" y="25"/>
                  </a:lnTo>
                  <a:lnTo>
                    <a:pt x="127" y="43"/>
                  </a:lnTo>
                  <a:lnTo>
                    <a:pt x="130" y="64"/>
                  </a:lnTo>
                  <a:lnTo>
                    <a:pt x="127" y="84"/>
                  </a:lnTo>
                  <a:lnTo>
                    <a:pt x="118" y="102"/>
                  </a:lnTo>
                  <a:lnTo>
                    <a:pt x="104" y="116"/>
                  </a:lnTo>
                  <a:lnTo>
                    <a:pt x="85" y="125"/>
                  </a:lnTo>
                  <a:lnTo>
                    <a:pt x="66" y="128"/>
                  </a:lnTo>
                  <a:lnTo>
                    <a:pt x="45" y="125"/>
                  </a:lnTo>
                  <a:lnTo>
                    <a:pt x="27" y="116"/>
                  </a:lnTo>
                  <a:lnTo>
                    <a:pt x="13" y="102"/>
                  </a:lnTo>
                  <a:lnTo>
                    <a:pt x="4" y="84"/>
                  </a:lnTo>
                  <a:lnTo>
                    <a:pt x="0" y="64"/>
                  </a:lnTo>
                  <a:lnTo>
                    <a:pt x="4" y="43"/>
                  </a:lnTo>
                  <a:lnTo>
                    <a:pt x="13" y="25"/>
                  </a:lnTo>
                  <a:lnTo>
                    <a:pt x="27" y="12"/>
                  </a:lnTo>
                  <a:lnTo>
                    <a:pt x="45" y="3"/>
                  </a:lnTo>
                  <a:lnTo>
                    <a:pt x="6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2"/>
            <p:cNvSpPr>
              <a:spLocks noEditPoints="1"/>
            </p:cNvSpPr>
            <p:nvPr userDrawn="1"/>
          </p:nvSpPr>
          <p:spPr bwMode="auto">
            <a:xfrm>
              <a:off x="6591301" y="4867276"/>
              <a:ext cx="52388" cy="50800"/>
            </a:xfrm>
            <a:custGeom>
              <a:avLst/>
              <a:gdLst>
                <a:gd name="T0" fmla="*/ 51 w 130"/>
                <a:gd name="T1" fmla="*/ 60 h 128"/>
                <a:gd name="T2" fmla="*/ 69 w 130"/>
                <a:gd name="T3" fmla="*/ 60 h 128"/>
                <a:gd name="T4" fmla="*/ 75 w 130"/>
                <a:gd name="T5" fmla="*/ 59 h 128"/>
                <a:gd name="T6" fmla="*/ 81 w 130"/>
                <a:gd name="T7" fmla="*/ 55 h 128"/>
                <a:gd name="T8" fmla="*/ 82 w 130"/>
                <a:gd name="T9" fmla="*/ 48 h 128"/>
                <a:gd name="T10" fmla="*/ 81 w 130"/>
                <a:gd name="T11" fmla="*/ 42 h 128"/>
                <a:gd name="T12" fmla="*/ 76 w 130"/>
                <a:gd name="T13" fmla="*/ 38 h 128"/>
                <a:gd name="T14" fmla="*/ 70 w 130"/>
                <a:gd name="T15" fmla="*/ 37 h 128"/>
                <a:gd name="T16" fmla="*/ 51 w 130"/>
                <a:gd name="T17" fmla="*/ 37 h 128"/>
                <a:gd name="T18" fmla="*/ 68 w 130"/>
                <a:gd name="T19" fmla="*/ 28 h 128"/>
                <a:gd name="T20" fmla="*/ 88 w 130"/>
                <a:gd name="T21" fmla="*/ 32 h 128"/>
                <a:gd name="T22" fmla="*/ 94 w 130"/>
                <a:gd name="T23" fmla="*/ 48 h 128"/>
                <a:gd name="T24" fmla="*/ 88 w 130"/>
                <a:gd name="T25" fmla="*/ 63 h 128"/>
                <a:gd name="T26" fmla="*/ 75 w 130"/>
                <a:gd name="T27" fmla="*/ 69 h 128"/>
                <a:gd name="T28" fmla="*/ 83 w 130"/>
                <a:gd name="T29" fmla="*/ 101 h 128"/>
                <a:gd name="T30" fmla="*/ 51 w 130"/>
                <a:gd name="T31" fmla="*/ 69 h 128"/>
                <a:gd name="T32" fmla="*/ 40 w 130"/>
                <a:gd name="T33" fmla="*/ 101 h 128"/>
                <a:gd name="T34" fmla="*/ 64 w 130"/>
                <a:gd name="T35" fmla="*/ 11 h 128"/>
                <a:gd name="T36" fmla="*/ 34 w 130"/>
                <a:gd name="T37" fmla="*/ 20 h 128"/>
                <a:gd name="T38" fmla="*/ 14 w 130"/>
                <a:gd name="T39" fmla="*/ 47 h 128"/>
                <a:gd name="T40" fmla="*/ 14 w 130"/>
                <a:gd name="T41" fmla="*/ 82 h 128"/>
                <a:gd name="T42" fmla="*/ 34 w 130"/>
                <a:gd name="T43" fmla="*/ 107 h 128"/>
                <a:gd name="T44" fmla="*/ 64 w 130"/>
                <a:gd name="T45" fmla="*/ 117 h 128"/>
                <a:gd name="T46" fmla="*/ 96 w 130"/>
                <a:gd name="T47" fmla="*/ 107 h 128"/>
                <a:gd name="T48" fmla="*/ 114 w 130"/>
                <a:gd name="T49" fmla="*/ 82 h 128"/>
                <a:gd name="T50" fmla="*/ 114 w 130"/>
                <a:gd name="T51" fmla="*/ 47 h 128"/>
                <a:gd name="T52" fmla="*/ 96 w 130"/>
                <a:gd name="T53" fmla="*/ 20 h 128"/>
                <a:gd name="T54" fmla="*/ 64 w 130"/>
                <a:gd name="T55" fmla="*/ 11 h 128"/>
                <a:gd name="T56" fmla="*/ 85 w 130"/>
                <a:gd name="T57" fmla="*/ 3 h 128"/>
                <a:gd name="T58" fmla="*/ 117 w 130"/>
                <a:gd name="T59" fmla="*/ 25 h 128"/>
                <a:gd name="T60" fmla="*/ 130 w 130"/>
                <a:gd name="T61" fmla="*/ 64 h 128"/>
                <a:gd name="T62" fmla="*/ 117 w 130"/>
                <a:gd name="T63" fmla="*/ 102 h 128"/>
                <a:gd name="T64" fmla="*/ 85 w 130"/>
                <a:gd name="T65" fmla="*/ 125 h 128"/>
                <a:gd name="T66" fmla="*/ 45 w 130"/>
                <a:gd name="T67" fmla="*/ 125 h 128"/>
                <a:gd name="T68" fmla="*/ 12 w 130"/>
                <a:gd name="T69" fmla="*/ 102 h 128"/>
                <a:gd name="T70" fmla="*/ 0 w 130"/>
                <a:gd name="T71" fmla="*/ 64 h 128"/>
                <a:gd name="T72" fmla="*/ 12 w 130"/>
                <a:gd name="T73" fmla="*/ 25 h 128"/>
                <a:gd name="T74" fmla="*/ 45 w 130"/>
                <a:gd name="T75" fmla="*/ 3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0" h="128">
                  <a:moveTo>
                    <a:pt x="51" y="37"/>
                  </a:moveTo>
                  <a:lnTo>
                    <a:pt x="51" y="60"/>
                  </a:lnTo>
                  <a:lnTo>
                    <a:pt x="64" y="60"/>
                  </a:lnTo>
                  <a:lnTo>
                    <a:pt x="69" y="60"/>
                  </a:lnTo>
                  <a:lnTo>
                    <a:pt x="73" y="59"/>
                  </a:lnTo>
                  <a:lnTo>
                    <a:pt x="75" y="59"/>
                  </a:lnTo>
                  <a:lnTo>
                    <a:pt x="79" y="56"/>
                  </a:lnTo>
                  <a:lnTo>
                    <a:pt x="81" y="55"/>
                  </a:lnTo>
                  <a:lnTo>
                    <a:pt x="82" y="52"/>
                  </a:lnTo>
                  <a:lnTo>
                    <a:pt x="82" y="48"/>
                  </a:lnTo>
                  <a:lnTo>
                    <a:pt x="82" y="44"/>
                  </a:lnTo>
                  <a:lnTo>
                    <a:pt x="81" y="42"/>
                  </a:lnTo>
                  <a:lnTo>
                    <a:pt x="79" y="40"/>
                  </a:lnTo>
                  <a:lnTo>
                    <a:pt x="76" y="38"/>
                  </a:lnTo>
                  <a:lnTo>
                    <a:pt x="73" y="37"/>
                  </a:lnTo>
                  <a:lnTo>
                    <a:pt x="70" y="37"/>
                  </a:lnTo>
                  <a:lnTo>
                    <a:pt x="66" y="37"/>
                  </a:lnTo>
                  <a:lnTo>
                    <a:pt x="51" y="37"/>
                  </a:lnTo>
                  <a:close/>
                  <a:moveTo>
                    <a:pt x="40" y="28"/>
                  </a:moveTo>
                  <a:lnTo>
                    <a:pt x="68" y="28"/>
                  </a:lnTo>
                  <a:lnTo>
                    <a:pt x="80" y="29"/>
                  </a:lnTo>
                  <a:lnTo>
                    <a:pt x="88" y="32"/>
                  </a:lnTo>
                  <a:lnTo>
                    <a:pt x="93" y="38"/>
                  </a:lnTo>
                  <a:lnTo>
                    <a:pt x="94" y="48"/>
                  </a:lnTo>
                  <a:lnTo>
                    <a:pt x="93" y="56"/>
                  </a:lnTo>
                  <a:lnTo>
                    <a:pt x="88" y="63"/>
                  </a:lnTo>
                  <a:lnTo>
                    <a:pt x="82" y="66"/>
                  </a:lnTo>
                  <a:lnTo>
                    <a:pt x="75" y="69"/>
                  </a:lnTo>
                  <a:lnTo>
                    <a:pt x="96" y="101"/>
                  </a:lnTo>
                  <a:lnTo>
                    <a:pt x="83" y="101"/>
                  </a:lnTo>
                  <a:lnTo>
                    <a:pt x="64" y="69"/>
                  </a:lnTo>
                  <a:lnTo>
                    <a:pt x="51" y="69"/>
                  </a:lnTo>
                  <a:lnTo>
                    <a:pt x="51" y="101"/>
                  </a:lnTo>
                  <a:lnTo>
                    <a:pt x="40" y="101"/>
                  </a:lnTo>
                  <a:lnTo>
                    <a:pt x="40" y="28"/>
                  </a:lnTo>
                  <a:close/>
                  <a:moveTo>
                    <a:pt x="64" y="11"/>
                  </a:moveTo>
                  <a:lnTo>
                    <a:pt x="48" y="13"/>
                  </a:lnTo>
                  <a:lnTo>
                    <a:pt x="34" y="20"/>
                  </a:lnTo>
                  <a:lnTo>
                    <a:pt x="22" y="32"/>
                  </a:lnTo>
                  <a:lnTo>
                    <a:pt x="14" y="47"/>
                  </a:lnTo>
                  <a:lnTo>
                    <a:pt x="12" y="64"/>
                  </a:lnTo>
                  <a:lnTo>
                    <a:pt x="14" y="82"/>
                  </a:lnTo>
                  <a:lnTo>
                    <a:pt x="22" y="96"/>
                  </a:lnTo>
                  <a:lnTo>
                    <a:pt x="34" y="107"/>
                  </a:lnTo>
                  <a:lnTo>
                    <a:pt x="48" y="114"/>
                  </a:lnTo>
                  <a:lnTo>
                    <a:pt x="64" y="117"/>
                  </a:lnTo>
                  <a:lnTo>
                    <a:pt x="81" y="114"/>
                  </a:lnTo>
                  <a:lnTo>
                    <a:pt x="96" y="107"/>
                  </a:lnTo>
                  <a:lnTo>
                    <a:pt x="107" y="96"/>
                  </a:lnTo>
                  <a:lnTo>
                    <a:pt x="114" y="82"/>
                  </a:lnTo>
                  <a:lnTo>
                    <a:pt x="116" y="64"/>
                  </a:lnTo>
                  <a:lnTo>
                    <a:pt x="114" y="47"/>
                  </a:lnTo>
                  <a:lnTo>
                    <a:pt x="107" y="32"/>
                  </a:lnTo>
                  <a:lnTo>
                    <a:pt x="96" y="20"/>
                  </a:lnTo>
                  <a:lnTo>
                    <a:pt x="81" y="13"/>
                  </a:lnTo>
                  <a:lnTo>
                    <a:pt x="64" y="11"/>
                  </a:lnTo>
                  <a:close/>
                  <a:moveTo>
                    <a:pt x="64" y="0"/>
                  </a:moveTo>
                  <a:lnTo>
                    <a:pt x="85" y="3"/>
                  </a:lnTo>
                  <a:lnTo>
                    <a:pt x="103" y="12"/>
                  </a:lnTo>
                  <a:lnTo>
                    <a:pt x="117" y="25"/>
                  </a:lnTo>
                  <a:lnTo>
                    <a:pt x="126" y="43"/>
                  </a:lnTo>
                  <a:lnTo>
                    <a:pt x="130" y="64"/>
                  </a:lnTo>
                  <a:lnTo>
                    <a:pt x="126" y="84"/>
                  </a:lnTo>
                  <a:lnTo>
                    <a:pt x="117" y="102"/>
                  </a:lnTo>
                  <a:lnTo>
                    <a:pt x="103" y="116"/>
                  </a:lnTo>
                  <a:lnTo>
                    <a:pt x="85" y="125"/>
                  </a:lnTo>
                  <a:lnTo>
                    <a:pt x="64" y="128"/>
                  </a:lnTo>
                  <a:lnTo>
                    <a:pt x="45" y="125"/>
                  </a:lnTo>
                  <a:lnTo>
                    <a:pt x="26" y="116"/>
                  </a:lnTo>
                  <a:lnTo>
                    <a:pt x="12" y="102"/>
                  </a:lnTo>
                  <a:lnTo>
                    <a:pt x="2" y="84"/>
                  </a:lnTo>
                  <a:lnTo>
                    <a:pt x="0" y="64"/>
                  </a:lnTo>
                  <a:lnTo>
                    <a:pt x="2" y="43"/>
                  </a:lnTo>
                  <a:lnTo>
                    <a:pt x="12" y="25"/>
                  </a:lnTo>
                  <a:lnTo>
                    <a:pt x="26" y="12"/>
                  </a:lnTo>
                  <a:lnTo>
                    <a:pt x="45" y="3"/>
                  </a:lnTo>
                  <a:lnTo>
                    <a:pt x="6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626364" y="192024"/>
            <a:ext cx="7891272" cy="457200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noAutofit/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6364" y="1014984"/>
            <a:ext cx="7891272" cy="363931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pPr lvl="0"/>
            <a:r>
              <a:rPr lang="en-US" dirty="0"/>
              <a:t>Click to add text or click an icon to add other content types.	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114800" y="4754880"/>
            <a:ext cx="914400" cy="230832"/>
          </a:xfrm>
          <a:prstGeom prst="rect">
            <a:avLst/>
          </a:prstGeom>
        </p:spPr>
        <p:txBody>
          <a:bodyPr vert="horz" lIns="91440" tIns="45720" rIns="91440" bIns="45720" rtlCol="0" anchor="b">
            <a:spAutoFit/>
          </a:bodyPr>
          <a:lstStyle>
            <a:lvl1pPr algn="ctr" defTabSz="182880">
              <a:defRPr sz="9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4976208B-6111-490B-8CEC-FFB249DB210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Box 4"/>
          <p:cNvSpPr txBox="1"/>
          <p:nvPr/>
        </p:nvSpPr>
        <p:spPr>
          <a:xfrm>
            <a:off x="3310128" y="4941552"/>
            <a:ext cx="2514600" cy="169277"/>
          </a:xfrm>
          <a:prstGeom prst="rect">
            <a:avLst/>
          </a:prstGeom>
          <a:noFill/>
        </p:spPr>
        <p:txBody>
          <a:bodyPr wrap="square" anchor="b" anchorCtr="0">
            <a:spAutoFit/>
          </a:bodyPr>
          <a:lstStyle/>
          <a:p>
            <a:pPr marL="0" marR="0" lvl="0" indent="0" algn="ctr" defTabSz="27432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0" i="0" u="none" strike="noStrike" kern="300" cap="none" spc="50" normalizeH="0" baseline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+mn-lt"/>
                <a:ea typeface="Calibri" charset="0"/>
                <a:cs typeface="Arial" panose="020B0604020202020204" pitchFamily="34" charset="0"/>
              </a:rPr>
              <a:t>Copyright © SAS Institute Inc.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524744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6" r:id="rId1"/>
    <p:sldLayoutId id="2147483927" r:id="rId2"/>
    <p:sldLayoutId id="2147483928" r:id="rId3"/>
    <p:sldLayoutId id="2147483929" r:id="rId4"/>
    <p:sldLayoutId id="2147483930" r:id="rId5"/>
    <p:sldLayoutId id="2147483931" r:id="rId6"/>
    <p:sldLayoutId id="2147483932" r:id="rId7"/>
    <p:sldLayoutId id="2147483964" r:id="rId8"/>
    <p:sldLayoutId id="2147483965" r:id="rId9"/>
    <p:sldLayoutId id="2147483936" r:id="rId10"/>
    <p:sldLayoutId id="2147483937" r:id="rId11"/>
    <p:sldLayoutId id="2147483938" r:id="rId12"/>
    <p:sldLayoutId id="2147483939" r:id="rId13"/>
    <p:sldLayoutId id="2147483940" r:id="rId14"/>
    <p:sldLayoutId id="2147483935" r:id="rId15"/>
    <p:sldLayoutId id="2147483941" r:id="rId16"/>
    <p:sldLayoutId id="2147483963" r:id="rId17"/>
    <p:sldLayoutId id="2147483942" r:id="rId18"/>
    <p:sldLayoutId id="2147484014" r:id="rId19"/>
    <p:sldLayoutId id="2147484015" r:id="rId20"/>
    <p:sldLayoutId id="2147484016" r:id="rId21"/>
    <p:sldLayoutId id="2147484017" r:id="rId22"/>
    <p:sldLayoutId id="2147484019" r:id="rId23"/>
  </p:sldLayoutIdLst>
  <p:transition>
    <p:fade/>
  </p:transition>
  <p:hf sldNum="0" hdr="0" ftr="0" dt="0"/>
  <p:txStyles>
    <p:titleStyle>
      <a:lvl1pPr algn="ctr" defTabSz="182880" rtl="0" eaLnBrk="1" latinLnBrk="0" hangingPunct="1">
        <a:spcBef>
          <a:spcPct val="0"/>
        </a:spcBef>
        <a:buNone/>
        <a:defRPr lang="en-US" sz="2800" kern="1200" cap="none" baseline="0" dirty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365760" rtl="0" eaLnBrk="1" latinLnBrk="0" hangingPunct="1">
        <a:lnSpc>
          <a:spcPct val="85000"/>
        </a:lnSpc>
        <a:spcBef>
          <a:spcPts val="800"/>
        </a:spcBef>
        <a:spcAft>
          <a:spcPts val="0"/>
        </a:spcAft>
        <a:buClr>
          <a:schemeClr val="accent1"/>
        </a:buClr>
        <a:buSzPct val="80000"/>
        <a:buFont typeface="Arial" pitchFamily="34" charset="0"/>
        <a:buChar char="•"/>
        <a:defRPr sz="2000" b="0" kern="1200" cap="none" baseline="0">
          <a:solidFill>
            <a:schemeClr val="tx2"/>
          </a:solidFill>
          <a:latin typeface="+mn-lt"/>
          <a:ea typeface="+mn-ea"/>
          <a:cs typeface="+mn-cs"/>
        </a:defRPr>
      </a:lvl1pPr>
      <a:lvl2pPr marL="365760" indent="-182880" algn="l" defTabSz="365760" rtl="0" eaLnBrk="1" latinLnBrk="0" hangingPunct="1">
        <a:lnSpc>
          <a:spcPct val="85000"/>
        </a:lnSpc>
        <a:spcBef>
          <a:spcPts val="800"/>
        </a:spcBef>
        <a:spcAft>
          <a:spcPts val="0"/>
        </a:spcAft>
        <a:buClr>
          <a:schemeClr val="tx1">
            <a:lumMod val="65000"/>
            <a:lumOff val="35000"/>
          </a:schemeClr>
        </a:buClr>
        <a:buSzPct val="80000"/>
        <a:buFont typeface="Arial" pitchFamily="34" charset="0"/>
        <a:buChar char="•"/>
        <a:tabLst/>
        <a:defRPr sz="18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548640" indent="-182880" algn="l" defTabSz="365760" rtl="0" eaLnBrk="1" latinLnBrk="0" hangingPunct="1">
        <a:lnSpc>
          <a:spcPct val="85000"/>
        </a:lnSpc>
        <a:spcBef>
          <a:spcPts val="800"/>
        </a:spcBef>
        <a:spcAft>
          <a:spcPts val="0"/>
        </a:spcAft>
        <a:buClr>
          <a:schemeClr val="tx1">
            <a:lumMod val="65000"/>
            <a:lumOff val="35000"/>
          </a:schemeClr>
        </a:buClr>
        <a:buSzPct val="100000"/>
        <a:buFont typeface="Calibri" panose="020F0502020204030204" pitchFamily="34" charset="0"/>
        <a:buChar char="-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731520" indent="-182880" algn="l" defTabSz="365760" rtl="0" eaLnBrk="1" latinLnBrk="0" hangingPunct="1">
        <a:lnSpc>
          <a:spcPct val="120000"/>
        </a:lnSpc>
        <a:spcBef>
          <a:spcPts val="0"/>
        </a:spcBef>
        <a:buClr>
          <a:schemeClr val="tx1">
            <a:lumMod val="65000"/>
            <a:lumOff val="35000"/>
          </a:schemeClr>
        </a:buClr>
        <a:buSzPct val="100000"/>
        <a:buFont typeface="Calibri" panose="020F0502020204030204" pitchFamily="34" charset="0"/>
        <a:buChar char="-"/>
        <a:defRPr sz="12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914400" indent="-182880" algn="l" defTabSz="365760" rtl="0" eaLnBrk="1" latinLnBrk="0" hangingPunct="1">
        <a:lnSpc>
          <a:spcPct val="120000"/>
        </a:lnSpc>
        <a:spcBef>
          <a:spcPts val="0"/>
        </a:spcBef>
        <a:buClr>
          <a:schemeClr val="tx1">
            <a:lumMod val="65000"/>
            <a:lumOff val="35000"/>
          </a:schemeClr>
        </a:buClr>
        <a:buSzPct val="100000"/>
        <a:buFont typeface="Calibri" panose="020F0502020204030204" pitchFamily="34" charset="0"/>
        <a:buChar char="-"/>
        <a:defRPr sz="10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097280" indent="-182880" algn="l" defTabSz="3657600" rtl="0" eaLnBrk="1" latinLnBrk="0" hangingPunct="1">
        <a:lnSpc>
          <a:spcPct val="120000"/>
        </a:lnSpc>
        <a:spcBef>
          <a:spcPts val="0"/>
        </a:spcBef>
        <a:buClr>
          <a:schemeClr val="accent1"/>
        </a:buClr>
        <a:buSzPct val="80000"/>
        <a:buFont typeface="Arial" pitchFamily="34" charset="0"/>
        <a:buChar char="•"/>
        <a:defRPr sz="1000" kern="1200">
          <a:solidFill>
            <a:schemeClr val="tx2"/>
          </a:solidFill>
          <a:latin typeface="+mn-lt"/>
          <a:ea typeface="+mn-ea"/>
          <a:cs typeface="+mn-cs"/>
        </a:defRPr>
      </a:lvl6pPr>
      <a:lvl7pPr marL="1280160" indent="-182880" algn="l" defTabSz="3657600" rtl="0" eaLnBrk="1" latinLnBrk="0" hangingPunct="1">
        <a:lnSpc>
          <a:spcPct val="120000"/>
        </a:lnSpc>
        <a:spcBef>
          <a:spcPts val="0"/>
        </a:spcBef>
        <a:buClr>
          <a:schemeClr val="accent1"/>
        </a:buClr>
        <a:buSzPct val="80000"/>
        <a:buFont typeface="Arial" pitchFamily="34" charset="0"/>
        <a:buChar char="•"/>
        <a:defRPr sz="1000" kern="1200">
          <a:solidFill>
            <a:schemeClr val="tx2"/>
          </a:solidFill>
          <a:latin typeface="+mn-lt"/>
          <a:ea typeface="+mn-ea"/>
          <a:cs typeface="+mn-cs"/>
        </a:defRPr>
      </a:lvl7pPr>
      <a:lvl8pPr marL="1463040" indent="-182880" algn="l" defTabSz="914400" rtl="0" eaLnBrk="1" latinLnBrk="0" hangingPunct="1">
        <a:lnSpc>
          <a:spcPct val="120000"/>
        </a:lnSpc>
        <a:spcBef>
          <a:spcPts val="0"/>
        </a:spcBef>
        <a:buClr>
          <a:schemeClr val="accent1"/>
        </a:buClr>
        <a:buSzPct val="80000"/>
        <a:buFont typeface="Arial" pitchFamily="34" charset="0"/>
        <a:buChar char="•"/>
        <a:defRPr sz="1000" kern="1200">
          <a:solidFill>
            <a:schemeClr val="tx2"/>
          </a:solidFill>
          <a:latin typeface="+mn-lt"/>
          <a:ea typeface="+mn-ea"/>
          <a:cs typeface="+mn-cs"/>
        </a:defRPr>
      </a:lvl8pPr>
      <a:lvl9pPr marL="1645920" indent="-182880" algn="l" defTabSz="365760" rtl="0" eaLnBrk="1" latinLnBrk="0" hangingPunct="1">
        <a:lnSpc>
          <a:spcPct val="120000"/>
        </a:lnSpc>
        <a:spcBef>
          <a:spcPts val="0"/>
        </a:spcBef>
        <a:buClr>
          <a:schemeClr val="accent1"/>
        </a:buClr>
        <a:buSzPct val="80000"/>
        <a:buFont typeface="Arial" pitchFamily="34" charset="0"/>
        <a:buChar char="•"/>
        <a:defRPr sz="10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00517E"/>
            </a:gs>
            <a:gs pos="100000">
              <a:srgbClr val="04304B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 userDrawn="1"/>
        </p:nvGrpSpPr>
        <p:grpSpPr>
          <a:xfrm>
            <a:off x="8425797" y="4765184"/>
            <a:ext cx="526892" cy="220528"/>
            <a:chOff x="6145213" y="4384676"/>
            <a:chExt cx="1582738" cy="649287"/>
          </a:xfrm>
          <a:solidFill>
            <a:schemeClr val="tx2"/>
          </a:solidFill>
        </p:grpSpPr>
        <p:sp>
          <p:nvSpPr>
            <p:cNvPr id="10" name="Freeform 6"/>
            <p:cNvSpPr>
              <a:spLocks/>
            </p:cNvSpPr>
            <p:nvPr userDrawn="1"/>
          </p:nvSpPr>
          <p:spPr bwMode="auto">
            <a:xfrm>
              <a:off x="6640513" y="4454526"/>
              <a:ext cx="341313" cy="449263"/>
            </a:xfrm>
            <a:custGeom>
              <a:avLst/>
              <a:gdLst>
                <a:gd name="T0" fmla="*/ 485 w 859"/>
                <a:gd name="T1" fmla="*/ 5 h 1132"/>
                <a:gd name="T2" fmla="*/ 603 w 859"/>
                <a:gd name="T3" fmla="*/ 31 h 1132"/>
                <a:gd name="T4" fmla="*/ 699 w 859"/>
                <a:gd name="T5" fmla="*/ 82 h 1132"/>
                <a:gd name="T6" fmla="*/ 771 w 859"/>
                <a:gd name="T7" fmla="*/ 167 h 1132"/>
                <a:gd name="T8" fmla="*/ 810 w 859"/>
                <a:gd name="T9" fmla="*/ 290 h 1132"/>
                <a:gd name="T10" fmla="*/ 642 w 859"/>
                <a:gd name="T11" fmla="*/ 307 h 1132"/>
                <a:gd name="T12" fmla="*/ 606 w 859"/>
                <a:gd name="T13" fmla="*/ 231 h 1132"/>
                <a:gd name="T14" fmla="*/ 544 w 859"/>
                <a:gd name="T15" fmla="*/ 184 h 1132"/>
                <a:gd name="T16" fmla="*/ 467 w 859"/>
                <a:gd name="T17" fmla="*/ 162 h 1132"/>
                <a:gd name="T18" fmla="*/ 385 w 859"/>
                <a:gd name="T19" fmla="*/ 158 h 1132"/>
                <a:gd name="T20" fmla="*/ 304 w 859"/>
                <a:gd name="T21" fmla="*/ 172 h 1132"/>
                <a:gd name="T22" fmla="*/ 236 w 859"/>
                <a:gd name="T23" fmla="*/ 207 h 1132"/>
                <a:gd name="T24" fmla="*/ 200 w 859"/>
                <a:gd name="T25" fmla="*/ 268 h 1132"/>
                <a:gd name="T26" fmla="*/ 207 w 859"/>
                <a:gd name="T27" fmla="*/ 344 h 1132"/>
                <a:gd name="T28" fmla="*/ 256 w 859"/>
                <a:gd name="T29" fmla="*/ 397 h 1132"/>
                <a:gd name="T30" fmla="*/ 334 w 859"/>
                <a:gd name="T31" fmla="*/ 434 h 1132"/>
                <a:gd name="T32" fmla="*/ 428 w 859"/>
                <a:gd name="T33" fmla="*/ 460 h 1132"/>
                <a:gd name="T34" fmla="*/ 528 w 859"/>
                <a:gd name="T35" fmla="*/ 484 h 1132"/>
                <a:gd name="T36" fmla="*/ 634 w 859"/>
                <a:gd name="T37" fmla="*/ 513 h 1132"/>
                <a:gd name="T38" fmla="*/ 728 w 859"/>
                <a:gd name="T39" fmla="*/ 556 h 1132"/>
                <a:gd name="T40" fmla="*/ 804 w 859"/>
                <a:gd name="T41" fmla="*/ 620 h 1132"/>
                <a:gd name="T42" fmla="*/ 850 w 859"/>
                <a:gd name="T43" fmla="*/ 711 h 1132"/>
                <a:gd name="T44" fmla="*/ 857 w 859"/>
                <a:gd name="T45" fmla="*/ 838 h 1132"/>
                <a:gd name="T46" fmla="*/ 821 w 859"/>
                <a:gd name="T47" fmla="*/ 954 h 1132"/>
                <a:gd name="T48" fmla="*/ 750 w 859"/>
                <a:gd name="T49" fmla="*/ 1037 h 1132"/>
                <a:gd name="T50" fmla="*/ 655 w 859"/>
                <a:gd name="T51" fmla="*/ 1093 h 1132"/>
                <a:gd name="T52" fmla="*/ 545 w 859"/>
                <a:gd name="T53" fmla="*/ 1124 h 1132"/>
                <a:gd name="T54" fmla="*/ 428 w 859"/>
                <a:gd name="T55" fmla="*/ 1132 h 1132"/>
                <a:gd name="T56" fmla="*/ 297 w 859"/>
                <a:gd name="T57" fmla="*/ 1120 h 1132"/>
                <a:gd name="T58" fmla="*/ 182 w 859"/>
                <a:gd name="T59" fmla="*/ 1081 h 1132"/>
                <a:gd name="T60" fmla="*/ 89 w 859"/>
                <a:gd name="T61" fmla="*/ 1012 h 1132"/>
                <a:gd name="T62" fmla="*/ 26 w 859"/>
                <a:gd name="T63" fmla="*/ 908 h 1132"/>
                <a:gd name="T64" fmla="*/ 0 w 859"/>
                <a:gd name="T65" fmla="*/ 767 h 1132"/>
                <a:gd name="T66" fmla="*/ 178 w 859"/>
                <a:gd name="T67" fmla="*/ 838 h 1132"/>
                <a:gd name="T68" fmla="*/ 229 w 859"/>
                <a:gd name="T69" fmla="*/ 913 h 1132"/>
                <a:gd name="T70" fmla="*/ 308 w 859"/>
                <a:gd name="T71" fmla="*/ 957 h 1132"/>
                <a:gd name="T72" fmla="*/ 404 w 859"/>
                <a:gd name="T73" fmla="*/ 974 h 1132"/>
                <a:gd name="T74" fmla="*/ 488 w 859"/>
                <a:gd name="T75" fmla="*/ 974 h 1132"/>
                <a:gd name="T76" fmla="*/ 564 w 859"/>
                <a:gd name="T77" fmla="*/ 960 h 1132"/>
                <a:gd name="T78" fmla="*/ 630 w 859"/>
                <a:gd name="T79" fmla="*/ 927 h 1132"/>
                <a:gd name="T80" fmla="*/ 674 w 859"/>
                <a:gd name="T81" fmla="*/ 871 h 1132"/>
                <a:gd name="T82" fmla="*/ 681 w 859"/>
                <a:gd name="T83" fmla="*/ 787 h 1132"/>
                <a:gd name="T84" fmla="*/ 647 w 859"/>
                <a:gd name="T85" fmla="*/ 722 h 1132"/>
                <a:gd name="T86" fmla="*/ 580 w 859"/>
                <a:gd name="T87" fmla="*/ 677 h 1132"/>
                <a:gd name="T88" fmla="*/ 490 w 859"/>
                <a:gd name="T89" fmla="*/ 647 h 1132"/>
                <a:gd name="T90" fmla="*/ 387 w 859"/>
                <a:gd name="T91" fmla="*/ 622 h 1132"/>
                <a:gd name="T92" fmla="*/ 281 w 859"/>
                <a:gd name="T93" fmla="*/ 595 h 1132"/>
                <a:gd name="T94" fmla="*/ 183 w 859"/>
                <a:gd name="T95" fmla="*/ 558 h 1132"/>
                <a:gd name="T96" fmla="*/ 99 w 859"/>
                <a:gd name="T97" fmla="*/ 504 h 1132"/>
                <a:gd name="T98" fmla="*/ 42 w 859"/>
                <a:gd name="T99" fmla="*/ 423 h 1132"/>
                <a:gd name="T100" fmla="*/ 21 w 859"/>
                <a:gd name="T101" fmla="*/ 308 h 1132"/>
                <a:gd name="T102" fmla="*/ 43 w 859"/>
                <a:gd name="T103" fmla="*/ 193 h 1132"/>
                <a:gd name="T104" fmla="*/ 103 w 859"/>
                <a:gd name="T105" fmla="*/ 107 h 1132"/>
                <a:gd name="T106" fmla="*/ 190 w 859"/>
                <a:gd name="T107" fmla="*/ 46 h 1132"/>
                <a:gd name="T108" fmla="*/ 292 w 859"/>
                <a:gd name="T109" fmla="*/ 12 h 1132"/>
                <a:gd name="T110" fmla="*/ 399 w 859"/>
                <a:gd name="T111" fmla="*/ 0 h 1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859" h="1132">
                  <a:moveTo>
                    <a:pt x="399" y="0"/>
                  </a:moveTo>
                  <a:lnTo>
                    <a:pt x="443" y="2"/>
                  </a:lnTo>
                  <a:lnTo>
                    <a:pt x="485" y="5"/>
                  </a:lnTo>
                  <a:lnTo>
                    <a:pt x="527" y="11"/>
                  </a:lnTo>
                  <a:lnTo>
                    <a:pt x="566" y="20"/>
                  </a:lnTo>
                  <a:lnTo>
                    <a:pt x="603" y="31"/>
                  </a:lnTo>
                  <a:lnTo>
                    <a:pt x="637" y="44"/>
                  </a:lnTo>
                  <a:lnTo>
                    <a:pt x="670" y="62"/>
                  </a:lnTo>
                  <a:lnTo>
                    <a:pt x="699" y="82"/>
                  </a:lnTo>
                  <a:lnTo>
                    <a:pt x="726" y="107"/>
                  </a:lnTo>
                  <a:lnTo>
                    <a:pt x="750" y="134"/>
                  </a:lnTo>
                  <a:lnTo>
                    <a:pt x="771" y="167"/>
                  </a:lnTo>
                  <a:lnTo>
                    <a:pt x="787" y="203"/>
                  </a:lnTo>
                  <a:lnTo>
                    <a:pt x="800" y="244"/>
                  </a:lnTo>
                  <a:lnTo>
                    <a:pt x="810" y="290"/>
                  </a:lnTo>
                  <a:lnTo>
                    <a:pt x="815" y="339"/>
                  </a:lnTo>
                  <a:lnTo>
                    <a:pt x="648" y="339"/>
                  </a:lnTo>
                  <a:lnTo>
                    <a:pt x="642" y="307"/>
                  </a:lnTo>
                  <a:lnTo>
                    <a:pt x="634" y="278"/>
                  </a:lnTo>
                  <a:lnTo>
                    <a:pt x="621" y="254"/>
                  </a:lnTo>
                  <a:lnTo>
                    <a:pt x="606" y="231"/>
                  </a:lnTo>
                  <a:lnTo>
                    <a:pt x="587" y="213"/>
                  </a:lnTo>
                  <a:lnTo>
                    <a:pt x="567" y="197"/>
                  </a:lnTo>
                  <a:lnTo>
                    <a:pt x="544" y="184"/>
                  </a:lnTo>
                  <a:lnTo>
                    <a:pt x="519" y="174"/>
                  </a:lnTo>
                  <a:lnTo>
                    <a:pt x="494" y="167"/>
                  </a:lnTo>
                  <a:lnTo>
                    <a:pt x="467" y="162"/>
                  </a:lnTo>
                  <a:lnTo>
                    <a:pt x="440" y="158"/>
                  </a:lnTo>
                  <a:lnTo>
                    <a:pt x="412" y="157"/>
                  </a:lnTo>
                  <a:lnTo>
                    <a:pt x="385" y="158"/>
                  </a:lnTo>
                  <a:lnTo>
                    <a:pt x="358" y="161"/>
                  </a:lnTo>
                  <a:lnTo>
                    <a:pt x="330" y="166"/>
                  </a:lnTo>
                  <a:lnTo>
                    <a:pt x="304" y="172"/>
                  </a:lnTo>
                  <a:lnTo>
                    <a:pt x="279" y="180"/>
                  </a:lnTo>
                  <a:lnTo>
                    <a:pt x="257" y="192"/>
                  </a:lnTo>
                  <a:lnTo>
                    <a:pt x="236" y="207"/>
                  </a:lnTo>
                  <a:lnTo>
                    <a:pt x="221" y="224"/>
                  </a:lnTo>
                  <a:lnTo>
                    <a:pt x="208" y="244"/>
                  </a:lnTo>
                  <a:lnTo>
                    <a:pt x="200" y="268"/>
                  </a:lnTo>
                  <a:lnTo>
                    <a:pt x="198" y="296"/>
                  </a:lnTo>
                  <a:lnTo>
                    <a:pt x="200" y="321"/>
                  </a:lnTo>
                  <a:lnTo>
                    <a:pt x="207" y="344"/>
                  </a:lnTo>
                  <a:lnTo>
                    <a:pt x="219" y="365"/>
                  </a:lnTo>
                  <a:lnTo>
                    <a:pt x="236" y="382"/>
                  </a:lnTo>
                  <a:lnTo>
                    <a:pt x="256" y="397"/>
                  </a:lnTo>
                  <a:lnTo>
                    <a:pt x="279" y="411"/>
                  </a:lnTo>
                  <a:lnTo>
                    <a:pt x="304" y="423"/>
                  </a:lnTo>
                  <a:lnTo>
                    <a:pt x="334" y="434"/>
                  </a:lnTo>
                  <a:lnTo>
                    <a:pt x="363" y="443"/>
                  </a:lnTo>
                  <a:lnTo>
                    <a:pt x="395" y="452"/>
                  </a:lnTo>
                  <a:lnTo>
                    <a:pt x="428" y="460"/>
                  </a:lnTo>
                  <a:lnTo>
                    <a:pt x="461" y="467"/>
                  </a:lnTo>
                  <a:lnTo>
                    <a:pt x="495" y="476"/>
                  </a:lnTo>
                  <a:lnTo>
                    <a:pt x="528" y="484"/>
                  </a:lnTo>
                  <a:lnTo>
                    <a:pt x="564" y="493"/>
                  </a:lnTo>
                  <a:lnTo>
                    <a:pt x="600" y="502"/>
                  </a:lnTo>
                  <a:lnTo>
                    <a:pt x="634" y="513"/>
                  </a:lnTo>
                  <a:lnTo>
                    <a:pt x="666" y="527"/>
                  </a:lnTo>
                  <a:lnTo>
                    <a:pt x="698" y="540"/>
                  </a:lnTo>
                  <a:lnTo>
                    <a:pt x="728" y="556"/>
                  </a:lnTo>
                  <a:lnTo>
                    <a:pt x="756" y="575"/>
                  </a:lnTo>
                  <a:lnTo>
                    <a:pt x="782" y="595"/>
                  </a:lnTo>
                  <a:lnTo>
                    <a:pt x="804" y="620"/>
                  </a:lnTo>
                  <a:lnTo>
                    <a:pt x="823" y="646"/>
                  </a:lnTo>
                  <a:lnTo>
                    <a:pt x="838" y="676"/>
                  </a:lnTo>
                  <a:lnTo>
                    <a:pt x="850" y="711"/>
                  </a:lnTo>
                  <a:lnTo>
                    <a:pt x="857" y="750"/>
                  </a:lnTo>
                  <a:lnTo>
                    <a:pt x="859" y="792"/>
                  </a:lnTo>
                  <a:lnTo>
                    <a:pt x="857" y="838"/>
                  </a:lnTo>
                  <a:lnTo>
                    <a:pt x="849" y="880"/>
                  </a:lnTo>
                  <a:lnTo>
                    <a:pt x="838" y="919"/>
                  </a:lnTo>
                  <a:lnTo>
                    <a:pt x="821" y="954"/>
                  </a:lnTo>
                  <a:lnTo>
                    <a:pt x="801" y="985"/>
                  </a:lnTo>
                  <a:lnTo>
                    <a:pt x="777" y="1013"/>
                  </a:lnTo>
                  <a:lnTo>
                    <a:pt x="750" y="1037"/>
                  </a:lnTo>
                  <a:lnTo>
                    <a:pt x="721" y="1059"/>
                  </a:lnTo>
                  <a:lnTo>
                    <a:pt x="689" y="1077"/>
                  </a:lnTo>
                  <a:lnTo>
                    <a:pt x="655" y="1093"/>
                  </a:lnTo>
                  <a:lnTo>
                    <a:pt x="619" y="1106"/>
                  </a:lnTo>
                  <a:lnTo>
                    <a:pt x="583" y="1116"/>
                  </a:lnTo>
                  <a:lnTo>
                    <a:pt x="545" y="1124"/>
                  </a:lnTo>
                  <a:lnTo>
                    <a:pt x="506" y="1129"/>
                  </a:lnTo>
                  <a:lnTo>
                    <a:pt x="467" y="1132"/>
                  </a:lnTo>
                  <a:lnTo>
                    <a:pt x="428" y="1132"/>
                  </a:lnTo>
                  <a:lnTo>
                    <a:pt x="383" y="1131"/>
                  </a:lnTo>
                  <a:lnTo>
                    <a:pt x="340" y="1128"/>
                  </a:lnTo>
                  <a:lnTo>
                    <a:pt x="297" y="1120"/>
                  </a:lnTo>
                  <a:lnTo>
                    <a:pt x="257" y="1111"/>
                  </a:lnTo>
                  <a:lnTo>
                    <a:pt x="218" y="1097"/>
                  </a:lnTo>
                  <a:lnTo>
                    <a:pt x="182" y="1081"/>
                  </a:lnTo>
                  <a:lnTo>
                    <a:pt x="148" y="1061"/>
                  </a:lnTo>
                  <a:lnTo>
                    <a:pt x="117" y="1038"/>
                  </a:lnTo>
                  <a:lnTo>
                    <a:pt x="89" y="1012"/>
                  </a:lnTo>
                  <a:lnTo>
                    <a:pt x="65" y="980"/>
                  </a:lnTo>
                  <a:lnTo>
                    <a:pt x="43" y="947"/>
                  </a:lnTo>
                  <a:lnTo>
                    <a:pt x="26" y="908"/>
                  </a:lnTo>
                  <a:lnTo>
                    <a:pt x="13" y="865"/>
                  </a:lnTo>
                  <a:lnTo>
                    <a:pt x="4" y="819"/>
                  </a:lnTo>
                  <a:lnTo>
                    <a:pt x="0" y="767"/>
                  </a:lnTo>
                  <a:lnTo>
                    <a:pt x="166" y="767"/>
                  </a:lnTo>
                  <a:lnTo>
                    <a:pt x="170" y="804"/>
                  </a:lnTo>
                  <a:lnTo>
                    <a:pt x="178" y="838"/>
                  </a:lnTo>
                  <a:lnTo>
                    <a:pt x="191" y="867"/>
                  </a:lnTo>
                  <a:lnTo>
                    <a:pt x="208" y="891"/>
                  </a:lnTo>
                  <a:lnTo>
                    <a:pt x="229" y="913"/>
                  </a:lnTo>
                  <a:lnTo>
                    <a:pt x="253" y="931"/>
                  </a:lnTo>
                  <a:lnTo>
                    <a:pt x="279" y="945"/>
                  </a:lnTo>
                  <a:lnTo>
                    <a:pt x="308" y="957"/>
                  </a:lnTo>
                  <a:lnTo>
                    <a:pt x="338" y="966"/>
                  </a:lnTo>
                  <a:lnTo>
                    <a:pt x="371" y="972"/>
                  </a:lnTo>
                  <a:lnTo>
                    <a:pt x="404" y="974"/>
                  </a:lnTo>
                  <a:lnTo>
                    <a:pt x="438" y="976"/>
                  </a:lnTo>
                  <a:lnTo>
                    <a:pt x="462" y="976"/>
                  </a:lnTo>
                  <a:lnTo>
                    <a:pt x="488" y="974"/>
                  </a:lnTo>
                  <a:lnTo>
                    <a:pt x="513" y="971"/>
                  </a:lnTo>
                  <a:lnTo>
                    <a:pt x="539" y="966"/>
                  </a:lnTo>
                  <a:lnTo>
                    <a:pt x="564" y="960"/>
                  </a:lnTo>
                  <a:lnTo>
                    <a:pt x="589" y="951"/>
                  </a:lnTo>
                  <a:lnTo>
                    <a:pt x="610" y="941"/>
                  </a:lnTo>
                  <a:lnTo>
                    <a:pt x="630" y="927"/>
                  </a:lnTo>
                  <a:lnTo>
                    <a:pt x="648" y="912"/>
                  </a:lnTo>
                  <a:lnTo>
                    <a:pt x="663" y="892"/>
                  </a:lnTo>
                  <a:lnTo>
                    <a:pt x="674" y="871"/>
                  </a:lnTo>
                  <a:lnTo>
                    <a:pt x="681" y="844"/>
                  </a:lnTo>
                  <a:lnTo>
                    <a:pt x="683" y="815"/>
                  </a:lnTo>
                  <a:lnTo>
                    <a:pt x="681" y="787"/>
                  </a:lnTo>
                  <a:lnTo>
                    <a:pt x="674" y="762"/>
                  </a:lnTo>
                  <a:lnTo>
                    <a:pt x="661" y="740"/>
                  </a:lnTo>
                  <a:lnTo>
                    <a:pt x="647" y="722"/>
                  </a:lnTo>
                  <a:lnTo>
                    <a:pt x="627" y="705"/>
                  </a:lnTo>
                  <a:lnTo>
                    <a:pt x="606" y="691"/>
                  </a:lnTo>
                  <a:lnTo>
                    <a:pt x="580" y="677"/>
                  </a:lnTo>
                  <a:lnTo>
                    <a:pt x="552" y="667"/>
                  </a:lnTo>
                  <a:lnTo>
                    <a:pt x="522" y="656"/>
                  </a:lnTo>
                  <a:lnTo>
                    <a:pt x="490" y="647"/>
                  </a:lnTo>
                  <a:lnTo>
                    <a:pt x="457" y="639"/>
                  </a:lnTo>
                  <a:lnTo>
                    <a:pt x="422" y="630"/>
                  </a:lnTo>
                  <a:lnTo>
                    <a:pt x="387" y="622"/>
                  </a:lnTo>
                  <a:lnTo>
                    <a:pt x="352" y="613"/>
                  </a:lnTo>
                  <a:lnTo>
                    <a:pt x="317" y="605"/>
                  </a:lnTo>
                  <a:lnTo>
                    <a:pt x="281" y="595"/>
                  </a:lnTo>
                  <a:lnTo>
                    <a:pt x="247" y="585"/>
                  </a:lnTo>
                  <a:lnTo>
                    <a:pt x="215" y="572"/>
                  </a:lnTo>
                  <a:lnTo>
                    <a:pt x="183" y="558"/>
                  </a:lnTo>
                  <a:lnTo>
                    <a:pt x="153" y="542"/>
                  </a:lnTo>
                  <a:lnTo>
                    <a:pt x="125" y="524"/>
                  </a:lnTo>
                  <a:lnTo>
                    <a:pt x="99" y="504"/>
                  </a:lnTo>
                  <a:lnTo>
                    <a:pt x="77" y="480"/>
                  </a:lnTo>
                  <a:lnTo>
                    <a:pt x="58" y="453"/>
                  </a:lnTo>
                  <a:lnTo>
                    <a:pt x="42" y="423"/>
                  </a:lnTo>
                  <a:lnTo>
                    <a:pt x="31" y="389"/>
                  </a:lnTo>
                  <a:lnTo>
                    <a:pt x="24" y="350"/>
                  </a:lnTo>
                  <a:lnTo>
                    <a:pt x="21" y="308"/>
                  </a:lnTo>
                  <a:lnTo>
                    <a:pt x="24" y="267"/>
                  </a:lnTo>
                  <a:lnTo>
                    <a:pt x="31" y="228"/>
                  </a:lnTo>
                  <a:lnTo>
                    <a:pt x="43" y="193"/>
                  </a:lnTo>
                  <a:lnTo>
                    <a:pt x="60" y="161"/>
                  </a:lnTo>
                  <a:lnTo>
                    <a:pt x="80" y="132"/>
                  </a:lnTo>
                  <a:lnTo>
                    <a:pt x="103" y="107"/>
                  </a:lnTo>
                  <a:lnTo>
                    <a:pt x="130" y="84"/>
                  </a:lnTo>
                  <a:lnTo>
                    <a:pt x="159" y="63"/>
                  </a:lnTo>
                  <a:lnTo>
                    <a:pt x="190" y="46"/>
                  </a:lnTo>
                  <a:lnTo>
                    <a:pt x="223" y="32"/>
                  </a:lnTo>
                  <a:lnTo>
                    <a:pt x="257" y="21"/>
                  </a:lnTo>
                  <a:lnTo>
                    <a:pt x="292" y="12"/>
                  </a:lnTo>
                  <a:lnTo>
                    <a:pt x="327" y="6"/>
                  </a:lnTo>
                  <a:lnTo>
                    <a:pt x="364" y="2"/>
                  </a:lnTo>
                  <a:lnTo>
                    <a:pt x="39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7"/>
            <p:cNvSpPr>
              <a:spLocks noEditPoints="1"/>
            </p:cNvSpPr>
            <p:nvPr userDrawn="1"/>
          </p:nvSpPr>
          <p:spPr bwMode="auto">
            <a:xfrm>
              <a:off x="6994526" y="4454526"/>
              <a:ext cx="377825" cy="449263"/>
            </a:xfrm>
            <a:custGeom>
              <a:avLst/>
              <a:gdLst>
                <a:gd name="T0" fmla="*/ 629 w 951"/>
                <a:gd name="T1" fmla="*/ 576 h 1132"/>
                <a:gd name="T2" fmla="*/ 530 w 951"/>
                <a:gd name="T3" fmla="*/ 600 h 1132"/>
                <a:gd name="T4" fmla="*/ 417 w 951"/>
                <a:gd name="T5" fmla="*/ 616 h 1132"/>
                <a:gd name="T6" fmla="*/ 322 w 951"/>
                <a:gd name="T7" fmla="*/ 636 h 1132"/>
                <a:gd name="T8" fmla="*/ 247 w 951"/>
                <a:gd name="T9" fmla="*/ 670 h 1132"/>
                <a:gd name="T10" fmla="*/ 196 w 951"/>
                <a:gd name="T11" fmla="*/ 728 h 1132"/>
                <a:gd name="T12" fmla="*/ 176 w 951"/>
                <a:gd name="T13" fmla="*/ 817 h 1132"/>
                <a:gd name="T14" fmla="*/ 194 w 951"/>
                <a:gd name="T15" fmla="*/ 897 h 1132"/>
                <a:gd name="T16" fmla="*/ 245 w 951"/>
                <a:gd name="T17" fmla="*/ 947 h 1132"/>
                <a:gd name="T18" fmla="*/ 317 w 951"/>
                <a:gd name="T19" fmla="*/ 972 h 1132"/>
                <a:gd name="T20" fmla="*/ 417 w 951"/>
                <a:gd name="T21" fmla="*/ 974 h 1132"/>
                <a:gd name="T22" fmla="*/ 528 w 951"/>
                <a:gd name="T23" fmla="*/ 944 h 1132"/>
                <a:gd name="T24" fmla="*/ 609 w 951"/>
                <a:gd name="T25" fmla="*/ 890 h 1132"/>
                <a:gd name="T26" fmla="*/ 658 w 951"/>
                <a:gd name="T27" fmla="*/ 822 h 1132"/>
                <a:gd name="T28" fmla="*/ 679 w 951"/>
                <a:gd name="T29" fmla="*/ 753 h 1132"/>
                <a:gd name="T30" fmla="*/ 468 w 951"/>
                <a:gd name="T31" fmla="*/ 0 h 1132"/>
                <a:gd name="T32" fmla="*/ 570 w 951"/>
                <a:gd name="T33" fmla="*/ 6 h 1132"/>
                <a:gd name="T34" fmla="*/ 668 w 951"/>
                <a:gd name="T35" fmla="*/ 28 h 1132"/>
                <a:gd name="T36" fmla="*/ 752 w 951"/>
                <a:gd name="T37" fmla="*/ 72 h 1132"/>
                <a:gd name="T38" fmla="*/ 814 w 951"/>
                <a:gd name="T39" fmla="*/ 145 h 1132"/>
                <a:gd name="T40" fmla="*/ 845 w 951"/>
                <a:gd name="T41" fmla="*/ 253 h 1132"/>
                <a:gd name="T42" fmla="*/ 848 w 951"/>
                <a:gd name="T43" fmla="*/ 884 h 1132"/>
                <a:gd name="T44" fmla="*/ 854 w 951"/>
                <a:gd name="T45" fmla="*/ 947 h 1132"/>
                <a:gd name="T46" fmla="*/ 883 w 951"/>
                <a:gd name="T47" fmla="*/ 974 h 1132"/>
                <a:gd name="T48" fmla="*/ 932 w 951"/>
                <a:gd name="T49" fmla="*/ 972 h 1132"/>
                <a:gd name="T50" fmla="*/ 933 w 951"/>
                <a:gd name="T51" fmla="*/ 1114 h 1132"/>
                <a:gd name="T52" fmla="*/ 861 w 951"/>
                <a:gd name="T53" fmla="*/ 1131 h 1132"/>
                <a:gd name="T54" fmla="*/ 779 w 951"/>
                <a:gd name="T55" fmla="*/ 1125 h 1132"/>
                <a:gd name="T56" fmla="*/ 721 w 951"/>
                <a:gd name="T57" fmla="*/ 1083 h 1132"/>
                <a:gd name="T58" fmla="*/ 692 w 951"/>
                <a:gd name="T59" fmla="*/ 1002 h 1132"/>
                <a:gd name="T60" fmla="*/ 616 w 951"/>
                <a:gd name="T61" fmla="*/ 1041 h 1132"/>
                <a:gd name="T62" fmla="*/ 485 w 951"/>
                <a:gd name="T63" fmla="*/ 1111 h 1132"/>
                <a:gd name="T64" fmla="*/ 334 w 951"/>
                <a:gd name="T65" fmla="*/ 1132 h 1132"/>
                <a:gd name="T66" fmla="*/ 222 w 951"/>
                <a:gd name="T67" fmla="*/ 1120 h 1132"/>
                <a:gd name="T68" fmla="*/ 125 w 951"/>
                <a:gd name="T69" fmla="*/ 1082 h 1132"/>
                <a:gd name="T70" fmla="*/ 52 w 951"/>
                <a:gd name="T71" fmla="*/ 1013 h 1132"/>
                <a:gd name="T72" fmla="*/ 9 w 951"/>
                <a:gd name="T73" fmla="*/ 914 h 1132"/>
                <a:gd name="T74" fmla="*/ 1 w 951"/>
                <a:gd name="T75" fmla="*/ 784 h 1132"/>
                <a:gd name="T76" fmla="*/ 33 w 951"/>
                <a:gd name="T77" fmla="*/ 671 h 1132"/>
                <a:gd name="T78" fmla="*/ 94 w 951"/>
                <a:gd name="T79" fmla="*/ 594 h 1132"/>
                <a:gd name="T80" fmla="*/ 176 w 951"/>
                <a:gd name="T81" fmla="*/ 545 h 1132"/>
                <a:gd name="T82" fmla="*/ 273 w 951"/>
                <a:gd name="T83" fmla="*/ 512 h 1132"/>
                <a:gd name="T84" fmla="*/ 381 w 951"/>
                <a:gd name="T85" fmla="*/ 489 h 1132"/>
                <a:gd name="T86" fmla="*/ 491 w 951"/>
                <a:gd name="T87" fmla="*/ 472 h 1132"/>
                <a:gd name="T88" fmla="*/ 582 w 951"/>
                <a:gd name="T89" fmla="*/ 453 h 1132"/>
                <a:gd name="T90" fmla="*/ 647 w 951"/>
                <a:gd name="T91" fmla="*/ 422 h 1132"/>
                <a:gd name="T92" fmla="*/ 680 w 951"/>
                <a:gd name="T93" fmla="*/ 365 h 1132"/>
                <a:gd name="T94" fmla="*/ 675 w 951"/>
                <a:gd name="T95" fmla="*/ 276 h 1132"/>
                <a:gd name="T96" fmla="*/ 638 w 951"/>
                <a:gd name="T97" fmla="*/ 210 h 1132"/>
                <a:gd name="T98" fmla="*/ 578 w 951"/>
                <a:gd name="T99" fmla="*/ 175 h 1132"/>
                <a:gd name="T100" fmla="*/ 506 w 951"/>
                <a:gd name="T101" fmla="*/ 160 h 1132"/>
                <a:gd name="T102" fmla="*/ 423 w 951"/>
                <a:gd name="T103" fmla="*/ 158 h 1132"/>
                <a:gd name="T104" fmla="*/ 332 w 951"/>
                <a:gd name="T105" fmla="*/ 175 h 1132"/>
                <a:gd name="T106" fmla="*/ 261 w 951"/>
                <a:gd name="T107" fmla="*/ 218 h 1132"/>
                <a:gd name="T108" fmla="*/ 216 w 951"/>
                <a:gd name="T109" fmla="*/ 292 h 1132"/>
                <a:gd name="T110" fmla="*/ 39 w 951"/>
                <a:gd name="T111" fmla="*/ 362 h 1132"/>
                <a:gd name="T112" fmla="*/ 66 w 951"/>
                <a:gd name="T113" fmla="*/ 222 h 1132"/>
                <a:gd name="T114" fmla="*/ 129 w 951"/>
                <a:gd name="T115" fmla="*/ 120 h 1132"/>
                <a:gd name="T116" fmla="*/ 222 w 951"/>
                <a:gd name="T117" fmla="*/ 51 h 1132"/>
                <a:gd name="T118" fmla="*/ 338 w 951"/>
                <a:gd name="T119" fmla="*/ 12 h 1132"/>
                <a:gd name="T120" fmla="*/ 468 w 951"/>
                <a:gd name="T121" fmla="*/ 0 h 1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951" h="1132">
                  <a:moveTo>
                    <a:pt x="681" y="550"/>
                  </a:moveTo>
                  <a:lnTo>
                    <a:pt x="657" y="564"/>
                  </a:lnTo>
                  <a:lnTo>
                    <a:pt x="629" y="576"/>
                  </a:lnTo>
                  <a:lnTo>
                    <a:pt x="599" y="586"/>
                  </a:lnTo>
                  <a:lnTo>
                    <a:pt x="565" y="593"/>
                  </a:lnTo>
                  <a:lnTo>
                    <a:pt x="530" y="600"/>
                  </a:lnTo>
                  <a:lnTo>
                    <a:pt x="493" y="605"/>
                  </a:lnTo>
                  <a:lnTo>
                    <a:pt x="455" y="611"/>
                  </a:lnTo>
                  <a:lnTo>
                    <a:pt x="417" y="616"/>
                  </a:lnTo>
                  <a:lnTo>
                    <a:pt x="379" y="622"/>
                  </a:lnTo>
                  <a:lnTo>
                    <a:pt x="350" y="629"/>
                  </a:lnTo>
                  <a:lnTo>
                    <a:pt x="322" y="636"/>
                  </a:lnTo>
                  <a:lnTo>
                    <a:pt x="295" y="646"/>
                  </a:lnTo>
                  <a:lnTo>
                    <a:pt x="270" y="657"/>
                  </a:lnTo>
                  <a:lnTo>
                    <a:pt x="247" y="670"/>
                  </a:lnTo>
                  <a:lnTo>
                    <a:pt x="227" y="686"/>
                  </a:lnTo>
                  <a:lnTo>
                    <a:pt x="209" y="705"/>
                  </a:lnTo>
                  <a:lnTo>
                    <a:pt x="196" y="728"/>
                  </a:lnTo>
                  <a:lnTo>
                    <a:pt x="185" y="753"/>
                  </a:lnTo>
                  <a:lnTo>
                    <a:pt x="177" y="784"/>
                  </a:lnTo>
                  <a:lnTo>
                    <a:pt x="176" y="817"/>
                  </a:lnTo>
                  <a:lnTo>
                    <a:pt x="177" y="848"/>
                  </a:lnTo>
                  <a:lnTo>
                    <a:pt x="185" y="874"/>
                  </a:lnTo>
                  <a:lnTo>
                    <a:pt x="194" y="897"/>
                  </a:lnTo>
                  <a:lnTo>
                    <a:pt x="209" y="916"/>
                  </a:lnTo>
                  <a:lnTo>
                    <a:pt x="226" y="933"/>
                  </a:lnTo>
                  <a:lnTo>
                    <a:pt x="245" y="947"/>
                  </a:lnTo>
                  <a:lnTo>
                    <a:pt x="267" y="957"/>
                  </a:lnTo>
                  <a:lnTo>
                    <a:pt x="292" y="966"/>
                  </a:lnTo>
                  <a:lnTo>
                    <a:pt x="317" y="972"/>
                  </a:lnTo>
                  <a:lnTo>
                    <a:pt x="344" y="974"/>
                  </a:lnTo>
                  <a:lnTo>
                    <a:pt x="372" y="976"/>
                  </a:lnTo>
                  <a:lnTo>
                    <a:pt x="417" y="974"/>
                  </a:lnTo>
                  <a:lnTo>
                    <a:pt x="458" y="967"/>
                  </a:lnTo>
                  <a:lnTo>
                    <a:pt x="496" y="957"/>
                  </a:lnTo>
                  <a:lnTo>
                    <a:pt x="528" y="944"/>
                  </a:lnTo>
                  <a:lnTo>
                    <a:pt x="559" y="929"/>
                  </a:lnTo>
                  <a:lnTo>
                    <a:pt x="585" y="910"/>
                  </a:lnTo>
                  <a:lnTo>
                    <a:pt x="609" y="890"/>
                  </a:lnTo>
                  <a:lnTo>
                    <a:pt x="628" y="869"/>
                  </a:lnTo>
                  <a:lnTo>
                    <a:pt x="645" y="846"/>
                  </a:lnTo>
                  <a:lnTo>
                    <a:pt x="658" y="822"/>
                  </a:lnTo>
                  <a:lnTo>
                    <a:pt x="668" y="799"/>
                  </a:lnTo>
                  <a:lnTo>
                    <a:pt x="675" y="775"/>
                  </a:lnTo>
                  <a:lnTo>
                    <a:pt x="679" y="753"/>
                  </a:lnTo>
                  <a:lnTo>
                    <a:pt x="681" y="732"/>
                  </a:lnTo>
                  <a:lnTo>
                    <a:pt x="681" y="550"/>
                  </a:lnTo>
                  <a:close/>
                  <a:moveTo>
                    <a:pt x="468" y="0"/>
                  </a:moveTo>
                  <a:lnTo>
                    <a:pt x="502" y="2"/>
                  </a:lnTo>
                  <a:lnTo>
                    <a:pt x="536" y="3"/>
                  </a:lnTo>
                  <a:lnTo>
                    <a:pt x="570" y="6"/>
                  </a:lnTo>
                  <a:lnTo>
                    <a:pt x="604" y="11"/>
                  </a:lnTo>
                  <a:lnTo>
                    <a:pt x="636" y="18"/>
                  </a:lnTo>
                  <a:lnTo>
                    <a:pt x="668" y="28"/>
                  </a:lnTo>
                  <a:lnTo>
                    <a:pt x="697" y="40"/>
                  </a:lnTo>
                  <a:lnTo>
                    <a:pt x="725" y="55"/>
                  </a:lnTo>
                  <a:lnTo>
                    <a:pt x="752" y="72"/>
                  </a:lnTo>
                  <a:lnTo>
                    <a:pt x="775" y="93"/>
                  </a:lnTo>
                  <a:lnTo>
                    <a:pt x="796" y="117"/>
                  </a:lnTo>
                  <a:lnTo>
                    <a:pt x="814" y="145"/>
                  </a:lnTo>
                  <a:lnTo>
                    <a:pt x="828" y="177"/>
                  </a:lnTo>
                  <a:lnTo>
                    <a:pt x="838" y="213"/>
                  </a:lnTo>
                  <a:lnTo>
                    <a:pt x="845" y="253"/>
                  </a:lnTo>
                  <a:lnTo>
                    <a:pt x="848" y="298"/>
                  </a:lnTo>
                  <a:lnTo>
                    <a:pt x="848" y="855"/>
                  </a:lnTo>
                  <a:lnTo>
                    <a:pt x="848" y="884"/>
                  </a:lnTo>
                  <a:lnTo>
                    <a:pt x="848" y="909"/>
                  </a:lnTo>
                  <a:lnTo>
                    <a:pt x="850" y="930"/>
                  </a:lnTo>
                  <a:lnTo>
                    <a:pt x="854" y="947"/>
                  </a:lnTo>
                  <a:lnTo>
                    <a:pt x="860" y="960"/>
                  </a:lnTo>
                  <a:lnTo>
                    <a:pt x="870" y="968"/>
                  </a:lnTo>
                  <a:lnTo>
                    <a:pt x="883" y="974"/>
                  </a:lnTo>
                  <a:lnTo>
                    <a:pt x="900" y="976"/>
                  </a:lnTo>
                  <a:lnTo>
                    <a:pt x="915" y="976"/>
                  </a:lnTo>
                  <a:lnTo>
                    <a:pt x="932" y="972"/>
                  </a:lnTo>
                  <a:lnTo>
                    <a:pt x="951" y="966"/>
                  </a:lnTo>
                  <a:lnTo>
                    <a:pt x="951" y="1104"/>
                  </a:lnTo>
                  <a:lnTo>
                    <a:pt x="933" y="1114"/>
                  </a:lnTo>
                  <a:lnTo>
                    <a:pt x="911" y="1122"/>
                  </a:lnTo>
                  <a:lnTo>
                    <a:pt x="888" y="1128"/>
                  </a:lnTo>
                  <a:lnTo>
                    <a:pt x="861" y="1131"/>
                  </a:lnTo>
                  <a:lnTo>
                    <a:pt x="832" y="1132"/>
                  </a:lnTo>
                  <a:lnTo>
                    <a:pt x="804" y="1131"/>
                  </a:lnTo>
                  <a:lnTo>
                    <a:pt x="779" y="1125"/>
                  </a:lnTo>
                  <a:lnTo>
                    <a:pt x="757" y="1116"/>
                  </a:lnTo>
                  <a:lnTo>
                    <a:pt x="737" y="1101"/>
                  </a:lnTo>
                  <a:lnTo>
                    <a:pt x="721" y="1083"/>
                  </a:lnTo>
                  <a:lnTo>
                    <a:pt x="708" y="1061"/>
                  </a:lnTo>
                  <a:lnTo>
                    <a:pt x="698" y="1034"/>
                  </a:lnTo>
                  <a:lnTo>
                    <a:pt x="692" y="1002"/>
                  </a:lnTo>
                  <a:lnTo>
                    <a:pt x="691" y="966"/>
                  </a:lnTo>
                  <a:lnTo>
                    <a:pt x="655" y="1006"/>
                  </a:lnTo>
                  <a:lnTo>
                    <a:pt x="616" y="1041"/>
                  </a:lnTo>
                  <a:lnTo>
                    <a:pt x="575" y="1069"/>
                  </a:lnTo>
                  <a:lnTo>
                    <a:pt x="531" y="1093"/>
                  </a:lnTo>
                  <a:lnTo>
                    <a:pt x="485" y="1111"/>
                  </a:lnTo>
                  <a:lnTo>
                    <a:pt x="436" y="1123"/>
                  </a:lnTo>
                  <a:lnTo>
                    <a:pt x="386" y="1130"/>
                  </a:lnTo>
                  <a:lnTo>
                    <a:pt x="334" y="1132"/>
                  </a:lnTo>
                  <a:lnTo>
                    <a:pt x="295" y="1131"/>
                  </a:lnTo>
                  <a:lnTo>
                    <a:pt x="258" y="1128"/>
                  </a:lnTo>
                  <a:lnTo>
                    <a:pt x="222" y="1120"/>
                  </a:lnTo>
                  <a:lnTo>
                    <a:pt x="187" y="1111"/>
                  </a:lnTo>
                  <a:lnTo>
                    <a:pt x="155" y="1097"/>
                  </a:lnTo>
                  <a:lnTo>
                    <a:pt x="125" y="1082"/>
                  </a:lnTo>
                  <a:lnTo>
                    <a:pt x="98" y="1062"/>
                  </a:lnTo>
                  <a:lnTo>
                    <a:pt x="73" y="1040"/>
                  </a:lnTo>
                  <a:lnTo>
                    <a:pt x="52" y="1013"/>
                  </a:lnTo>
                  <a:lnTo>
                    <a:pt x="34" y="984"/>
                  </a:lnTo>
                  <a:lnTo>
                    <a:pt x="19" y="951"/>
                  </a:lnTo>
                  <a:lnTo>
                    <a:pt x="9" y="914"/>
                  </a:lnTo>
                  <a:lnTo>
                    <a:pt x="1" y="874"/>
                  </a:lnTo>
                  <a:lnTo>
                    <a:pt x="0" y="830"/>
                  </a:lnTo>
                  <a:lnTo>
                    <a:pt x="1" y="784"/>
                  </a:lnTo>
                  <a:lnTo>
                    <a:pt x="9" y="741"/>
                  </a:lnTo>
                  <a:lnTo>
                    <a:pt x="18" y="704"/>
                  </a:lnTo>
                  <a:lnTo>
                    <a:pt x="33" y="671"/>
                  </a:lnTo>
                  <a:lnTo>
                    <a:pt x="50" y="642"/>
                  </a:lnTo>
                  <a:lnTo>
                    <a:pt x="70" y="617"/>
                  </a:lnTo>
                  <a:lnTo>
                    <a:pt x="94" y="594"/>
                  </a:lnTo>
                  <a:lnTo>
                    <a:pt x="119" y="575"/>
                  </a:lnTo>
                  <a:lnTo>
                    <a:pt x="147" y="559"/>
                  </a:lnTo>
                  <a:lnTo>
                    <a:pt x="176" y="545"/>
                  </a:lnTo>
                  <a:lnTo>
                    <a:pt x="208" y="533"/>
                  </a:lnTo>
                  <a:lnTo>
                    <a:pt x="241" y="522"/>
                  </a:lnTo>
                  <a:lnTo>
                    <a:pt x="273" y="512"/>
                  </a:lnTo>
                  <a:lnTo>
                    <a:pt x="307" y="505"/>
                  </a:lnTo>
                  <a:lnTo>
                    <a:pt x="343" y="496"/>
                  </a:lnTo>
                  <a:lnTo>
                    <a:pt x="381" y="489"/>
                  </a:lnTo>
                  <a:lnTo>
                    <a:pt x="419" y="483"/>
                  </a:lnTo>
                  <a:lnTo>
                    <a:pt x="455" y="477"/>
                  </a:lnTo>
                  <a:lnTo>
                    <a:pt x="491" y="472"/>
                  </a:lnTo>
                  <a:lnTo>
                    <a:pt x="523" y="466"/>
                  </a:lnTo>
                  <a:lnTo>
                    <a:pt x="554" y="460"/>
                  </a:lnTo>
                  <a:lnTo>
                    <a:pt x="582" y="453"/>
                  </a:lnTo>
                  <a:lnTo>
                    <a:pt x="606" y="445"/>
                  </a:lnTo>
                  <a:lnTo>
                    <a:pt x="629" y="434"/>
                  </a:lnTo>
                  <a:lnTo>
                    <a:pt x="647" y="422"/>
                  </a:lnTo>
                  <a:lnTo>
                    <a:pt x="662" y="406"/>
                  </a:lnTo>
                  <a:lnTo>
                    <a:pt x="674" y="387"/>
                  </a:lnTo>
                  <a:lnTo>
                    <a:pt x="680" y="365"/>
                  </a:lnTo>
                  <a:lnTo>
                    <a:pt x="683" y="338"/>
                  </a:lnTo>
                  <a:lnTo>
                    <a:pt x="680" y="304"/>
                  </a:lnTo>
                  <a:lnTo>
                    <a:pt x="675" y="276"/>
                  </a:lnTo>
                  <a:lnTo>
                    <a:pt x="666" y="250"/>
                  </a:lnTo>
                  <a:lnTo>
                    <a:pt x="652" y="228"/>
                  </a:lnTo>
                  <a:lnTo>
                    <a:pt x="638" y="210"/>
                  </a:lnTo>
                  <a:lnTo>
                    <a:pt x="619" y="196"/>
                  </a:lnTo>
                  <a:lnTo>
                    <a:pt x="600" y="184"/>
                  </a:lnTo>
                  <a:lnTo>
                    <a:pt x="578" y="175"/>
                  </a:lnTo>
                  <a:lnTo>
                    <a:pt x="555" y="168"/>
                  </a:lnTo>
                  <a:lnTo>
                    <a:pt x="532" y="163"/>
                  </a:lnTo>
                  <a:lnTo>
                    <a:pt x="506" y="160"/>
                  </a:lnTo>
                  <a:lnTo>
                    <a:pt x="482" y="158"/>
                  </a:lnTo>
                  <a:lnTo>
                    <a:pt x="458" y="157"/>
                  </a:lnTo>
                  <a:lnTo>
                    <a:pt x="423" y="158"/>
                  </a:lnTo>
                  <a:lnTo>
                    <a:pt x="391" y="162"/>
                  </a:lnTo>
                  <a:lnTo>
                    <a:pt x="360" y="168"/>
                  </a:lnTo>
                  <a:lnTo>
                    <a:pt x="332" y="175"/>
                  </a:lnTo>
                  <a:lnTo>
                    <a:pt x="305" y="186"/>
                  </a:lnTo>
                  <a:lnTo>
                    <a:pt x="282" y="201"/>
                  </a:lnTo>
                  <a:lnTo>
                    <a:pt x="261" y="218"/>
                  </a:lnTo>
                  <a:lnTo>
                    <a:pt x="243" y="239"/>
                  </a:lnTo>
                  <a:lnTo>
                    <a:pt x="228" y="263"/>
                  </a:lnTo>
                  <a:lnTo>
                    <a:pt x="216" y="292"/>
                  </a:lnTo>
                  <a:lnTo>
                    <a:pt x="209" y="325"/>
                  </a:lnTo>
                  <a:lnTo>
                    <a:pt x="205" y="362"/>
                  </a:lnTo>
                  <a:lnTo>
                    <a:pt x="39" y="362"/>
                  </a:lnTo>
                  <a:lnTo>
                    <a:pt x="43" y="312"/>
                  </a:lnTo>
                  <a:lnTo>
                    <a:pt x="52" y="265"/>
                  </a:lnTo>
                  <a:lnTo>
                    <a:pt x="66" y="222"/>
                  </a:lnTo>
                  <a:lnTo>
                    <a:pt x="83" y="184"/>
                  </a:lnTo>
                  <a:lnTo>
                    <a:pt x="104" y="150"/>
                  </a:lnTo>
                  <a:lnTo>
                    <a:pt x="129" y="120"/>
                  </a:lnTo>
                  <a:lnTo>
                    <a:pt x="157" y="93"/>
                  </a:lnTo>
                  <a:lnTo>
                    <a:pt x="188" y="70"/>
                  </a:lnTo>
                  <a:lnTo>
                    <a:pt x="222" y="51"/>
                  </a:lnTo>
                  <a:lnTo>
                    <a:pt x="259" y="35"/>
                  </a:lnTo>
                  <a:lnTo>
                    <a:pt x="296" y="22"/>
                  </a:lnTo>
                  <a:lnTo>
                    <a:pt x="338" y="12"/>
                  </a:lnTo>
                  <a:lnTo>
                    <a:pt x="379" y="6"/>
                  </a:lnTo>
                  <a:lnTo>
                    <a:pt x="423" y="3"/>
                  </a:lnTo>
                  <a:lnTo>
                    <a:pt x="46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8"/>
            <p:cNvSpPr>
              <a:spLocks/>
            </p:cNvSpPr>
            <p:nvPr userDrawn="1"/>
          </p:nvSpPr>
          <p:spPr bwMode="auto">
            <a:xfrm>
              <a:off x="7367588" y="4454526"/>
              <a:ext cx="341313" cy="449263"/>
            </a:xfrm>
            <a:custGeom>
              <a:avLst/>
              <a:gdLst>
                <a:gd name="T0" fmla="*/ 486 w 860"/>
                <a:gd name="T1" fmla="*/ 5 h 1132"/>
                <a:gd name="T2" fmla="*/ 604 w 860"/>
                <a:gd name="T3" fmla="*/ 31 h 1132"/>
                <a:gd name="T4" fmla="*/ 701 w 860"/>
                <a:gd name="T5" fmla="*/ 82 h 1132"/>
                <a:gd name="T6" fmla="*/ 771 w 860"/>
                <a:gd name="T7" fmla="*/ 167 h 1132"/>
                <a:gd name="T8" fmla="*/ 810 w 860"/>
                <a:gd name="T9" fmla="*/ 290 h 1132"/>
                <a:gd name="T10" fmla="*/ 644 w 860"/>
                <a:gd name="T11" fmla="*/ 307 h 1132"/>
                <a:gd name="T12" fmla="*/ 606 w 860"/>
                <a:gd name="T13" fmla="*/ 231 h 1132"/>
                <a:gd name="T14" fmla="*/ 545 w 860"/>
                <a:gd name="T15" fmla="*/ 184 h 1132"/>
                <a:gd name="T16" fmla="*/ 467 w 860"/>
                <a:gd name="T17" fmla="*/ 162 h 1132"/>
                <a:gd name="T18" fmla="*/ 386 w 860"/>
                <a:gd name="T19" fmla="*/ 158 h 1132"/>
                <a:gd name="T20" fmla="*/ 305 w 860"/>
                <a:gd name="T21" fmla="*/ 172 h 1132"/>
                <a:gd name="T22" fmla="*/ 238 w 860"/>
                <a:gd name="T23" fmla="*/ 207 h 1132"/>
                <a:gd name="T24" fmla="*/ 200 w 860"/>
                <a:gd name="T25" fmla="*/ 268 h 1132"/>
                <a:gd name="T26" fmla="*/ 208 w 860"/>
                <a:gd name="T27" fmla="*/ 344 h 1132"/>
                <a:gd name="T28" fmla="*/ 256 w 860"/>
                <a:gd name="T29" fmla="*/ 397 h 1132"/>
                <a:gd name="T30" fmla="*/ 334 w 860"/>
                <a:gd name="T31" fmla="*/ 434 h 1132"/>
                <a:gd name="T32" fmla="*/ 429 w 860"/>
                <a:gd name="T33" fmla="*/ 460 h 1132"/>
                <a:gd name="T34" fmla="*/ 528 w 860"/>
                <a:gd name="T35" fmla="*/ 484 h 1132"/>
                <a:gd name="T36" fmla="*/ 634 w 860"/>
                <a:gd name="T37" fmla="*/ 513 h 1132"/>
                <a:gd name="T38" fmla="*/ 729 w 860"/>
                <a:gd name="T39" fmla="*/ 556 h 1132"/>
                <a:gd name="T40" fmla="*/ 804 w 860"/>
                <a:gd name="T41" fmla="*/ 620 h 1132"/>
                <a:gd name="T42" fmla="*/ 850 w 860"/>
                <a:gd name="T43" fmla="*/ 711 h 1132"/>
                <a:gd name="T44" fmla="*/ 857 w 860"/>
                <a:gd name="T45" fmla="*/ 838 h 1132"/>
                <a:gd name="T46" fmla="*/ 821 w 860"/>
                <a:gd name="T47" fmla="*/ 954 h 1132"/>
                <a:gd name="T48" fmla="*/ 750 w 860"/>
                <a:gd name="T49" fmla="*/ 1037 h 1132"/>
                <a:gd name="T50" fmla="*/ 656 w 860"/>
                <a:gd name="T51" fmla="*/ 1093 h 1132"/>
                <a:gd name="T52" fmla="*/ 545 w 860"/>
                <a:gd name="T53" fmla="*/ 1124 h 1132"/>
                <a:gd name="T54" fmla="*/ 429 w 860"/>
                <a:gd name="T55" fmla="*/ 1132 h 1132"/>
                <a:gd name="T56" fmla="*/ 299 w 860"/>
                <a:gd name="T57" fmla="*/ 1120 h 1132"/>
                <a:gd name="T58" fmla="*/ 182 w 860"/>
                <a:gd name="T59" fmla="*/ 1081 h 1132"/>
                <a:gd name="T60" fmla="*/ 90 w 860"/>
                <a:gd name="T61" fmla="*/ 1012 h 1132"/>
                <a:gd name="T62" fmla="*/ 27 w 860"/>
                <a:gd name="T63" fmla="*/ 908 h 1132"/>
                <a:gd name="T64" fmla="*/ 0 w 860"/>
                <a:gd name="T65" fmla="*/ 767 h 1132"/>
                <a:gd name="T66" fmla="*/ 180 w 860"/>
                <a:gd name="T67" fmla="*/ 838 h 1132"/>
                <a:gd name="T68" fmla="*/ 229 w 860"/>
                <a:gd name="T69" fmla="*/ 913 h 1132"/>
                <a:gd name="T70" fmla="*/ 308 w 860"/>
                <a:gd name="T71" fmla="*/ 957 h 1132"/>
                <a:gd name="T72" fmla="*/ 404 w 860"/>
                <a:gd name="T73" fmla="*/ 974 h 1132"/>
                <a:gd name="T74" fmla="*/ 488 w 860"/>
                <a:gd name="T75" fmla="*/ 974 h 1132"/>
                <a:gd name="T76" fmla="*/ 565 w 860"/>
                <a:gd name="T77" fmla="*/ 960 h 1132"/>
                <a:gd name="T78" fmla="*/ 631 w 860"/>
                <a:gd name="T79" fmla="*/ 927 h 1132"/>
                <a:gd name="T80" fmla="*/ 674 w 860"/>
                <a:gd name="T81" fmla="*/ 871 h 1132"/>
                <a:gd name="T82" fmla="*/ 681 w 860"/>
                <a:gd name="T83" fmla="*/ 787 h 1132"/>
                <a:gd name="T84" fmla="*/ 647 w 860"/>
                <a:gd name="T85" fmla="*/ 722 h 1132"/>
                <a:gd name="T86" fmla="*/ 580 w 860"/>
                <a:gd name="T87" fmla="*/ 677 h 1132"/>
                <a:gd name="T88" fmla="*/ 491 w 860"/>
                <a:gd name="T89" fmla="*/ 647 h 1132"/>
                <a:gd name="T90" fmla="*/ 389 w 860"/>
                <a:gd name="T91" fmla="*/ 622 h 1132"/>
                <a:gd name="T92" fmla="*/ 283 w 860"/>
                <a:gd name="T93" fmla="*/ 595 h 1132"/>
                <a:gd name="T94" fmla="*/ 183 w 860"/>
                <a:gd name="T95" fmla="*/ 558 h 1132"/>
                <a:gd name="T96" fmla="*/ 99 w 860"/>
                <a:gd name="T97" fmla="*/ 504 h 1132"/>
                <a:gd name="T98" fmla="*/ 42 w 860"/>
                <a:gd name="T99" fmla="*/ 423 h 1132"/>
                <a:gd name="T100" fmla="*/ 22 w 860"/>
                <a:gd name="T101" fmla="*/ 308 h 1132"/>
                <a:gd name="T102" fmla="*/ 44 w 860"/>
                <a:gd name="T103" fmla="*/ 193 h 1132"/>
                <a:gd name="T104" fmla="*/ 104 w 860"/>
                <a:gd name="T105" fmla="*/ 107 h 1132"/>
                <a:gd name="T106" fmla="*/ 191 w 860"/>
                <a:gd name="T107" fmla="*/ 46 h 1132"/>
                <a:gd name="T108" fmla="*/ 293 w 860"/>
                <a:gd name="T109" fmla="*/ 12 h 1132"/>
                <a:gd name="T110" fmla="*/ 399 w 860"/>
                <a:gd name="T111" fmla="*/ 0 h 1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860" h="1132">
                  <a:moveTo>
                    <a:pt x="399" y="0"/>
                  </a:moveTo>
                  <a:lnTo>
                    <a:pt x="443" y="2"/>
                  </a:lnTo>
                  <a:lnTo>
                    <a:pt x="486" y="5"/>
                  </a:lnTo>
                  <a:lnTo>
                    <a:pt x="527" y="11"/>
                  </a:lnTo>
                  <a:lnTo>
                    <a:pt x="566" y="20"/>
                  </a:lnTo>
                  <a:lnTo>
                    <a:pt x="604" y="31"/>
                  </a:lnTo>
                  <a:lnTo>
                    <a:pt x="639" y="44"/>
                  </a:lnTo>
                  <a:lnTo>
                    <a:pt x="670" y="62"/>
                  </a:lnTo>
                  <a:lnTo>
                    <a:pt x="701" y="82"/>
                  </a:lnTo>
                  <a:lnTo>
                    <a:pt x="727" y="107"/>
                  </a:lnTo>
                  <a:lnTo>
                    <a:pt x="750" y="134"/>
                  </a:lnTo>
                  <a:lnTo>
                    <a:pt x="771" y="167"/>
                  </a:lnTo>
                  <a:lnTo>
                    <a:pt x="788" y="203"/>
                  </a:lnTo>
                  <a:lnTo>
                    <a:pt x="800" y="244"/>
                  </a:lnTo>
                  <a:lnTo>
                    <a:pt x="810" y="290"/>
                  </a:lnTo>
                  <a:lnTo>
                    <a:pt x="815" y="339"/>
                  </a:lnTo>
                  <a:lnTo>
                    <a:pt x="648" y="339"/>
                  </a:lnTo>
                  <a:lnTo>
                    <a:pt x="644" y="307"/>
                  </a:lnTo>
                  <a:lnTo>
                    <a:pt x="634" y="278"/>
                  </a:lnTo>
                  <a:lnTo>
                    <a:pt x="622" y="254"/>
                  </a:lnTo>
                  <a:lnTo>
                    <a:pt x="606" y="231"/>
                  </a:lnTo>
                  <a:lnTo>
                    <a:pt x="588" y="213"/>
                  </a:lnTo>
                  <a:lnTo>
                    <a:pt x="567" y="197"/>
                  </a:lnTo>
                  <a:lnTo>
                    <a:pt x="545" y="184"/>
                  </a:lnTo>
                  <a:lnTo>
                    <a:pt x="520" y="174"/>
                  </a:lnTo>
                  <a:lnTo>
                    <a:pt x="494" y="167"/>
                  </a:lnTo>
                  <a:lnTo>
                    <a:pt x="467" y="162"/>
                  </a:lnTo>
                  <a:lnTo>
                    <a:pt x="441" y="158"/>
                  </a:lnTo>
                  <a:lnTo>
                    <a:pt x="413" y="157"/>
                  </a:lnTo>
                  <a:lnTo>
                    <a:pt x="386" y="158"/>
                  </a:lnTo>
                  <a:lnTo>
                    <a:pt x="358" y="161"/>
                  </a:lnTo>
                  <a:lnTo>
                    <a:pt x="330" y="166"/>
                  </a:lnTo>
                  <a:lnTo>
                    <a:pt x="305" y="172"/>
                  </a:lnTo>
                  <a:lnTo>
                    <a:pt x="279" y="180"/>
                  </a:lnTo>
                  <a:lnTo>
                    <a:pt x="257" y="192"/>
                  </a:lnTo>
                  <a:lnTo>
                    <a:pt x="238" y="207"/>
                  </a:lnTo>
                  <a:lnTo>
                    <a:pt x="221" y="224"/>
                  </a:lnTo>
                  <a:lnTo>
                    <a:pt x="209" y="244"/>
                  </a:lnTo>
                  <a:lnTo>
                    <a:pt x="200" y="268"/>
                  </a:lnTo>
                  <a:lnTo>
                    <a:pt x="198" y="296"/>
                  </a:lnTo>
                  <a:lnTo>
                    <a:pt x="200" y="321"/>
                  </a:lnTo>
                  <a:lnTo>
                    <a:pt x="208" y="344"/>
                  </a:lnTo>
                  <a:lnTo>
                    <a:pt x="220" y="365"/>
                  </a:lnTo>
                  <a:lnTo>
                    <a:pt x="237" y="382"/>
                  </a:lnTo>
                  <a:lnTo>
                    <a:pt x="256" y="397"/>
                  </a:lnTo>
                  <a:lnTo>
                    <a:pt x="279" y="411"/>
                  </a:lnTo>
                  <a:lnTo>
                    <a:pt x="305" y="423"/>
                  </a:lnTo>
                  <a:lnTo>
                    <a:pt x="334" y="434"/>
                  </a:lnTo>
                  <a:lnTo>
                    <a:pt x="364" y="443"/>
                  </a:lnTo>
                  <a:lnTo>
                    <a:pt x="396" y="452"/>
                  </a:lnTo>
                  <a:lnTo>
                    <a:pt x="429" y="460"/>
                  </a:lnTo>
                  <a:lnTo>
                    <a:pt x="461" y="467"/>
                  </a:lnTo>
                  <a:lnTo>
                    <a:pt x="495" y="476"/>
                  </a:lnTo>
                  <a:lnTo>
                    <a:pt x="528" y="484"/>
                  </a:lnTo>
                  <a:lnTo>
                    <a:pt x="565" y="493"/>
                  </a:lnTo>
                  <a:lnTo>
                    <a:pt x="600" y="502"/>
                  </a:lnTo>
                  <a:lnTo>
                    <a:pt x="634" y="513"/>
                  </a:lnTo>
                  <a:lnTo>
                    <a:pt x="667" y="527"/>
                  </a:lnTo>
                  <a:lnTo>
                    <a:pt x="699" y="540"/>
                  </a:lnTo>
                  <a:lnTo>
                    <a:pt x="729" y="556"/>
                  </a:lnTo>
                  <a:lnTo>
                    <a:pt x="757" y="575"/>
                  </a:lnTo>
                  <a:lnTo>
                    <a:pt x="782" y="595"/>
                  </a:lnTo>
                  <a:lnTo>
                    <a:pt x="804" y="620"/>
                  </a:lnTo>
                  <a:lnTo>
                    <a:pt x="823" y="646"/>
                  </a:lnTo>
                  <a:lnTo>
                    <a:pt x="839" y="676"/>
                  </a:lnTo>
                  <a:lnTo>
                    <a:pt x="850" y="711"/>
                  </a:lnTo>
                  <a:lnTo>
                    <a:pt x="857" y="750"/>
                  </a:lnTo>
                  <a:lnTo>
                    <a:pt x="860" y="792"/>
                  </a:lnTo>
                  <a:lnTo>
                    <a:pt x="857" y="838"/>
                  </a:lnTo>
                  <a:lnTo>
                    <a:pt x="850" y="880"/>
                  </a:lnTo>
                  <a:lnTo>
                    <a:pt x="838" y="919"/>
                  </a:lnTo>
                  <a:lnTo>
                    <a:pt x="821" y="954"/>
                  </a:lnTo>
                  <a:lnTo>
                    <a:pt x="801" y="985"/>
                  </a:lnTo>
                  <a:lnTo>
                    <a:pt x="777" y="1013"/>
                  </a:lnTo>
                  <a:lnTo>
                    <a:pt x="750" y="1037"/>
                  </a:lnTo>
                  <a:lnTo>
                    <a:pt x="721" y="1059"/>
                  </a:lnTo>
                  <a:lnTo>
                    <a:pt x="690" y="1077"/>
                  </a:lnTo>
                  <a:lnTo>
                    <a:pt x="656" y="1093"/>
                  </a:lnTo>
                  <a:lnTo>
                    <a:pt x="621" y="1106"/>
                  </a:lnTo>
                  <a:lnTo>
                    <a:pt x="583" y="1116"/>
                  </a:lnTo>
                  <a:lnTo>
                    <a:pt x="545" y="1124"/>
                  </a:lnTo>
                  <a:lnTo>
                    <a:pt x="506" y="1129"/>
                  </a:lnTo>
                  <a:lnTo>
                    <a:pt x="467" y="1132"/>
                  </a:lnTo>
                  <a:lnTo>
                    <a:pt x="429" y="1132"/>
                  </a:lnTo>
                  <a:lnTo>
                    <a:pt x="384" y="1131"/>
                  </a:lnTo>
                  <a:lnTo>
                    <a:pt x="340" y="1128"/>
                  </a:lnTo>
                  <a:lnTo>
                    <a:pt x="299" y="1120"/>
                  </a:lnTo>
                  <a:lnTo>
                    <a:pt x="257" y="1111"/>
                  </a:lnTo>
                  <a:lnTo>
                    <a:pt x="218" y="1097"/>
                  </a:lnTo>
                  <a:lnTo>
                    <a:pt x="182" y="1081"/>
                  </a:lnTo>
                  <a:lnTo>
                    <a:pt x="149" y="1061"/>
                  </a:lnTo>
                  <a:lnTo>
                    <a:pt x="118" y="1038"/>
                  </a:lnTo>
                  <a:lnTo>
                    <a:pt x="90" y="1012"/>
                  </a:lnTo>
                  <a:lnTo>
                    <a:pt x="65" y="980"/>
                  </a:lnTo>
                  <a:lnTo>
                    <a:pt x="44" y="947"/>
                  </a:lnTo>
                  <a:lnTo>
                    <a:pt x="27" y="908"/>
                  </a:lnTo>
                  <a:lnTo>
                    <a:pt x="13" y="865"/>
                  </a:lnTo>
                  <a:lnTo>
                    <a:pt x="5" y="819"/>
                  </a:lnTo>
                  <a:lnTo>
                    <a:pt x="0" y="767"/>
                  </a:lnTo>
                  <a:lnTo>
                    <a:pt x="166" y="767"/>
                  </a:lnTo>
                  <a:lnTo>
                    <a:pt x="171" y="804"/>
                  </a:lnTo>
                  <a:lnTo>
                    <a:pt x="180" y="838"/>
                  </a:lnTo>
                  <a:lnTo>
                    <a:pt x="192" y="867"/>
                  </a:lnTo>
                  <a:lnTo>
                    <a:pt x="209" y="891"/>
                  </a:lnTo>
                  <a:lnTo>
                    <a:pt x="229" y="913"/>
                  </a:lnTo>
                  <a:lnTo>
                    <a:pt x="254" y="931"/>
                  </a:lnTo>
                  <a:lnTo>
                    <a:pt x="279" y="945"/>
                  </a:lnTo>
                  <a:lnTo>
                    <a:pt x="308" y="957"/>
                  </a:lnTo>
                  <a:lnTo>
                    <a:pt x="339" y="966"/>
                  </a:lnTo>
                  <a:lnTo>
                    <a:pt x="372" y="972"/>
                  </a:lnTo>
                  <a:lnTo>
                    <a:pt x="404" y="974"/>
                  </a:lnTo>
                  <a:lnTo>
                    <a:pt x="438" y="976"/>
                  </a:lnTo>
                  <a:lnTo>
                    <a:pt x="463" y="976"/>
                  </a:lnTo>
                  <a:lnTo>
                    <a:pt x="488" y="974"/>
                  </a:lnTo>
                  <a:lnTo>
                    <a:pt x="515" y="971"/>
                  </a:lnTo>
                  <a:lnTo>
                    <a:pt x="540" y="966"/>
                  </a:lnTo>
                  <a:lnTo>
                    <a:pt x="565" y="960"/>
                  </a:lnTo>
                  <a:lnTo>
                    <a:pt x="589" y="951"/>
                  </a:lnTo>
                  <a:lnTo>
                    <a:pt x="611" y="941"/>
                  </a:lnTo>
                  <a:lnTo>
                    <a:pt x="631" y="927"/>
                  </a:lnTo>
                  <a:lnTo>
                    <a:pt x="648" y="912"/>
                  </a:lnTo>
                  <a:lnTo>
                    <a:pt x="663" y="892"/>
                  </a:lnTo>
                  <a:lnTo>
                    <a:pt x="674" y="871"/>
                  </a:lnTo>
                  <a:lnTo>
                    <a:pt x="681" y="844"/>
                  </a:lnTo>
                  <a:lnTo>
                    <a:pt x="684" y="815"/>
                  </a:lnTo>
                  <a:lnTo>
                    <a:pt x="681" y="787"/>
                  </a:lnTo>
                  <a:lnTo>
                    <a:pt x="674" y="762"/>
                  </a:lnTo>
                  <a:lnTo>
                    <a:pt x="662" y="740"/>
                  </a:lnTo>
                  <a:lnTo>
                    <a:pt x="647" y="722"/>
                  </a:lnTo>
                  <a:lnTo>
                    <a:pt x="628" y="705"/>
                  </a:lnTo>
                  <a:lnTo>
                    <a:pt x="606" y="691"/>
                  </a:lnTo>
                  <a:lnTo>
                    <a:pt x="580" y="677"/>
                  </a:lnTo>
                  <a:lnTo>
                    <a:pt x="552" y="667"/>
                  </a:lnTo>
                  <a:lnTo>
                    <a:pt x="523" y="656"/>
                  </a:lnTo>
                  <a:lnTo>
                    <a:pt x="491" y="647"/>
                  </a:lnTo>
                  <a:lnTo>
                    <a:pt x="458" y="639"/>
                  </a:lnTo>
                  <a:lnTo>
                    <a:pt x="424" y="630"/>
                  </a:lnTo>
                  <a:lnTo>
                    <a:pt x="389" y="622"/>
                  </a:lnTo>
                  <a:lnTo>
                    <a:pt x="352" y="613"/>
                  </a:lnTo>
                  <a:lnTo>
                    <a:pt x="317" y="605"/>
                  </a:lnTo>
                  <a:lnTo>
                    <a:pt x="283" y="595"/>
                  </a:lnTo>
                  <a:lnTo>
                    <a:pt x="248" y="585"/>
                  </a:lnTo>
                  <a:lnTo>
                    <a:pt x="215" y="572"/>
                  </a:lnTo>
                  <a:lnTo>
                    <a:pt x="183" y="558"/>
                  </a:lnTo>
                  <a:lnTo>
                    <a:pt x="153" y="542"/>
                  </a:lnTo>
                  <a:lnTo>
                    <a:pt x="125" y="524"/>
                  </a:lnTo>
                  <a:lnTo>
                    <a:pt x="99" y="504"/>
                  </a:lnTo>
                  <a:lnTo>
                    <a:pt x="78" y="480"/>
                  </a:lnTo>
                  <a:lnTo>
                    <a:pt x="58" y="453"/>
                  </a:lnTo>
                  <a:lnTo>
                    <a:pt x="42" y="423"/>
                  </a:lnTo>
                  <a:lnTo>
                    <a:pt x="31" y="389"/>
                  </a:lnTo>
                  <a:lnTo>
                    <a:pt x="24" y="350"/>
                  </a:lnTo>
                  <a:lnTo>
                    <a:pt x="22" y="308"/>
                  </a:lnTo>
                  <a:lnTo>
                    <a:pt x="24" y="267"/>
                  </a:lnTo>
                  <a:lnTo>
                    <a:pt x="31" y="228"/>
                  </a:lnTo>
                  <a:lnTo>
                    <a:pt x="44" y="193"/>
                  </a:lnTo>
                  <a:lnTo>
                    <a:pt x="61" y="161"/>
                  </a:lnTo>
                  <a:lnTo>
                    <a:pt x="80" y="132"/>
                  </a:lnTo>
                  <a:lnTo>
                    <a:pt x="104" y="107"/>
                  </a:lnTo>
                  <a:lnTo>
                    <a:pt x="130" y="84"/>
                  </a:lnTo>
                  <a:lnTo>
                    <a:pt x="159" y="63"/>
                  </a:lnTo>
                  <a:lnTo>
                    <a:pt x="191" y="46"/>
                  </a:lnTo>
                  <a:lnTo>
                    <a:pt x="223" y="32"/>
                  </a:lnTo>
                  <a:lnTo>
                    <a:pt x="257" y="21"/>
                  </a:lnTo>
                  <a:lnTo>
                    <a:pt x="293" y="12"/>
                  </a:lnTo>
                  <a:lnTo>
                    <a:pt x="328" y="6"/>
                  </a:lnTo>
                  <a:lnTo>
                    <a:pt x="364" y="2"/>
                  </a:lnTo>
                  <a:lnTo>
                    <a:pt x="39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9"/>
            <p:cNvSpPr>
              <a:spLocks/>
            </p:cNvSpPr>
            <p:nvPr userDrawn="1"/>
          </p:nvSpPr>
          <p:spPr bwMode="auto">
            <a:xfrm>
              <a:off x="6146801" y="4554538"/>
              <a:ext cx="434975" cy="479425"/>
            </a:xfrm>
            <a:custGeom>
              <a:avLst/>
              <a:gdLst>
                <a:gd name="T0" fmla="*/ 621 w 1095"/>
                <a:gd name="T1" fmla="*/ 1 h 1208"/>
                <a:gd name="T2" fmla="*/ 664 w 1095"/>
                <a:gd name="T3" fmla="*/ 18 h 1208"/>
                <a:gd name="T4" fmla="*/ 709 w 1095"/>
                <a:gd name="T5" fmla="*/ 67 h 1208"/>
                <a:gd name="T6" fmla="*/ 947 w 1095"/>
                <a:gd name="T7" fmla="*/ 353 h 1208"/>
                <a:gd name="T8" fmla="*/ 1027 w 1095"/>
                <a:gd name="T9" fmla="*/ 469 h 1208"/>
                <a:gd name="T10" fmla="*/ 1076 w 1095"/>
                <a:gd name="T11" fmla="*/ 580 h 1208"/>
                <a:gd name="T12" fmla="*/ 1095 w 1095"/>
                <a:gd name="T13" fmla="*/ 687 h 1208"/>
                <a:gd name="T14" fmla="*/ 1090 w 1095"/>
                <a:gd name="T15" fmla="*/ 786 h 1208"/>
                <a:gd name="T16" fmla="*/ 1064 w 1095"/>
                <a:gd name="T17" fmla="*/ 877 h 1208"/>
                <a:gd name="T18" fmla="*/ 1020 w 1095"/>
                <a:gd name="T19" fmla="*/ 959 h 1208"/>
                <a:gd name="T20" fmla="*/ 962 w 1095"/>
                <a:gd name="T21" fmla="*/ 1032 h 1208"/>
                <a:gd name="T22" fmla="*/ 892 w 1095"/>
                <a:gd name="T23" fmla="*/ 1093 h 1208"/>
                <a:gd name="T24" fmla="*/ 817 w 1095"/>
                <a:gd name="T25" fmla="*/ 1142 h 1208"/>
                <a:gd name="T26" fmla="*/ 738 w 1095"/>
                <a:gd name="T27" fmla="*/ 1177 h 1208"/>
                <a:gd name="T28" fmla="*/ 630 w 1095"/>
                <a:gd name="T29" fmla="*/ 1202 h 1208"/>
                <a:gd name="T30" fmla="*/ 498 w 1095"/>
                <a:gd name="T31" fmla="*/ 1207 h 1208"/>
                <a:gd name="T32" fmla="*/ 374 w 1095"/>
                <a:gd name="T33" fmla="*/ 1187 h 1208"/>
                <a:gd name="T34" fmla="*/ 261 w 1095"/>
                <a:gd name="T35" fmla="*/ 1144 h 1208"/>
                <a:gd name="T36" fmla="*/ 162 w 1095"/>
                <a:gd name="T37" fmla="*/ 1080 h 1208"/>
                <a:gd name="T38" fmla="*/ 82 w 1095"/>
                <a:gd name="T39" fmla="*/ 998 h 1208"/>
                <a:gd name="T40" fmla="*/ 22 w 1095"/>
                <a:gd name="T41" fmla="*/ 901 h 1208"/>
                <a:gd name="T42" fmla="*/ 25 w 1095"/>
                <a:gd name="T43" fmla="*/ 883 h 1208"/>
                <a:gd name="T44" fmla="*/ 90 w 1095"/>
                <a:gd name="T45" fmla="*/ 940 h 1208"/>
                <a:gd name="T46" fmla="*/ 170 w 1095"/>
                <a:gd name="T47" fmla="*/ 982 h 1208"/>
                <a:gd name="T48" fmla="*/ 258 w 1095"/>
                <a:gd name="T49" fmla="*/ 1009 h 1208"/>
                <a:gd name="T50" fmla="*/ 353 w 1095"/>
                <a:gd name="T51" fmla="*/ 1020 h 1208"/>
                <a:gd name="T52" fmla="*/ 447 w 1095"/>
                <a:gd name="T53" fmla="*/ 1015 h 1208"/>
                <a:gd name="T54" fmla="*/ 534 w 1095"/>
                <a:gd name="T55" fmla="*/ 994 h 1208"/>
                <a:gd name="T56" fmla="*/ 612 w 1095"/>
                <a:gd name="T57" fmla="*/ 958 h 1208"/>
                <a:gd name="T58" fmla="*/ 694 w 1095"/>
                <a:gd name="T59" fmla="*/ 894 h 1208"/>
                <a:gd name="T60" fmla="*/ 756 w 1095"/>
                <a:gd name="T61" fmla="*/ 821 h 1208"/>
                <a:gd name="T62" fmla="*/ 796 w 1095"/>
                <a:gd name="T63" fmla="*/ 738 h 1208"/>
                <a:gd name="T64" fmla="*/ 811 w 1095"/>
                <a:gd name="T65" fmla="*/ 652 h 1208"/>
                <a:gd name="T66" fmla="*/ 800 w 1095"/>
                <a:gd name="T67" fmla="*/ 563 h 1208"/>
                <a:gd name="T68" fmla="*/ 761 w 1095"/>
                <a:gd name="T69" fmla="*/ 478 h 1208"/>
                <a:gd name="T70" fmla="*/ 728 w 1095"/>
                <a:gd name="T71" fmla="*/ 433 h 1208"/>
                <a:gd name="T72" fmla="*/ 714 w 1095"/>
                <a:gd name="T73" fmla="*/ 415 h 1208"/>
                <a:gd name="T74" fmla="*/ 687 w 1095"/>
                <a:gd name="T75" fmla="*/ 382 h 1208"/>
                <a:gd name="T76" fmla="*/ 651 w 1095"/>
                <a:gd name="T77" fmla="*/ 340 h 1208"/>
                <a:gd name="T78" fmla="*/ 609 w 1095"/>
                <a:gd name="T79" fmla="*/ 291 h 1208"/>
                <a:gd name="T80" fmla="*/ 567 w 1095"/>
                <a:gd name="T81" fmla="*/ 239 h 1208"/>
                <a:gd name="T82" fmla="*/ 524 w 1095"/>
                <a:gd name="T83" fmla="*/ 188 h 1208"/>
                <a:gd name="T84" fmla="*/ 521 w 1095"/>
                <a:gd name="T85" fmla="*/ 184 h 1208"/>
                <a:gd name="T86" fmla="*/ 515 w 1095"/>
                <a:gd name="T87" fmla="*/ 177 h 1208"/>
                <a:gd name="T88" fmla="*/ 512 w 1095"/>
                <a:gd name="T89" fmla="*/ 175 h 1208"/>
                <a:gd name="T90" fmla="*/ 492 w 1095"/>
                <a:gd name="T91" fmla="*/ 131 h 1208"/>
                <a:gd name="T92" fmla="*/ 494 w 1095"/>
                <a:gd name="T93" fmla="*/ 87 h 1208"/>
                <a:gd name="T94" fmla="*/ 517 w 1095"/>
                <a:gd name="T95" fmla="*/ 44 h 1208"/>
                <a:gd name="T96" fmla="*/ 555 w 1095"/>
                <a:gd name="T97" fmla="*/ 13 h 1208"/>
                <a:gd name="T98" fmla="*/ 600 w 1095"/>
                <a:gd name="T99" fmla="*/ 0 h 1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95" h="1208">
                  <a:moveTo>
                    <a:pt x="600" y="0"/>
                  </a:moveTo>
                  <a:lnTo>
                    <a:pt x="621" y="1"/>
                  </a:lnTo>
                  <a:lnTo>
                    <a:pt x="643" y="7"/>
                  </a:lnTo>
                  <a:lnTo>
                    <a:pt x="664" y="18"/>
                  </a:lnTo>
                  <a:lnTo>
                    <a:pt x="682" y="35"/>
                  </a:lnTo>
                  <a:lnTo>
                    <a:pt x="709" y="67"/>
                  </a:lnTo>
                  <a:lnTo>
                    <a:pt x="694" y="50"/>
                  </a:lnTo>
                  <a:lnTo>
                    <a:pt x="947" y="353"/>
                  </a:lnTo>
                  <a:lnTo>
                    <a:pt x="991" y="411"/>
                  </a:lnTo>
                  <a:lnTo>
                    <a:pt x="1027" y="469"/>
                  </a:lnTo>
                  <a:lnTo>
                    <a:pt x="1055" y="525"/>
                  </a:lnTo>
                  <a:lnTo>
                    <a:pt x="1076" y="580"/>
                  </a:lnTo>
                  <a:lnTo>
                    <a:pt x="1088" y="633"/>
                  </a:lnTo>
                  <a:lnTo>
                    <a:pt x="1095" y="687"/>
                  </a:lnTo>
                  <a:lnTo>
                    <a:pt x="1095" y="737"/>
                  </a:lnTo>
                  <a:lnTo>
                    <a:pt x="1090" y="786"/>
                  </a:lnTo>
                  <a:lnTo>
                    <a:pt x="1079" y="833"/>
                  </a:lnTo>
                  <a:lnTo>
                    <a:pt x="1064" y="877"/>
                  </a:lnTo>
                  <a:lnTo>
                    <a:pt x="1044" y="920"/>
                  </a:lnTo>
                  <a:lnTo>
                    <a:pt x="1020" y="959"/>
                  </a:lnTo>
                  <a:lnTo>
                    <a:pt x="992" y="998"/>
                  </a:lnTo>
                  <a:lnTo>
                    <a:pt x="962" y="1032"/>
                  </a:lnTo>
                  <a:lnTo>
                    <a:pt x="929" y="1064"/>
                  </a:lnTo>
                  <a:lnTo>
                    <a:pt x="892" y="1093"/>
                  </a:lnTo>
                  <a:lnTo>
                    <a:pt x="856" y="1119"/>
                  </a:lnTo>
                  <a:lnTo>
                    <a:pt x="817" y="1142"/>
                  </a:lnTo>
                  <a:lnTo>
                    <a:pt x="778" y="1161"/>
                  </a:lnTo>
                  <a:lnTo>
                    <a:pt x="738" y="1177"/>
                  </a:lnTo>
                  <a:lnTo>
                    <a:pt x="698" y="1189"/>
                  </a:lnTo>
                  <a:lnTo>
                    <a:pt x="630" y="1202"/>
                  </a:lnTo>
                  <a:lnTo>
                    <a:pt x="563" y="1208"/>
                  </a:lnTo>
                  <a:lnTo>
                    <a:pt x="498" y="1207"/>
                  </a:lnTo>
                  <a:lnTo>
                    <a:pt x="434" y="1201"/>
                  </a:lnTo>
                  <a:lnTo>
                    <a:pt x="374" y="1187"/>
                  </a:lnTo>
                  <a:lnTo>
                    <a:pt x="315" y="1168"/>
                  </a:lnTo>
                  <a:lnTo>
                    <a:pt x="261" y="1144"/>
                  </a:lnTo>
                  <a:lnTo>
                    <a:pt x="210" y="1114"/>
                  </a:lnTo>
                  <a:lnTo>
                    <a:pt x="162" y="1080"/>
                  </a:lnTo>
                  <a:lnTo>
                    <a:pt x="120" y="1040"/>
                  </a:lnTo>
                  <a:lnTo>
                    <a:pt x="82" y="998"/>
                  </a:lnTo>
                  <a:lnTo>
                    <a:pt x="49" y="951"/>
                  </a:lnTo>
                  <a:lnTo>
                    <a:pt x="22" y="901"/>
                  </a:lnTo>
                  <a:lnTo>
                    <a:pt x="0" y="848"/>
                  </a:lnTo>
                  <a:lnTo>
                    <a:pt x="25" y="883"/>
                  </a:lnTo>
                  <a:lnTo>
                    <a:pt x="56" y="913"/>
                  </a:lnTo>
                  <a:lnTo>
                    <a:pt x="90" y="940"/>
                  </a:lnTo>
                  <a:lnTo>
                    <a:pt x="128" y="963"/>
                  </a:lnTo>
                  <a:lnTo>
                    <a:pt x="170" y="982"/>
                  </a:lnTo>
                  <a:lnTo>
                    <a:pt x="213" y="997"/>
                  </a:lnTo>
                  <a:lnTo>
                    <a:pt x="258" y="1009"/>
                  </a:lnTo>
                  <a:lnTo>
                    <a:pt x="306" y="1016"/>
                  </a:lnTo>
                  <a:lnTo>
                    <a:pt x="353" y="1020"/>
                  </a:lnTo>
                  <a:lnTo>
                    <a:pt x="399" y="1019"/>
                  </a:lnTo>
                  <a:lnTo>
                    <a:pt x="447" y="1015"/>
                  </a:lnTo>
                  <a:lnTo>
                    <a:pt x="492" y="1006"/>
                  </a:lnTo>
                  <a:lnTo>
                    <a:pt x="534" y="994"/>
                  </a:lnTo>
                  <a:lnTo>
                    <a:pt x="575" y="979"/>
                  </a:lnTo>
                  <a:lnTo>
                    <a:pt x="612" y="958"/>
                  </a:lnTo>
                  <a:lnTo>
                    <a:pt x="655" y="928"/>
                  </a:lnTo>
                  <a:lnTo>
                    <a:pt x="694" y="894"/>
                  </a:lnTo>
                  <a:lnTo>
                    <a:pt x="728" y="858"/>
                  </a:lnTo>
                  <a:lnTo>
                    <a:pt x="756" y="821"/>
                  </a:lnTo>
                  <a:lnTo>
                    <a:pt x="779" y="780"/>
                  </a:lnTo>
                  <a:lnTo>
                    <a:pt x="796" y="738"/>
                  </a:lnTo>
                  <a:lnTo>
                    <a:pt x="806" y="695"/>
                  </a:lnTo>
                  <a:lnTo>
                    <a:pt x="811" y="652"/>
                  </a:lnTo>
                  <a:lnTo>
                    <a:pt x="809" y="608"/>
                  </a:lnTo>
                  <a:lnTo>
                    <a:pt x="800" y="563"/>
                  </a:lnTo>
                  <a:lnTo>
                    <a:pt x="784" y="520"/>
                  </a:lnTo>
                  <a:lnTo>
                    <a:pt x="761" y="478"/>
                  </a:lnTo>
                  <a:lnTo>
                    <a:pt x="731" y="436"/>
                  </a:lnTo>
                  <a:lnTo>
                    <a:pt x="728" y="433"/>
                  </a:lnTo>
                  <a:lnTo>
                    <a:pt x="724" y="426"/>
                  </a:lnTo>
                  <a:lnTo>
                    <a:pt x="714" y="415"/>
                  </a:lnTo>
                  <a:lnTo>
                    <a:pt x="702" y="401"/>
                  </a:lnTo>
                  <a:lnTo>
                    <a:pt x="687" y="382"/>
                  </a:lnTo>
                  <a:lnTo>
                    <a:pt x="670" y="363"/>
                  </a:lnTo>
                  <a:lnTo>
                    <a:pt x="651" y="340"/>
                  </a:lnTo>
                  <a:lnTo>
                    <a:pt x="631" y="316"/>
                  </a:lnTo>
                  <a:lnTo>
                    <a:pt x="609" y="291"/>
                  </a:lnTo>
                  <a:lnTo>
                    <a:pt x="589" y="265"/>
                  </a:lnTo>
                  <a:lnTo>
                    <a:pt x="567" y="239"/>
                  </a:lnTo>
                  <a:lnTo>
                    <a:pt x="545" y="213"/>
                  </a:lnTo>
                  <a:lnTo>
                    <a:pt x="524" y="188"/>
                  </a:lnTo>
                  <a:lnTo>
                    <a:pt x="526" y="189"/>
                  </a:lnTo>
                  <a:lnTo>
                    <a:pt x="521" y="184"/>
                  </a:lnTo>
                  <a:lnTo>
                    <a:pt x="517" y="180"/>
                  </a:lnTo>
                  <a:lnTo>
                    <a:pt x="515" y="177"/>
                  </a:lnTo>
                  <a:lnTo>
                    <a:pt x="513" y="175"/>
                  </a:lnTo>
                  <a:lnTo>
                    <a:pt x="512" y="175"/>
                  </a:lnTo>
                  <a:lnTo>
                    <a:pt x="499" y="154"/>
                  </a:lnTo>
                  <a:lnTo>
                    <a:pt x="492" y="131"/>
                  </a:lnTo>
                  <a:lnTo>
                    <a:pt x="490" y="110"/>
                  </a:lnTo>
                  <a:lnTo>
                    <a:pt x="494" y="87"/>
                  </a:lnTo>
                  <a:lnTo>
                    <a:pt x="502" y="65"/>
                  </a:lnTo>
                  <a:lnTo>
                    <a:pt x="517" y="44"/>
                  </a:lnTo>
                  <a:lnTo>
                    <a:pt x="534" y="28"/>
                  </a:lnTo>
                  <a:lnTo>
                    <a:pt x="555" y="13"/>
                  </a:lnTo>
                  <a:lnTo>
                    <a:pt x="577" y="5"/>
                  </a:lnTo>
                  <a:lnTo>
                    <a:pt x="60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0"/>
            <p:cNvSpPr>
              <a:spLocks/>
            </p:cNvSpPr>
            <p:nvPr userDrawn="1"/>
          </p:nvSpPr>
          <p:spPr bwMode="auto">
            <a:xfrm>
              <a:off x="6145213" y="4384676"/>
              <a:ext cx="434975" cy="476250"/>
            </a:xfrm>
            <a:custGeom>
              <a:avLst/>
              <a:gdLst>
                <a:gd name="T0" fmla="*/ 599 w 1096"/>
                <a:gd name="T1" fmla="*/ 0 h 1202"/>
                <a:gd name="T2" fmla="*/ 723 w 1096"/>
                <a:gd name="T3" fmla="*/ 21 h 1202"/>
                <a:gd name="T4" fmla="*/ 834 w 1096"/>
                <a:gd name="T5" fmla="*/ 64 h 1202"/>
                <a:gd name="T6" fmla="*/ 933 w 1096"/>
                <a:gd name="T7" fmla="*/ 128 h 1202"/>
                <a:gd name="T8" fmla="*/ 1014 w 1096"/>
                <a:gd name="T9" fmla="*/ 210 h 1202"/>
                <a:gd name="T10" fmla="*/ 1075 w 1096"/>
                <a:gd name="T11" fmla="*/ 307 h 1202"/>
                <a:gd name="T12" fmla="*/ 1071 w 1096"/>
                <a:gd name="T13" fmla="*/ 325 h 1202"/>
                <a:gd name="T14" fmla="*/ 1007 w 1096"/>
                <a:gd name="T15" fmla="*/ 268 h 1202"/>
                <a:gd name="T16" fmla="*/ 927 w 1096"/>
                <a:gd name="T17" fmla="*/ 226 h 1202"/>
                <a:gd name="T18" fmla="*/ 838 w 1096"/>
                <a:gd name="T19" fmla="*/ 199 h 1202"/>
                <a:gd name="T20" fmla="*/ 743 w 1096"/>
                <a:gd name="T21" fmla="*/ 188 h 1202"/>
                <a:gd name="T22" fmla="*/ 650 w 1096"/>
                <a:gd name="T23" fmla="*/ 193 h 1202"/>
                <a:gd name="T24" fmla="*/ 561 w 1096"/>
                <a:gd name="T25" fmla="*/ 214 h 1202"/>
                <a:gd name="T26" fmla="*/ 483 w 1096"/>
                <a:gd name="T27" fmla="*/ 249 h 1202"/>
                <a:gd name="T28" fmla="*/ 401 w 1096"/>
                <a:gd name="T29" fmla="*/ 313 h 1202"/>
                <a:gd name="T30" fmla="*/ 339 w 1096"/>
                <a:gd name="T31" fmla="*/ 388 h 1202"/>
                <a:gd name="T32" fmla="*/ 300 w 1096"/>
                <a:gd name="T33" fmla="*/ 470 h 1202"/>
                <a:gd name="T34" fmla="*/ 285 w 1096"/>
                <a:gd name="T35" fmla="*/ 555 h 1202"/>
                <a:gd name="T36" fmla="*/ 296 w 1096"/>
                <a:gd name="T37" fmla="*/ 643 h 1202"/>
                <a:gd name="T38" fmla="*/ 335 w 1096"/>
                <a:gd name="T39" fmla="*/ 730 h 1202"/>
                <a:gd name="T40" fmla="*/ 367 w 1096"/>
                <a:gd name="T41" fmla="*/ 775 h 1202"/>
                <a:gd name="T42" fmla="*/ 383 w 1096"/>
                <a:gd name="T43" fmla="*/ 793 h 1202"/>
                <a:gd name="T44" fmla="*/ 411 w 1096"/>
                <a:gd name="T45" fmla="*/ 827 h 1202"/>
                <a:gd name="T46" fmla="*/ 447 w 1096"/>
                <a:gd name="T47" fmla="*/ 870 h 1202"/>
                <a:gd name="T48" fmla="*/ 489 w 1096"/>
                <a:gd name="T49" fmla="*/ 921 h 1202"/>
                <a:gd name="T50" fmla="*/ 534 w 1096"/>
                <a:gd name="T51" fmla="*/ 974 h 1202"/>
                <a:gd name="T52" fmla="*/ 523 w 1096"/>
                <a:gd name="T53" fmla="*/ 962 h 1202"/>
                <a:gd name="T54" fmla="*/ 551 w 1096"/>
                <a:gd name="T55" fmla="*/ 996 h 1202"/>
                <a:gd name="T56" fmla="*/ 571 w 1096"/>
                <a:gd name="T57" fmla="*/ 1020 h 1202"/>
                <a:gd name="T58" fmla="*/ 578 w 1096"/>
                <a:gd name="T59" fmla="*/ 1028 h 1202"/>
                <a:gd name="T60" fmla="*/ 599 w 1096"/>
                <a:gd name="T61" fmla="*/ 1071 h 1202"/>
                <a:gd name="T62" fmla="*/ 596 w 1096"/>
                <a:gd name="T63" fmla="*/ 1115 h 1202"/>
                <a:gd name="T64" fmla="*/ 574 w 1096"/>
                <a:gd name="T65" fmla="*/ 1158 h 1202"/>
                <a:gd name="T66" fmla="*/ 536 w 1096"/>
                <a:gd name="T67" fmla="*/ 1189 h 1202"/>
                <a:gd name="T68" fmla="*/ 491 w 1096"/>
                <a:gd name="T69" fmla="*/ 1202 h 1202"/>
                <a:gd name="T70" fmla="*/ 447 w 1096"/>
                <a:gd name="T71" fmla="*/ 1196 h 1202"/>
                <a:gd name="T72" fmla="*/ 409 w 1096"/>
                <a:gd name="T73" fmla="*/ 1168 h 1202"/>
                <a:gd name="T74" fmla="*/ 390 w 1096"/>
                <a:gd name="T75" fmla="*/ 1143 h 1202"/>
                <a:gd name="T76" fmla="*/ 104 w 1096"/>
                <a:gd name="T77" fmla="*/ 796 h 1202"/>
                <a:gd name="T78" fmla="*/ 41 w 1096"/>
                <a:gd name="T79" fmla="*/ 682 h 1202"/>
                <a:gd name="T80" fmla="*/ 7 w 1096"/>
                <a:gd name="T81" fmla="*/ 573 h 1202"/>
                <a:gd name="T82" fmla="*/ 0 w 1096"/>
                <a:gd name="T83" fmla="*/ 471 h 1202"/>
                <a:gd name="T84" fmla="*/ 17 w 1096"/>
                <a:gd name="T85" fmla="*/ 375 h 1202"/>
                <a:gd name="T86" fmla="*/ 52 w 1096"/>
                <a:gd name="T87" fmla="*/ 287 h 1202"/>
                <a:gd name="T88" fmla="*/ 103 w 1096"/>
                <a:gd name="T89" fmla="*/ 210 h 1202"/>
                <a:gd name="T90" fmla="*/ 168 w 1096"/>
                <a:gd name="T91" fmla="*/ 144 h 1202"/>
                <a:gd name="T92" fmla="*/ 240 w 1096"/>
                <a:gd name="T93" fmla="*/ 88 h 1202"/>
                <a:gd name="T94" fmla="*/ 318 w 1096"/>
                <a:gd name="T95" fmla="*/ 47 h 1202"/>
                <a:gd name="T96" fmla="*/ 398 w 1096"/>
                <a:gd name="T97" fmla="*/ 19 h 1202"/>
                <a:gd name="T98" fmla="*/ 533 w 1096"/>
                <a:gd name="T99" fmla="*/ 0 h 1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96" h="1202">
                  <a:moveTo>
                    <a:pt x="533" y="0"/>
                  </a:moveTo>
                  <a:lnTo>
                    <a:pt x="599" y="0"/>
                  </a:lnTo>
                  <a:lnTo>
                    <a:pt x="662" y="7"/>
                  </a:lnTo>
                  <a:lnTo>
                    <a:pt x="723" y="21"/>
                  </a:lnTo>
                  <a:lnTo>
                    <a:pt x="780" y="40"/>
                  </a:lnTo>
                  <a:lnTo>
                    <a:pt x="834" y="64"/>
                  </a:lnTo>
                  <a:lnTo>
                    <a:pt x="887" y="94"/>
                  </a:lnTo>
                  <a:lnTo>
                    <a:pt x="933" y="128"/>
                  </a:lnTo>
                  <a:lnTo>
                    <a:pt x="976" y="167"/>
                  </a:lnTo>
                  <a:lnTo>
                    <a:pt x="1014" y="210"/>
                  </a:lnTo>
                  <a:lnTo>
                    <a:pt x="1047" y="256"/>
                  </a:lnTo>
                  <a:lnTo>
                    <a:pt x="1075" y="307"/>
                  </a:lnTo>
                  <a:lnTo>
                    <a:pt x="1096" y="360"/>
                  </a:lnTo>
                  <a:lnTo>
                    <a:pt x="1071" y="325"/>
                  </a:lnTo>
                  <a:lnTo>
                    <a:pt x="1041" y="295"/>
                  </a:lnTo>
                  <a:lnTo>
                    <a:pt x="1007" y="268"/>
                  </a:lnTo>
                  <a:lnTo>
                    <a:pt x="968" y="245"/>
                  </a:lnTo>
                  <a:lnTo>
                    <a:pt x="927" y="226"/>
                  </a:lnTo>
                  <a:lnTo>
                    <a:pt x="883" y="210"/>
                  </a:lnTo>
                  <a:lnTo>
                    <a:pt x="838" y="199"/>
                  </a:lnTo>
                  <a:lnTo>
                    <a:pt x="791" y="192"/>
                  </a:lnTo>
                  <a:lnTo>
                    <a:pt x="743" y="188"/>
                  </a:lnTo>
                  <a:lnTo>
                    <a:pt x="696" y="188"/>
                  </a:lnTo>
                  <a:lnTo>
                    <a:pt x="650" y="193"/>
                  </a:lnTo>
                  <a:lnTo>
                    <a:pt x="605" y="202"/>
                  </a:lnTo>
                  <a:lnTo>
                    <a:pt x="561" y="214"/>
                  </a:lnTo>
                  <a:lnTo>
                    <a:pt x="521" y="229"/>
                  </a:lnTo>
                  <a:lnTo>
                    <a:pt x="483" y="249"/>
                  </a:lnTo>
                  <a:lnTo>
                    <a:pt x="440" y="280"/>
                  </a:lnTo>
                  <a:lnTo>
                    <a:pt x="401" y="313"/>
                  </a:lnTo>
                  <a:lnTo>
                    <a:pt x="368" y="349"/>
                  </a:lnTo>
                  <a:lnTo>
                    <a:pt x="339" y="388"/>
                  </a:lnTo>
                  <a:lnTo>
                    <a:pt x="317" y="427"/>
                  </a:lnTo>
                  <a:lnTo>
                    <a:pt x="300" y="470"/>
                  </a:lnTo>
                  <a:lnTo>
                    <a:pt x="289" y="512"/>
                  </a:lnTo>
                  <a:lnTo>
                    <a:pt x="285" y="555"/>
                  </a:lnTo>
                  <a:lnTo>
                    <a:pt x="287" y="600"/>
                  </a:lnTo>
                  <a:lnTo>
                    <a:pt x="296" y="643"/>
                  </a:lnTo>
                  <a:lnTo>
                    <a:pt x="312" y="687"/>
                  </a:lnTo>
                  <a:lnTo>
                    <a:pt x="335" y="730"/>
                  </a:lnTo>
                  <a:lnTo>
                    <a:pt x="366" y="773"/>
                  </a:lnTo>
                  <a:lnTo>
                    <a:pt x="367" y="775"/>
                  </a:lnTo>
                  <a:lnTo>
                    <a:pt x="373" y="782"/>
                  </a:lnTo>
                  <a:lnTo>
                    <a:pt x="383" y="793"/>
                  </a:lnTo>
                  <a:lnTo>
                    <a:pt x="396" y="809"/>
                  </a:lnTo>
                  <a:lnTo>
                    <a:pt x="411" y="827"/>
                  </a:lnTo>
                  <a:lnTo>
                    <a:pt x="429" y="847"/>
                  </a:lnTo>
                  <a:lnTo>
                    <a:pt x="447" y="870"/>
                  </a:lnTo>
                  <a:lnTo>
                    <a:pt x="468" y="896"/>
                  </a:lnTo>
                  <a:lnTo>
                    <a:pt x="489" y="921"/>
                  </a:lnTo>
                  <a:lnTo>
                    <a:pt x="511" y="948"/>
                  </a:lnTo>
                  <a:lnTo>
                    <a:pt x="534" y="974"/>
                  </a:lnTo>
                  <a:lnTo>
                    <a:pt x="556" y="999"/>
                  </a:lnTo>
                  <a:lnTo>
                    <a:pt x="523" y="962"/>
                  </a:lnTo>
                  <a:lnTo>
                    <a:pt x="538" y="980"/>
                  </a:lnTo>
                  <a:lnTo>
                    <a:pt x="551" y="996"/>
                  </a:lnTo>
                  <a:lnTo>
                    <a:pt x="562" y="1009"/>
                  </a:lnTo>
                  <a:lnTo>
                    <a:pt x="571" y="1020"/>
                  </a:lnTo>
                  <a:lnTo>
                    <a:pt x="577" y="1026"/>
                  </a:lnTo>
                  <a:lnTo>
                    <a:pt x="578" y="1028"/>
                  </a:lnTo>
                  <a:lnTo>
                    <a:pt x="591" y="1049"/>
                  </a:lnTo>
                  <a:lnTo>
                    <a:pt x="599" y="1071"/>
                  </a:lnTo>
                  <a:lnTo>
                    <a:pt x="600" y="1094"/>
                  </a:lnTo>
                  <a:lnTo>
                    <a:pt x="596" y="1115"/>
                  </a:lnTo>
                  <a:lnTo>
                    <a:pt x="588" y="1137"/>
                  </a:lnTo>
                  <a:lnTo>
                    <a:pt x="574" y="1158"/>
                  </a:lnTo>
                  <a:lnTo>
                    <a:pt x="556" y="1176"/>
                  </a:lnTo>
                  <a:lnTo>
                    <a:pt x="536" y="1189"/>
                  </a:lnTo>
                  <a:lnTo>
                    <a:pt x="514" y="1199"/>
                  </a:lnTo>
                  <a:lnTo>
                    <a:pt x="491" y="1202"/>
                  </a:lnTo>
                  <a:lnTo>
                    <a:pt x="469" y="1202"/>
                  </a:lnTo>
                  <a:lnTo>
                    <a:pt x="447" y="1196"/>
                  </a:lnTo>
                  <a:lnTo>
                    <a:pt x="428" y="1184"/>
                  </a:lnTo>
                  <a:lnTo>
                    <a:pt x="409" y="1168"/>
                  </a:lnTo>
                  <a:lnTo>
                    <a:pt x="352" y="1098"/>
                  </a:lnTo>
                  <a:lnTo>
                    <a:pt x="390" y="1143"/>
                  </a:lnTo>
                  <a:lnTo>
                    <a:pt x="149" y="855"/>
                  </a:lnTo>
                  <a:lnTo>
                    <a:pt x="104" y="796"/>
                  </a:lnTo>
                  <a:lnTo>
                    <a:pt x="69" y="739"/>
                  </a:lnTo>
                  <a:lnTo>
                    <a:pt x="41" y="682"/>
                  </a:lnTo>
                  <a:lnTo>
                    <a:pt x="21" y="628"/>
                  </a:lnTo>
                  <a:lnTo>
                    <a:pt x="7" y="573"/>
                  </a:lnTo>
                  <a:lnTo>
                    <a:pt x="1" y="522"/>
                  </a:lnTo>
                  <a:lnTo>
                    <a:pt x="0" y="471"/>
                  </a:lnTo>
                  <a:lnTo>
                    <a:pt x="6" y="421"/>
                  </a:lnTo>
                  <a:lnTo>
                    <a:pt x="17" y="375"/>
                  </a:lnTo>
                  <a:lnTo>
                    <a:pt x="33" y="331"/>
                  </a:lnTo>
                  <a:lnTo>
                    <a:pt x="52" y="287"/>
                  </a:lnTo>
                  <a:lnTo>
                    <a:pt x="77" y="248"/>
                  </a:lnTo>
                  <a:lnTo>
                    <a:pt x="103" y="210"/>
                  </a:lnTo>
                  <a:lnTo>
                    <a:pt x="135" y="175"/>
                  </a:lnTo>
                  <a:lnTo>
                    <a:pt x="168" y="144"/>
                  </a:lnTo>
                  <a:lnTo>
                    <a:pt x="203" y="115"/>
                  </a:lnTo>
                  <a:lnTo>
                    <a:pt x="240" y="88"/>
                  </a:lnTo>
                  <a:lnTo>
                    <a:pt x="279" y="65"/>
                  </a:lnTo>
                  <a:lnTo>
                    <a:pt x="318" y="47"/>
                  </a:lnTo>
                  <a:lnTo>
                    <a:pt x="358" y="31"/>
                  </a:lnTo>
                  <a:lnTo>
                    <a:pt x="398" y="19"/>
                  </a:lnTo>
                  <a:lnTo>
                    <a:pt x="466" y="6"/>
                  </a:lnTo>
                  <a:lnTo>
                    <a:pt x="53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1"/>
            <p:cNvSpPr>
              <a:spLocks noEditPoints="1"/>
            </p:cNvSpPr>
            <p:nvPr userDrawn="1"/>
          </p:nvSpPr>
          <p:spPr bwMode="auto">
            <a:xfrm>
              <a:off x="7675563" y="4867276"/>
              <a:ext cx="52388" cy="50800"/>
            </a:xfrm>
            <a:custGeom>
              <a:avLst/>
              <a:gdLst>
                <a:gd name="T0" fmla="*/ 51 w 130"/>
                <a:gd name="T1" fmla="*/ 60 h 128"/>
                <a:gd name="T2" fmla="*/ 70 w 130"/>
                <a:gd name="T3" fmla="*/ 60 h 128"/>
                <a:gd name="T4" fmla="*/ 77 w 130"/>
                <a:gd name="T5" fmla="*/ 59 h 128"/>
                <a:gd name="T6" fmla="*/ 82 w 130"/>
                <a:gd name="T7" fmla="*/ 55 h 128"/>
                <a:gd name="T8" fmla="*/ 83 w 130"/>
                <a:gd name="T9" fmla="*/ 48 h 128"/>
                <a:gd name="T10" fmla="*/ 82 w 130"/>
                <a:gd name="T11" fmla="*/ 42 h 128"/>
                <a:gd name="T12" fmla="*/ 77 w 130"/>
                <a:gd name="T13" fmla="*/ 38 h 128"/>
                <a:gd name="T14" fmla="*/ 71 w 130"/>
                <a:gd name="T15" fmla="*/ 37 h 128"/>
                <a:gd name="T16" fmla="*/ 51 w 130"/>
                <a:gd name="T17" fmla="*/ 37 h 128"/>
                <a:gd name="T18" fmla="*/ 68 w 130"/>
                <a:gd name="T19" fmla="*/ 28 h 128"/>
                <a:gd name="T20" fmla="*/ 89 w 130"/>
                <a:gd name="T21" fmla="*/ 32 h 128"/>
                <a:gd name="T22" fmla="*/ 95 w 130"/>
                <a:gd name="T23" fmla="*/ 48 h 128"/>
                <a:gd name="T24" fmla="*/ 90 w 130"/>
                <a:gd name="T25" fmla="*/ 63 h 128"/>
                <a:gd name="T26" fmla="*/ 76 w 130"/>
                <a:gd name="T27" fmla="*/ 69 h 128"/>
                <a:gd name="T28" fmla="*/ 84 w 130"/>
                <a:gd name="T29" fmla="*/ 101 h 128"/>
                <a:gd name="T30" fmla="*/ 51 w 130"/>
                <a:gd name="T31" fmla="*/ 69 h 128"/>
                <a:gd name="T32" fmla="*/ 40 w 130"/>
                <a:gd name="T33" fmla="*/ 101 h 128"/>
                <a:gd name="T34" fmla="*/ 66 w 130"/>
                <a:gd name="T35" fmla="*/ 11 h 128"/>
                <a:gd name="T36" fmla="*/ 34 w 130"/>
                <a:gd name="T37" fmla="*/ 20 h 128"/>
                <a:gd name="T38" fmla="*/ 16 w 130"/>
                <a:gd name="T39" fmla="*/ 47 h 128"/>
                <a:gd name="T40" fmla="*/ 16 w 130"/>
                <a:gd name="T41" fmla="*/ 82 h 128"/>
                <a:gd name="T42" fmla="*/ 34 w 130"/>
                <a:gd name="T43" fmla="*/ 107 h 128"/>
                <a:gd name="T44" fmla="*/ 66 w 130"/>
                <a:gd name="T45" fmla="*/ 117 h 128"/>
                <a:gd name="T46" fmla="*/ 96 w 130"/>
                <a:gd name="T47" fmla="*/ 107 h 128"/>
                <a:gd name="T48" fmla="*/ 115 w 130"/>
                <a:gd name="T49" fmla="*/ 82 h 128"/>
                <a:gd name="T50" fmla="*/ 115 w 130"/>
                <a:gd name="T51" fmla="*/ 47 h 128"/>
                <a:gd name="T52" fmla="*/ 96 w 130"/>
                <a:gd name="T53" fmla="*/ 20 h 128"/>
                <a:gd name="T54" fmla="*/ 66 w 130"/>
                <a:gd name="T55" fmla="*/ 11 h 128"/>
                <a:gd name="T56" fmla="*/ 85 w 130"/>
                <a:gd name="T57" fmla="*/ 3 h 128"/>
                <a:gd name="T58" fmla="*/ 118 w 130"/>
                <a:gd name="T59" fmla="*/ 25 h 128"/>
                <a:gd name="T60" fmla="*/ 130 w 130"/>
                <a:gd name="T61" fmla="*/ 64 h 128"/>
                <a:gd name="T62" fmla="*/ 118 w 130"/>
                <a:gd name="T63" fmla="*/ 102 h 128"/>
                <a:gd name="T64" fmla="*/ 85 w 130"/>
                <a:gd name="T65" fmla="*/ 125 h 128"/>
                <a:gd name="T66" fmla="*/ 45 w 130"/>
                <a:gd name="T67" fmla="*/ 125 h 128"/>
                <a:gd name="T68" fmla="*/ 13 w 130"/>
                <a:gd name="T69" fmla="*/ 102 h 128"/>
                <a:gd name="T70" fmla="*/ 0 w 130"/>
                <a:gd name="T71" fmla="*/ 64 h 128"/>
                <a:gd name="T72" fmla="*/ 13 w 130"/>
                <a:gd name="T73" fmla="*/ 25 h 128"/>
                <a:gd name="T74" fmla="*/ 45 w 130"/>
                <a:gd name="T75" fmla="*/ 3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0" h="128">
                  <a:moveTo>
                    <a:pt x="51" y="37"/>
                  </a:moveTo>
                  <a:lnTo>
                    <a:pt x="51" y="60"/>
                  </a:lnTo>
                  <a:lnTo>
                    <a:pt x="66" y="60"/>
                  </a:lnTo>
                  <a:lnTo>
                    <a:pt x="70" y="60"/>
                  </a:lnTo>
                  <a:lnTo>
                    <a:pt x="73" y="59"/>
                  </a:lnTo>
                  <a:lnTo>
                    <a:pt x="77" y="59"/>
                  </a:lnTo>
                  <a:lnTo>
                    <a:pt x="79" y="56"/>
                  </a:lnTo>
                  <a:lnTo>
                    <a:pt x="82" y="55"/>
                  </a:lnTo>
                  <a:lnTo>
                    <a:pt x="83" y="52"/>
                  </a:lnTo>
                  <a:lnTo>
                    <a:pt x="83" y="48"/>
                  </a:lnTo>
                  <a:lnTo>
                    <a:pt x="83" y="44"/>
                  </a:lnTo>
                  <a:lnTo>
                    <a:pt x="82" y="42"/>
                  </a:lnTo>
                  <a:lnTo>
                    <a:pt x="79" y="40"/>
                  </a:lnTo>
                  <a:lnTo>
                    <a:pt x="77" y="38"/>
                  </a:lnTo>
                  <a:lnTo>
                    <a:pt x="73" y="37"/>
                  </a:lnTo>
                  <a:lnTo>
                    <a:pt x="71" y="37"/>
                  </a:lnTo>
                  <a:lnTo>
                    <a:pt x="67" y="37"/>
                  </a:lnTo>
                  <a:lnTo>
                    <a:pt x="51" y="37"/>
                  </a:lnTo>
                  <a:close/>
                  <a:moveTo>
                    <a:pt x="40" y="28"/>
                  </a:moveTo>
                  <a:lnTo>
                    <a:pt x="68" y="28"/>
                  </a:lnTo>
                  <a:lnTo>
                    <a:pt x="81" y="29"/>
                  </a:lnTo>
                  <a:lnTo>
                    <a:pt x="89" y="32"/>
                  </a:lnTo>
                  <a:lnTo>
                    <a:pt x="94" y="38"/>
                  </a:lnTo>
                  <a:lnTo>
                    <a:pt x="95" y="48"/>
                  </a:lnTo>
                  <a:lnTo>
                    <a:pt x="94" y="56"/>
                  </a:lnTo>
                  <a:lnTo>
                    <a:pt x="90" y="63"/>
                  </a:lnTo>
                  <a:lnTo>
                    <a:pt x="83" y="66"/>
                  </a:lnTo>
                  <a:lnTo>
                    <a:pt x="76" y="69"/>
                  </a:lnTo>
                  <a:lnTo>
                    <a:pt x="98" y="101"/>
                  </a:lnTo>
                  <a:lnTo>
                    <a:pt x="84" y="101"/>
                  </a:lnTo>
                  <a:lnTo>
                    <a:pt x="65" y="69"/>
                  </a:lnTo>
                  <a:lnTo>
                    <a:pt x="51" y="69"/>
                  </a:lnTo>
                  <a:lnTo>
                    <a:pt x="51" y="101"/>
                  </a:lnTo>
                  <a:lnTo>
                    <a:pt x="40" y="101"/>
                  </a:lnTo>
                  <a:lnTo>
                    <a:pt x="40" y="28"/>
                  </a:lnTo>
                  <a:close/>
                  <a:moveTo>
                    <a:pt x="66" y="11"/>
                  </a:moveTo>
                  <a:lnTo>
                    <a:pt x="49" y="13"/>
                  </a:lnTo>
                  <a:lnTo>
                    <a:pt x="34" y="20"/>
                  </a:lnTo>
                  <a:lnTo>
                    <a:pt x="23" y="32"/>
                  </a:lnTo>
                  <a:lnTo>
                    <a:pt x="16" y="47"/>
                  </a:lnTo>
                  <a:lnTo>
                    <a:pt x="14" y="64"/>
                  </a:lnTo>
                  <a:lnTo>
                    <a:pt x="16" y="82"/>
                  </a:lnTo>
                  <a:lnTo>
                    <a:pt x="23" y="96"/>
                  </a:lnTo>
                  <a:lnTo>
                    <a:pt x="34" y="107"/>
                  </a:lnTo>
                  <a:lnTo>
                    <a:pt x="49" y="114"/>
                  </a:lnTo>
                  <a:lnTo>
                    <a:pt x="66" y="117"/>
                  </a:lnTo>
                  <a:lnTo>
                    <a:pt x="82" y="114"/>
                  </a:lnTo>
                  <a:lnTo>
                    <a:pt x="96" y="107"/>
                  </a:lnTo>
                  <a:lnTo>
                    <a:pt x="107" y="96"/>
                  </a:lnTo>
                  <a:lnTo>
                    <a:pt x="115" y="82"/>
                  </a:lnTo>
                  <a:lnTo>
                    <a:pt x="118" y="64"/>
                  </a:lnTo>
                  <a:lnTo>
                    <a:pt x="115" y="47"/>
                  </a:lnTo>
                  <a:lnTo>
                    <a:pt x="107" y="32"/>
                  </a:lnTo>
                  <a:lnTo>
                    <a:pt x="96" y="20"/>
                  </a:lnTo>
                  <a:lnTo>
                    <a:pt x="82" y="13"/>
                  </a:lnTo>
                  <a:lnTo>
                    <a:pt x="66" y="11"/>
                  </a:lnTo>
                  <a:close/>
                  <a:moveTo>
                    <a:pt x="66" y="0"/>
                  </a:moveTo>
                  <a:lnTo>
                    <a:pt x="85" y="3"/>
                  </a:lnTo>
                  <a:lnTo>
                    <a:pt x="104" y="12"/>
                  </a:lnTo>
                  <a:lnTo>
                    <a:pt x="118" y="25"/>
                  </a:lnTo>
                  <a:lnTo>
                    <a:pt x="127" y="43"/>
                  </a:lnTo>
                  <a:lnTo>
                    <a:pt x="130" y="64"/>
                  </a:lnTo>
                  <a:lnTo>
                    <a:pt x="127" y="84"/>
                  </a:lnTo>
                  <a:lnTo>
                    <a:pt x="118" y="102"/>
                  </a:lnTo>
                  <a:lnTo>
                    <a:pt x="104" y="116"/>
                  </a:lnTo>
                  <a:lnTo>
                    <a:pt x="85" y="125"/>
                  </a:lnTo>
                  <a:lnTo>
                    <a:pt x="66" y="128"/>
                  </a:lnTo>
                  <a:lnTo>
                    <a:pt x="45" y="125"/>
                  </a:lnTo>
                  <a:lnTo>
                    <a:pt x="27" y="116"/>
                  </a:lnTo>
                  <a:lnTo>
                    <a:pt x="13" y="102"/>
                  </a:lnTo>
                  <a:lnTo>
                    <a:pt x="4" y="84"/>
                  </a:lnTo>
                  <a:lnTo>
                    <a:pt x="0" y="64"/>
                  </a:lnTo>
                  <a:lnTo>
                    <a:pt x="4" y="43"/>
                  </a:lnTo>
                  <a:lnTo>
                    <a:pt x="13" y="25"/>
                  </a:lnTo>
                  <a:lnTo>
                    <a:pt x="27" y="12"/>
                  </a:lnTo>
                  <a:lnTo>
                    <a:pt x="45" y="3"/>
                  </a:lnTo>
                  <a:lnTo>
                    <a:pt x="6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2"/>
            <p:cNvSpPr>
              <a:spLocks noEditPoints="1"/>
            </p:cNvSpPr>
            <p:nvPr userDrawn="1"/>
          </p:nvSpPr>
          <p:spPr bwMode="auto">
            <a:xfrm>
              <a:off x="6591301" y="4867276"/>
              <a:ext cx="52388" cy="50800"/>
            </a:xfrm>
            <a:custGeom>
              <a:avLst/>
              <a:gdLst>
                <a:gd name="T0" fmla="*/ 51 w 130"/>
                <a:gd name="T1" fmla="*/ 60 h 128"/>
                <a:gd name="T2" fmla="*/ 69 w 130"/>
                <a:gd name="T3" fmla="*/ 60 h 128"/>
                <a:gd name="T4" fmla="*/ 75 w 130"/>
                <a:gd name="T5" fmla="*/ 59 h 128"/>
                <a:gd name="T6" fmla="*/ 81 w 130"/>
                <a:gd name="T7" fmla="*/ 55 h 128"/>
                <a:gd name="T8" fmla="*/ 82 w 130"/>
                <a:gd name="T9" fmla="*/ 48 h 128"/>
                <a:gd name="T10" fmla="*/ 81 w 130"/>
                <a:gd name="T11" fmla="*/ 42 h 128"/>
                <a:gd name="T12" fmla="*/ 76 w 130"/>
                <a:gd name="T13" fmla="*/ 38 h 128"/>
                <a:gd name="T14" fmla="*/ 70 w 130"/>
                <a:gd name="T15" fmla="*/ 37 h 128"/>
                <a:gd name="T16" fmla="*/ 51 w 130"/>
                <a:gd name="T17" fmla="*/ 37 h 128"/>
                <a:gd name="T18" fmla="*/ 68 w 130"/>
                <a:gd name="T19" fmla="*/ 28 h 128"/>
                <a:gd name="T20" fmla="*/ 88 w 130"/>
                <a:gd name="T21" fmla="*/ 32 h 128"/>
                <a:gd name="T22" fmla="*/ 94 w 130"/>
                <a:gd name="T23" fmla="*/ 48 h 128"/>
                <a:gd name="T24" fmla="*/ 88 w 130"/>
                <a:gd name="T25" fmla="*/ 63 h 128"/>
                <a:gd name="T26" fmla="*/ 75 w 130"/>
                <a:gd name="T27" fmla="*/ 69 h 128"/>
                <a:gd name="T28" fmla="*/ 83 w 130"/>
                <a:gd name="T29" fmla="*/ 101 h 128"/>
                <a:gd name="T30" fmla="*/ 51 w 130"/>
                <a:gd name="T31" fmla="*/ 69 h 128"/>
                <a:gd name="T32" fmla="*/ 40 w 130"/>
                <a:gd name="T33" fmla="*/ 101 h 128"/>
                <a:gd name="T34" fmla="*/ 64 w 130"/>
                <a:gd name="T35" fmla="*/ 11 h 128"/>
                <a:gd name="T36" fmla="*/ 34 w 130"/>
                <a:gd name="T37" fmla="*/ 20 h 128"/>
                <a:gd name="T38" fmla="*/ 14 w 130"/>
                <a:gd name="T39" fmla="*/ 47 h 128"/>
                <a:gd name="T40" fmla="*/ 14 w 130"/>
                <a:gd name="T41" fmla="*/ 82 h 128"/>
                <a:gd name="T42" fmla="*/ 34 w 130"/>
                <a:gd name="T43" fmla="*/ 107 h 128"/>
                <a:gd name="T44" fmla="*/ 64 w 130"/>
                <a:gd name="T45" fmla="*/ 117 h 128"/>
                <a:gd name="T46" fmla="*/ 96 w 130"/>
                <a:gd name="T47" fmla="*/ 107 h 128"/>
                <a:gd name="T48" fmla="*/ 114 w 130"/>
                <a:gd name="T49" fmla="*/ 82 h 128"/>
                <a:gd name="T50" fmla="*/ 114 w 130"/>
                <a:gd name="T51" fmla="*/ 47 h 128"/>
                <a:gd name="T52" fmla="*/ 96 w 130"/>
                <a:gd name="T53" fmla="*/ 20 h 128"/>
                <a:gd name="T54" fmla="*/ 64 w 130"/>
                <a:gd name="T55" fmla="*/ 11 h 128"/>
                <a:gd name="T56" fmla="*/ 85 w 130"/>
                <a:gd name="T57" fmla="*/ 3 h 128"/>
                <a:gd name="T58" fmla="*/ 117 w 130"/>
                <a:gd name="T59" fmla="*/ 25 h 128"/>
                <a:gd name="T60" fmla="*/ 130 w 130"/>
                <a:gd name="T61" fmla="*/ 64 h 128"/>
                <a:gd name="T62" fmla="*/ 117 w 130"/>
                <a:gd name="T63" fmla="*/ 102 h 128"/>
                <a:gd name="T64" fmla="*/ 85 w 130"/>
                <a:gd name="T65" fmla="*/ 125 h 128"/>
                <a:gd name="T66" fmla="*/ 45 w 130"/>
                <a:gd name="T67" fmla="*/ 125 h 128"/>
                <a:gd name="T68" fmla="*/ 12 w 130"/>
                <a:gd name="T69" fmla="*/ 102 h 128"/>
                <a:gd name="T70" fmla="*/ 0 w 130"/>
                <a:gd name="T71" fmla="*/ 64 h 128"/>
                <a:gd name="T72" fmla="*/ 12 w 130"/>
                <a:gd name="T73" fmla="*/ 25 h 128"/>
                <a:gd name="T74" fmla="*/ 45 w 130"/>
                <a:gd name="T75" fmla="*/ 3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0" h="128">
                  <a:moveTo>
                    <a:pt x="51" y="37"/>
                  </a:moveTo>
                  <a:lnTo>
                    <a:pt x="51" y="60"/>
                  </a:lnTo>
                  <a:lnTo>
                    <a:pt x="64" y="60"/>
                  </a:lnTo>
                  <a:lnTo>
                    <a:pt x="69" y="60"/>
                  </a:lnTo>
                  <a:lnTo>
                    <a:pt x="73" y="59"/>
                  </a:lnTo>
                  <a:lnTo>
                    <a:pt x="75" y="59"/>
                  </a:lnTo>
                  <a:lnTo>
                    <a:pt x="79" y="56"/>
                  </a:lnTo>
                  <a:lnTo>
                    <a:pt x="81" y="55"/>
                  </a:lnTo>
                  <a:lnTo>
                    <a:pt x="82" y="52"/>
                  </a:lnTo>
                  <a:lnTo>
                    <a:pt x="82" y="48"/>
                  </a:lnTo>
                  <a:lnTo>
                    <a:pt x="82" y="44"/>
                  </a:lnTo>
                  <a:lnTo>
                    <a:pt x="81" y="42"/>
                  </a:lnTo>
                  <a:lnTo>
                    <a:pt x="79" y="40"/>
                  </a:lnTo>
                  <a:lnTo>
                    <a:pt x="76" y="38"/>
                  </a:lnTo>
                  <a:lnTo>
                    <a:pt x="73" y="37"/>
                  </a:lnTo>
                  <a:lnTo>
                    <a:pt x="70" y="37"/>
                  </a:lnTo>
                  <a:lnTo>
                    <a:pt x="66" y="37"/>
                  </a:lnTo>
                  <a:lnTo>
                    <a:pt x="51" y="37"/>
                  </a:lnTo>
                  <a:close/>
                  <a:moveTo>
                    <a:pt x="40" y="28"/>
                  </a:moveTo>
                  <a:lnTo>
                    <a:pt x="68" y="28"/>
                  </a:lnTo>
                  <a:lnTo>
                    <a:pt x="80" y="29"/>
                  </a:lnTo>
                  <a:lnTo>
                    <a:pt x="88" y="32"/>
                  </a:lnTo>
                  <a:lnTo>
                    <a:pt x="93" y="38"/>
                  </a:lnTo>
                  <a:lnTo>
                    <a:pt x="94" y="48"/>
                  </a:lnTo>
                  <a:lnTo>
                    <a:pt x="93" y="56"/>
                  </a:lnTo>
                  <a:lnTo>
                    <a:pt x="88" y="63"/>
                  </a:lnTo>
                  <a:lnTo>
                    <a:pt x="82" y="66"/>
                  </a:lnTo>
                  <a:lnTo>
                    <a:pt x="75" y="69"/>
                  </a:lnTo>
                  <a:lnTo>
                    <a:pt x="96" y="101"/>
                  </a:lnTo>
                  <a:lnTo>
                    <a:pt x="83" y="101"/>
                  </a:lnTo>
                  <a:lnTo>
                    <a:pt x="64" y="69"/>
                  </a:lnTo>
                  <a:lnTo>
                    <a:pt x="51" y="69"/>
                  </a:lnTo>
                  <a:lnTo>
                    <a:pt x="51" y="101"/>
                  </a:lnTo>
                  <a:lnTo>
                    <a:pt x="40" y="101"/>
                  </a:lnTo>
                  <a:lnTo>
                    <a:pt x="40" y="28"/>
                  </a:lnTo>
                  <a:close/>
                  <a:moveTo>
                    <a:pt x="64" y="11"/>
                  </a:moveTo>
                  <a:lnTo>
                    <a:pt x="48" y="13"/>
                  </a:lnTo>
                  <a:lnTo>
                    <a:pt x="34" y="20"/>
                  </a:lnTo>
                  <a:lnTo>
                    <a:pt x="22" y="32"/>
                  </a:lnTo>
                  <a:lnTo>
                    <a:pt x="14" y="47"/>
                  </a:lnTo>
                  <a:lnTo>
                    <a:pt x="12" y="64"/>
                  </a:lnTo>
                  <a:lnTo>
                    <a:pt x="14" y="82"/>
                  </a:lnTo>
                  <a:lnTo>
                    <a:pt x="22" y="96"/>
                  </a:lnTo>
                  <a:lnTo>
                    <a:pt x="34" y="107"/>
                  </a:lnTo>
                  <a:lnTo>
                    <a:pt x="48" y="114"/>
                  </a:lnTo>
                  <a:lnTo>
                    <a:pt x="64" y="117"/>
                  </a:lnTo>
                  <a:lnTo>
                    <a:pt x="81" y="114"/>
                  </a:lnTo>
                  <a:lnTo>
                    <a:pt x="96" y="107"/>
                  </a:lnTo>
                  <a:lnTo>
                    <a:pt x="107" y="96"/>
                  </a:lnTo>
                  <a:lnTo>
                    <a:pt x="114" y="82"/>
                  </a:lnTo>
                  <a:lnTo>
                    <a:pt x="116" y="64"/>
                  </a:lnTo>
                  <a:lnTo>
                    <a:pt x="114" y="47"/>
                  </a:lnTo>
                  <a:lnTo>
                    <a:pt x="107" y="32"/>
                  </a:lnTo>
                  <a:lnTo>
                    <a:pt x="96" y="20"/>
                  </a:lnTo>
                  <a:lnTo>
                    <a:pt x="81" y="13"/>
                  </a:lnTo>
                  <a:lnTo>
                    <a:pt x="64" y="11"/>
                  </a:lnTo>
                  <a:close/>
                  <a:moveTo>
                    <a:pt x="64" y="0"/>
                  </a:moveTo>
                  <a:lnTo>
                    <a:pt x="85" y="3"/>
                  </a:lnTo>
                  <a:lnTo>
                    <a:pt x="103" y="12"/>
                  </a:lnTo>
                  <a:lnTo>
                    <a:pt x="117" y="25"/>
                  </a:lnTo>
                  <a:lnTo>
                    <a:pt x="126" y="43"/>
                  </a:lnTo>
                  <a:lnTo>
                    <a:pt x="130" y="64"/>
                  </a:lnTo>
                  <a:lnTo>
                    <a:pt x="126" y="84"/>
                  </a:lnTo>
                  <a:lnTo>
                    <a:pt x="117" y="102"/>
                  </a:lnTo>
                  <a:lnTo>
                    <a:pt x="103" y="116"/>
                  </a:lnTo>
                  <a:lnTo>
                    <a:pt x="85" y="125"/>
                  </a:lnTo>
                  <a:lnTo>
                    <a:pt x="64" y="128"/>
                  </a:lnTo>
                  <a:lnTo>
                    <a:pt x="45" y="125"/>
                  </a:lnTo>
                  <a:lnTo>
                    <a:pt x="26" y="116"/>
                  </a:lnTo>
                  <a:lnTo>
                    <a:pt x="12" y="102"/>
                  </a:lnTo>
                  <a:lnTo>
                    <a:pt x="2" y="84"/>
                  </a:lnTo>
                  <a:lnTo>
                    <a:pt x="0" y="64"/>
                  </a:lnTo>
                  <a:lnTo>
                    <a:pt x="2" y="43"/>
                  </a:lnTo>
                  <a:lnTo>
                    <a:pt x="12" y="25"/>
                  </a:lnTo>
                  <a:lnTo>
                    <a:pt x="26" y="12"/>
                  </a:lnTo>
                  <a:lnTo>
                    <a:pt x="45" y="3"/>
                  </a:lnTo>
                  <a:lnTo>
                    <a:pt x="6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626364" y="192024"/>
            <a:ext cx="7891272" cy="457200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noAutofit/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6364" y="1014984"/>
            <a:ext cx="7891272" cy="363931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pPr lvl="0"/>
            <a:r>
              <a:rPr lang="en-US" dirty="0"/>
              <a:t>Click to add text or click an icon to add other content types.	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114800" y="4754880"/>
            <a:ext cx="914400" cy="230832"/>
          </a:xfrm>
          <a:prstGeom prst="rect">
            <a:avLst/>
          </a:prstGeom>
        </p:spPr>
        <p:txBody>
          <a:bodyPr vert="horz" lIns="91440" tIns="45720" rIns="91440" bIns="45720" rtlCol="0" anchor="b">
            <a:spAutoFit/>
          </a:bodyPr>
          <a:lstStyle>
            <a:lvl1pPr algn="ctr" defTabSz="182880">
              <a:defRPr sz="9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4976208B-6111-490B-8CEC-FFB249DB210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Box 4"/>
          <p:cNvSpPr txBox="1"/>
          <p:nvPr userDrawn="1"/>
        </p:nvSpPr>
        <p:spPr>
          <a:xfrm>
            <a:off x="3310128" y="4941552"/>
            <a:ext cx="2514600" cy="169277"/>
          </a:xfrm>
          <a:prstGeom prst="rect">
            <a:avLst/>
          </a:prstGeom>
          <a:noFill/>
        </p:spPr>
        <p:txBody>
          <a:bodyPr wrap="square" anchor="b" anchorCtr="0">
            <a:spAutoFit/>
          </a:bodyPr>
          <a:lstStyle/>
          <a:p>
            <a:pPr marL="0" marR="0" lvl="0" indent="0" algn="ctr" defTabSz="27432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0" i="0" u="none" strike="noStrike" kern="300" cap="none" spc="50" normalizeH="0" baseline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Calibri" charset="0"/>
                <a:cs typeface="Arial" panose="020B0604020202020204" pitchFamily="34" charset="0"/>
              </a:rPr>
              <a:t>Copyright © SAS Institute Inc.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012185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5" r:id="rId1"/>
    <p:sldLayoutId id="2147483986" r:id="rId2"/>
    <p:sldLayoutId id="2147483987" r:id="rId3"/>
    <p:sldLayoutId id="2147483988" r:id="rId4"/>
    <p:sldLayoutId id="2147483989" r:id="rId5"/>
    <p:sldLayoutId id="2147483990" r:id="rId6"/>
    <p:sldLayoutId id="2147483991" r:id="rId7"/>
    <p:sldLayoutId id="2147483992" r:id="rId8"/>
    <p:sldLayoutId id="2147483993" r:id="rId9"/>
  </p:sldLayoutIdLst>
  <p:transition>
    <p:fade/>
  </p:transition>
  <p:hf sldNum="0" hdr="0" ftr="0" dt="0"/>
  <p:txStyles>
    <p:titleStyle>
      <a:lvl1pPr algn="ctr" defTabSz="182880" rtl="0" eaLnBrk="1" latinLnBrk="0" hangingPunct="1">
        <a:spcBef>
          <a:spcPct val="0"/>
        </a:spcBef>
        <a:buNone/>
        <a:defRPr lang="en-US" sz="2800" kern="1200" cap="none" baseline="0" dirty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365760" rtl="0" eaLnBrk="1" latinLnBrk="0" hangingPunct="1">
        <a:lnSpc>
          <a:spcPct val="85000"/>
        </a:lnSpc>
        <a:spcBef>
          <a:spcPts val="800"/>
        </a:spcBef>
        <a:spcAft>
          <a:spcPts val="0"/>
        </a:spcAft>
        <a:buClr>
          <a:schemeClr val="accent1">
            <a:lumMod val="40000"/>
            <a:lumOff val="60000"/>
          </a:schemeClr>
        </a:buClr>
        <a:buSzPct val="80000"/>
        <a:buFont typeface="Arial" pitchFamily="34" charset="0"/>
        <a:buChar char="•"/>
        <a:defRPr sz="2000" b="0" kern="1200" cap="none" baseline="0">
          <a:solidFill>
            <a:schemeClr val="accent1">
              <a:lumMod val="40000"/>
              <a:lumOff val="60000"/>
            </a:schemeClr>
          </a:solidFill>
          <a:latin typeface="+mn-lt"/>
          <a:ea typeface="+mn-ea"/>
          <a:cs typeface="+mn-cs"/>
        </a:defRPr>
      </a:lvl1pPr>
      <a:lvl2pPr marL="365760" indent="-182880" algn="l" defTabSz="365760" rtl="0" eaLnBrk="1" latinLnBrk="0" hangingPunct="1">
        <a:lnSpc>
          <a:spcPct val="85000"/>
        </a:lnSpc>
        <a:spcBef>
          <a:spcPts val="800"/>
        </a:spcBef>
        <a:spcAft>
          <a:spcPts val="0"/>
        </a:spcAft>
        <a:buClr>
          <a:schemeClr val="bg1">
            <a:lumMod val="75000"/>
          </a:schemeClr>
        </a:buClr>
        <a:buSzPct val="80000"/>
        <a:buFont typeface="Arial" pitchFamily="34" charset="0"/>
        <a:buChar char="•"/>
        <a:tabLst/>
        <a:defRPr sz="1800" kern="1200" baseline="0">
          <a:solidFill>
            <a:schemeClr val="bg1">
              <a:lumMod val="75000"/>
            </a:schemeClr>
          </a:solidFill>
          <a:latin typeface="+mn-lt"/>
          <a:ea typeface="+mn-ea"/>
          <a:cs typeface="+mn-cs"/>
        </a:defRPr>
      </a:lvl2pPr>
      <a:lvl3pPr marL="548640" indent="-182880" algn="l" defTabSz="365760" rtl="0" eaLnBrk="1" latinLnBrk="0" hangingPunct="1">
        <a:lnSpc>
          <a:spcPct val="85000"/>
        </a:lnSpc>
        <a:spcBef>
          <a:spcPts val="800"/>
        </a:spcBef>
        <a:spcAft>
          <a:spcPts val="0"/>
        </a:spcAft>
        <a:buClr>
          <a:schemeClr val="bg1">
            <a:lumMod val="75000"/>
          </a:schemeClr>
        </a:buClr>
        <a:buSzPct val="100000"/>
        <a:buFont typeface="Calibri" panose="020F0502020204030204" pitchFamily="34" charset="0"/>
        <a:buChar char="-"/>
        <a:defRPr sz="1400" kern="1200" baseline="0">
          <a:solidFill>
            <a:schemeClr val="bg1">
              <a:lumMod val="75000"/>
            </a:schemeClr>
          </a:solidFill>
          <a:latin typeface="+mn-lt"/>
          <a:ea typeface="+mn-ea"/>
          <a:cs typeface="+mn-cs"/>
        </a:defRPr>
      </a:lvl3pPr>
      <a:lvl4pPr marL="731520" indent="-182880" algn="l" defTabSz="365760" rtl="0" eaLnBrk="1" latinLnBrk="0" hangingPunct="1">
        <a:lnSpc>
          <a:spcPct val="120000"/>
        </a:lnSpc>
        <a:spcBef>
          <a:spcPts val="0"/>
        </a:spcBef>
        <a:buClr>
          <a:schemeClr val="tx1">
            <a:lumMod val="65000"/>
            <a:lumOff val="35000"/>
          </a:schemeClr>
        </a:buClr>
        <a:buSzPct val="100000"/>
        <a:buFont typeface="Calibri" panose="020F0502020204030204" pitchFamily="34" charset="0"/>
        <a:buChar char="-"/>
        <a:defRPr sz="12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914400" indent="-182880" algn="l" defTabSz="365760" rtl="0" eaLnBrk="1" latinLnBrk="0" hangingPunct="1">
        <a:lnSpc>
          <a:spcPct val="120000"/>
        </a:lnSpc>
        <a:spcBef>
          <a:spcPts val="0"/>
        </a:spcBef>
        <a:buClr>
          <a:schemeClr val="tx1">
            <a:lumMod val="65000"/>
            <a:lumOff val="35000"/>
          </a:schemeClr>
        </a:buClr>
        <a:buSzPct val="100000"/>
        <a:buFont typeface="Calibri" panose="020F0502020204030204" pitchFamily="34" charset="0"/>
        <a:buChar char="-"/>
        <a:defRPr sz="10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097280" indent="-182880" algn="l" defTabSz="3657600" rtl="0" eaLnBrk="1" latinLnBrk="0" hangingPunct="1">
        <a:lnSpc>
          <a:spcPct val="120000"/>
        </a:lnSpc>
        <a:spcBef>
          <a:spcPts val="0"/>
        </a:spcBef>
        <a:buClr>
          <a:schemeClr val="accent1"/>
        </a:buClr>
        <a:buSzPct val="80000"/>
        <a:buFont typeface="Arial" pitchFamily="34" charset="0"/>
        <a:buChar char="•"/>
        <a:defRPr sz="1000" kern="1200">
          <a:solidFill>
            <a:schemeClr val="tx2"/>
          </a:solidFill>
          <a:latin typeface="+mn-lt"/>
          <a:ea typeface="+mn-ea"/>
          <a:cs typeface="+mn-cs"/>
        </a:defRPr>
      </a:lvl6pPr>
      <a:lvl7pPr marL="1280160" indent="-182880" algn="l" defTabSz="3657600" rtl="0" eaLnBrk="1" latinLnBrk="0" hangingPunct="1">
        <a:lnSpc>
          <a:spcPct val="120000"/>
        </a:lnSpc>
        <a:spcBef>
          <a:spcPts val="0"/>
        </a:spcBef>
        <a:buClr>
          <a:schemeClr val="accent1"/>
        </a:buClr>
        <a:buSzPct val="80000"/>
        <a:buFont typeface="Arial" pitchFamily="34" charset="0"/>
        <a:buChar char="•"/>
        <a:defRPr sz="1000" kern="1200">
          <a:solidFill>
            <a:schemeClr val="tx2"/>
          </a:solidFill>
          <a:latin typeface="+mn-lt"/>
          <a:ea typeface="+mn-ea"/>
          <a:cs typeface="+mn-cs"/>
        </a:defRPr>
      </a:lvl7pPr>
      <a:lvl8pPr marL="1463040" indent="-182880" algn="l" defTabSz="914400" rtl="0" eaLnBrk="1" latinLnBrk="0" hangingPunct="1">
        <a:lnSpc>
          <a:spcPct val="120000"/>
        </a:lnSpc>
        <a:spcBef>
          <a:spcPts val="0"/>
        </a:spcBef>
        <a:buClr>
          <a:schemeClr val="accent1"/>
        </a:buClr>
        <a:buSzPct val="80000"/>
        <a:buFont typeface="Arial" pitchFamily="34" charset="0"/>
        <a:buChar char="•"/>
        <a:defRPr sz="1000" kern="1200">
          <a:solidFill>
            <a:schemeClr val="tx2"/>
          </a:solidFill>
          <a:latin typeface="+mn-lt"/>
          <a:ea typeface="+mn-ea"/>
          <a:cs typeface="+mn-cs"/>
        </a:defRPr>
      </a:lvl8pPr>
      <a:lvl9pPr marL="1645920" indent="-182880" algn="l" defTabSz="365760" rtl="0" eaLnBrk="1" latinLnBrk="0" hangingPunct="1">
        <a:lnSpc>
          <a:spcPct val="120000"/>
        </a:lnSpc>
        <a:spcBef>
          <a:spcPts val="0"/>
        </a:spcBef>
        <a:buClr>
          <a:schemeClr val="accent1"/>
        </a:buClr>
        <a:buSzPct val="80000"/>
        <a:buFont typeface="Arial" pitchFamily="34" charset="0"/>
        <a:buChar char="•"/>
        <a:defRPr sz="10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 userDrawn="1"/>
        </p:nvGrpSpPr>
        <p:grpSpPr>
          <a:xfrm>
            <a:off x="8425797" y="4765184"/>
            <a:ext cx="526892" cy="220528"/>
            <a:chOff x="6145213" y="4384676"/>
            <a:chExt cx="1582738" cy="649287"/>
          </a:xfrm>
          <a:solidFill>
            <a:schemeClr val="tx2"/>
          </a:solidFill>
        </p:grpSpPr>
        <p:sp>
          <p:nvSpPr>
            <p:cNvPr id="10" name="Freeform 6"/>
            <p:cNvSpPr>
              <a:spLocks/>
            </p:cNvSpPr>
            <p:nvPr userDrawn="1"/>
          </p:nvSpPr>
          <p:spPr bwMode="auto">
            <a:xfrm>
              <a:off x="6640513" y="4454526"/>
              <a:ext cx="341313" cy="449263"/>
            </a:xfrm>
            <a:custGeom>
              <a:avLst/>
              <a:gdLst>
                <a:gd name="T0" fmla="*/ 485 w 859"/>
                <a:gd name="T1" fmla="*/ 5 h 1132"/>
                <a:gd name="T2" fmla="*/ 603 w 859"/>
                <a:gd name="T3" fmla="*/ 31 h 1132"/>
                <a:gd name="T4" fmla="*/ 699 w 859"/>
                <a:gd name="T5" fmla="*/ 82 h 1132"/>
                <a:gd name="T6" fmla="*/ 771 w 859"/>
                <a:gd name="T7" fmla="*/ 167 h 1132"/>
                <a:gd name="T8" fmla="*/ 810 w 859"/>
                <a:gd name="T9" fmla="*/ 290 h 1132"/>
                <a:gd name="T10" fmla="*/ 642 w 859"/>
                <a:gd name="T11" fmla="*/ 307 h 1132"/>
                <a:gd name="T12" fmla="*/ 606 w 859"/>
                <a:gd name="T13" fmla="*/ 231 h 1132"/>
                <a:gd name="T14" fmla="*/ 544 w 859"/>
                <a:gd name="T15" fmla="*/ 184 h 1132"/>
                <a:gd name="T16" fmla="*/ 467 w 859"/>
                <a:gd name="T17" fmla="*/ 162 h 1132"/>
                <a:gd name="T18" fmla="*/ 385 w 859"/>
                <a:gd name="T19" fmla="*/ 158 h 1132"/>
                <a:gd name="T20" fmla="*/ 304 w 859"/>
                <a:gd name="T21" fmla="*/ 172 h 1132"/>
                <a:gd name="T22" fmla="*/ 236 w 859"/>
                <a:gd name="T23" fmla="*/ 207 h 1132"/>
                <a:gd name="T24" fmla="*/ 200 w 859"/>
                <a:gd name="T25" fmla="*/ 268 h 1132"/>
                <a:gd name="T26" fmla="*/ 207 w 859"/>
                <a:gd name="T27" fmla="*/ 344 h 1132"/>
                <a:gd name="T28" fmla="*/ 256 w 859"/>
                <a:gd name="T29" fmla="*/ 397 h 1132"/>
                <a:gd name="T30" fmla="*/ 334 w 859"/>
                <a:gd name="T31" fmla="*/ 434 h 1132"/>
                <a:gd name="T32" fmla="*/ 428 w 859"/>
                <a:gd name="T33" fmla="*/ 460 h 1132"/>
                <a:gd name="T34" fmla="*/ 528 w 859"/>
                <a:gd name="T35" fmla="*/ 484 h 1132"/>
                <a:gd name="T36" fmla="*/ 634 w 859"/>
                <a:gd name="T37" fmla="*/ 513 h 1132"/>
                <a:gd name="T38" fmla="*/ 728 w 859"/>
                <a:gd name="T39" fmla="*/ 556 h 1132"/>
                <a:gd name="T40" fmla="*/ 804 w 859"/>
                <a:gd name="T41" fmla="*/ 620 h 1132"/>
                <a:gd name="T42" fmla="*/ 850 w 859"/>
                <a:gd name="T43" fmla="*/ 711 h 1132"/>
                <a:gd name="T44" fmla="*/ 857 w 859"/>
                <a:gd name="T45" fmla="*/ 838 h 1132"/>
                <a:gd name="T46" fmla="*/ 821 w 859"/>
                <a:gd name="T47" fmla="*/ 954 h 1132"/>
                <a:gd name="T48" fmla="*/ 750 w 859"/>
                <a:gd name="T49" fmla="*/ 1037 h 1132"/>
                <a:gd name="T50" fmla="*/ 655 w 859"/>
                <a:gd name="T51" fmla="*/ 1093 h 1132"/>
                <a:gd name="T52" fmla="*/ 545 w 859"/>
                <a:gd name="T53" fmla="*/ 1124 h 1132"/>
                <a:gd name="T54" fmla="*/ 428 w 859"/>
                <a:gd name="T55" fmla="*/ 1132 h 1132"/>
                <a:gd name="T56" fmla="*/ 297 w 859"/>
                <a:gd name="T57" fmla="*/ 1120 h 1132"/>
                <a:gd name="T58" fmla="*/ 182 w 859"/>
                <a:gd name="T59" fmla="*/ 1081 h 1132"/>
                <a:gd name="T60" fmla="*/ 89 w 859"/>
                <a:gd name="T61" fmla="*/ 1012 h 1132"/>
                <a:gd name="T62" fmla="*/ 26 w 859"/>
                <a:gd name="T63" fmla="*/ 908 h 1132"/>
                <a:gd name="T64" fmla="*/ 0 w 859"/>
                <a:gd name="T65" fmla="*/ 767 h 1132"/>
                <a:gd name="T66" fmla="*/ 178 w 859"/>
                <a:gd name="T67" fmla="*/ 838 h 1132"/>
                <a:gd name="T68" fmla="*/ 229 w 859"/>
                <a:gd name="T69" fmla="*/ 913 h 1132"/>
                <a:gd name="T70" fmla="*/ 308 w 859"/>
                <a:gd name="T71" fmla="*/ 957 h 1132"/>
                <a:gd name="T72" fmla="*/ 404 w 859"/>
                <a:gd name="T73" fmla="*/ 974 h 1132"/>
                <a:gd name="T74" fmla="*/ 488 w 859"/>
                <a:gd name="T75" fmla="*/ 974 h 1132"/>
                <a:gd name="T76" fmla="*/ 564 w 859"/>
                <a:gd name="T77" fmla="*/ 960 h 1132"/>
                <a:gd name="T78" fmla="*/ 630 w 859"/>
                <a:gd name="T79" fmla="*/ 927 h 1132"/>
                <a:gd name="T80" fmla="*/ 674 w 859"/>
                <a:gd name="T81" fmla="*/ 871 h 1132"/>
                <a:gd name="T82" fmla="*/ 681 w 859"/>
                <a:gd name="T83" fmla="*/ 787 h 1132"/>
                <a:gd name="T84" fmla="*/ 647 w 859"/>
                <a:gd name="T85" fmla="*/ 722 h 1132"/>
                <a:gd name="T86" fmla="*/ 580 w 859"/>
                <a:gd name="T87" fmla="*/ 677 h 1132"/>
                <a:gd name="T88" fmla="*/ 490 w 859"/>
                <a:gd name="T89" fmla="*/ 647 h 1132"/>
                <a:gd name="T90" fmla="*/ 387 w 859"/>
                <a:gd name="T91" fmla="*/ 622 h 1132"/>
                <a:gd name="T92" fmla="*/ 281 w 859"/>
                <a:gd name="T93" fmla="*/ 595 h 1132"/>
                <a:gd name="T94" fmla="*/ 183 w 859"/>
                <a:gd name="T95" fmla="*/ 558 h 1132"/>
                <a:gd name="T96" fmla="*/ 99 w 859"/>
                <a:gd name="T97" fmla="*/ 504 h 1132"/>
                <a:gd name="T98" fmla="*/ 42 w 859"/>
                <a:gd name="T99" fmla="*/ 423 h 1132"/>
                <a:gd name="T100" fmla="*/ 21 w 859"/>
                <a:gd name="T101" fmla="*/ 308 h 1132"/>
                <a:gd name="T102" fmla="*/ 43 w 859"/>
                <a:gd name="T103" fmla="*/ 193 h 1132"/>
                <a:gd name="T104" fmla="*/ 103 w 859"/>
                <a:gd name="T105" fmla="*/ 107 h 1132"/>
                <a:gd name="T106" fmla="*/ 190 w 859"/>
                <a:gd name="T107" fmla="*/ 46 h 1132"/>
                <a:gd name="T108" fmla="*/ 292 w 859"/>
                <a:gd name="T109" fmla="*/ 12 h 1132"/>
                <a:gd name="T110" fmla="*/ 399 w 859"/>
                <a:gd name="T111" fmla="*/ 0 h 1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859" h="1132">
                  <a:moveTo>
                    <a:pt x="399" y="0"/>
                  </a:moveTo>
                  <a:lnTo>
                    <a:pt x="443" y="2"/>
                  </a:lnTo>
                  <a:lnTo>
                    <a:pt x="485" y="5"/>
                  </a:lnTo>
                  <a:lnTo>
                    <a:pt x="527" y="11"/>
                  </a:lnTo>
                  <a:lnTo>
                    <a:pt x="566" y="20"/>
                  </a:lnTo>
                  <a:lnTo>
                    <a:pt x="603" y="31"/>
                  </a:lnTo>
                  <a:lnTo>
                    <a:pt x="637" y="44"/>
                  </a:lnTo>
                  <a:lnTo>
                    <a:pt x="670" y="62"/>
                  </a:lnTo>
                  <a:lnTo>
                    <a:pt x="699" y="82"/>
                  </a:lnTo>
                  <a:lnTo>
                    <a:pt x="726" y="107"/>
                  </a:lnTo>
                  <a:lnTo>
                    <a:pt x="750" y="134"/>
                  </a:lnTo>
                  <a:lnTo>
                    <a:pt x="771" y="167"/>
                  </a:lnTo>
                  <a:lnTo>
                    <a:pt x="787" y="203"/>
                  </a:lnTo>
                  <a:lnTo>
                    <a:pt x="800" y="244"/>
                  </a:lnTo>
                  <a:lnTo>
                    <a:pt x="810" y="290"/>
                  </a:lnTo>
                  <a:lnTo>
                    <a:pt x="815" y="339"/>
                  </a:lnTo>
                  <a:lnTo>
                    <a:pt x="648" y="339"/>
                  </a:lnTo>
                  <a:lnTo>
                    <a:pt x="642" y="307"/>
                  </a:lnTo>
                  <a:lnTo>
                    <a:pt x="634" y="278"/>
                  </a:lnTo>
                  <a:lnTo>
                    <a:pt x="621" y="254"/>
                  </a:lnTo>
                  <a:lnTo>
                    <a:pt x="606" y="231"/>
                  </a:lnTo>
                  <a:lnTo>
                    <a:pt x="587" y="213"/>
                  </a:lnTo>
                  <a:lnTo>
                    <a:pt x="567" y="197"/>
                  </a:lnTo>
                  <a:lnTo>
                    <a:pt x="544" y="184"/>
                  </a:lnTo>
                  <a:lnTo>
                    <a:pt x="519" y="174"/>
                  </a:lnTo>
                  <a:lnTo>
                    <a:pt x="494" y="167"/>
                  </a:lnTo>
                  <a:lnTo>
                    <a:pt x="467" y="162"/>
                  </a:lnTo>
                  <a:lnTo>
                    <a:pt x="440" y="158"/>
                  </a:lnTo>
                  <a:lnTo>
                    <a:pt x="412" y="157"/>
                  </a:lnTo>
                  <a:lnTo>
                    <a:pt x="385" y="158"/>
                  </a:lnTo>
                  <a:lnTo>
                    <a:pt x="358" y="161"/>
                  </a:lnTo>
                  <a:lnTo>
                    <a:pt x="330" y="166"/>
                  </a:lnTo>
                  <a:lnTo>
                    <a:pt x="304" y="172"/>
                  </a:lnTo>
                  <a:lnTo>
                    <a:pt x="279" y="180"/>
                  </a:lnTo>
                  <a:lnTo>
                    <a:pt x="257" y="192"/>
                  </a:lnTo>
                  <a:lnTo>
                    <a:pt x="236" y="207"/>
                  </a:lnTo>
                  <a:lnTo>
                    <a:pt x="221" y="224"/>
                  </a:lnTo>
                  <a:lnTo>
                    <a:pt x="208" y="244"/>
                  </a:lnTo>
                  <a:lnTo>
                    <a:pt x="200" y="268"/>
                  </a:lnTo>
                  <a:lnTo>
                    <a:pt x="198" y="296"/>
                  </a:lnTo>
                  <a:lnTo>
                    <a:pt x="200" y="321"/>
                  </a:lnTo>
                  <a:lnTo>
                    <a:pt x="207" y="344"/>
                  </a:lnTo>
                  <a:lnTo>
                    <a:pt x="219" y="365"/>
                  </a:lnTo>
                  <a:lnTo>
                    <a:pt x="236" y="382"/>
                  </a:lnTo>
                  <a:lnTo>
                    <a:pt x="256" y="397"/>
                  </a:lnTo>
                  <a:lnTo>
                    <a:pt x="279" y="411"/>
                  </a:lnTo>
                  <a:lnTo>
                    <a:pt x="304" y="423"/>
                  </a:lnTo>
                  <a:lnTo>
                    <a:pt x="334" y="434"/>
                  </a:lnTo>
                  <a:lnTo>
                    <a:pt x="363" y="443"/>
                  </a:lnTo>
                  <a:lnTo>
                    <a:pt x="395" y="452"/>
                  </a:lnTo>
                  <a:lnTo>
                    <a:pt x="428" y="460"/>
                  </a:lnTo>
                  <a:lnTo>
                    <a:pt x="461" y="467"/>
                  </a:lnTo>
                  <a:lnTo>
                    <a:pt x="495" y="476"/>
                  </a:lnTo>
                  <a:lnTo>
                    <a:pt x="528" y="484"/>
                  </a:lnTo>
                  <a:lnTo>
                    <a:pt x="564" y="493"/>
                  </a:lnTo>
                  <a:lnTo>
                    <a:pt x="600" y="502"/>
                  </a:lnTo>
                  <a:lnTo>
                    <a:pt x="634" y="513"/>
                  </a:lnTo>
                  <a:lnTo>
                    <a:pt x="666" y="527"/>
                  </a:lnTo>
                  <a:lnTo>
                    <a:pt x="698" y="540"/>
                  </a:lnTo>
                  <a:lnTo>
                    <a:pt x="728" y="556"/>
                  </a:lnTo>
                  <a:lnTo>
                    <a:pt x="756" y="575"/>
                  </a:lnTo>
                  <a:lnTo>
                    <a:pt x="782" y="595"/>
                  </a:lnTo>
                  <a:lnTo>
                    <a:pt x="804" y="620"/>
                  </a:lnTo>
                  <a:lnTo>
                    <a:pt x="823" y="646"/>
                  </a:lnTo>
                  <a:lnTo>
                    <a:pt x="838" y="676"/>
                  </a:lnTo>
                  <a:lnTo>
                    <a:pt x="850" y="711"/>
                  </a:lnTo>
                  <a:lnTo>
                    <a:pt x="857" y="750"/>
                  </a:lnTo>
                  <a:lnTo>
                    <a:pt x="859" y="792"/>
                  </a:lnTo>
                  <a:lnTo>
                    <a:pt x="857" y="838"/>
                  </a:lnTo>
                  <a:lnTo>
                    <a:pt x="849" y="880"/>
                  </a:lnTo>
                  <a:lnTo>
                    <a:pt x="838" y="919"/>
                  </a:lnTo>
                  <a:lnTo>
                    <a:pt x="821" y="954"/>
                  </a:lnTo>
                  <a:lnTo>
                    <a:pt x="801" y="985"/>
                  </a:lnTo>
                  <a:lnTo>
                    <a:pt x="777" y="1013"/>
                  </a:lnTo>
                  <a:lnTo>
                    <a:pt x="750" y="1037"/>
                  </a:lnTo>
                  <a:lnTo>
                    <a:pt x="721" y="1059"/>
                  </a:lnTo>
                  <a:lnTo>
                    <a:pt x="689" y="1077"/>
                  </a:lnTo>
                  <a:lnTo>
                    <a:pt x="655" y="1093"/>
                  </a:lnTo>
                  <a:lnTo>
                    <a:pt x="619" y="1106"/>
                  </a:lnTo>
                  <a:lnTo>
                    <a:pt x="583" y="1116"/>
                  </a:lnTo>
                  <a:lnTo>
                    <a:pt x="545" y="1124"/>
                  </a:lnTo>
                  <a:lnTo>
                    <a:pt x="506" y="1129"/>
                  </a:lnTo>
                  <a:lnTo>
                    <a:pt x="467" y="1132"/>
                  </a:lnTo>
                  <a:lnTo>
                    <a:pt x="428" y="1132"/>
                  </a:lnTo>
                  <a:lnTo>
                    <a:pt x="383" y="1131"/>
                  </a:lnTo>
                  <a:lnTo>
                    <a:pt x="340" y="1128"/>
                  </a:lnTo>
                  <a:lnTo>
                    <a:pt x="297" y="1120"/>
                  </a:lnTo>
                  <a:lnTo>
                    <a:pt x="257" y="1111"/>
                  </a:lnTo>
                  <a:lnTo>
                    <a:pt x="218" y="1097"/>
                  </a:lnTo>
                  <a:lnTo>
                    <a:pt x="182" y="1081"/>
                  </a:lnTo>
                  <a:lnTo>
                    <a:pt x="148" y="1061"/>
                  </a:lnTo>
                  <a:lnTo>
                    <a:pt x="117" y="1038"/>
                  </a:lnTo>
                  <a:lnTo>
                    <a:pt x="89" y="1012"/>
                  </a:lnTo>
                  <a:lnTo>
                    <a:pt x="65" y="980"/>
                  </a:lnTo>
                  <a:lnTo>
                    <a:pt x="43" y="947"/>
                  </a:lnTo>
                  <a:lnTo>
                    <a:pt x="26" y="908"/>
                  </a:lnTo>
                  <a:lnTo>
                    <a:pt x="13" y="865"/>
                  </a:lnTo>
                  <a:lnTo>
                    <a:pt x="4" y="819"/>
                  </a:lnTo>
                  <a:lnTo>
                    <a:pt x="0" y="767"/>
                  </a:lnTo>
                  <a:lnTo>
                    <a:pt x="166" y="767"/>
                  </a:lnTo>
                  <a:lnTo>
                    <a:pt x="170" y="804"/>
                  </a:lnTo>
                  <a:lnTo>
                    <a:pt x="178" y="838"/>
                  </a:lnTo>
                  <a:lnTo>
                    <a:pt x="191" y="867"/>
                  </a:lnTo>
                  <a:lnTo>
                    <a:pt x="208" y="891"/>
                  </a:lnTo>
                  <a:lnTo>
                    <a:pt x="229" y="913"/>
                  </a:lnTo>
                  <a:lnTo>
                    <a:pt x="253" y="931"/>
                  </a:lnTo>
                  <a:lnTo>
                    <a:pt x="279" y="945"/>
                  </a:lnTo>
                  <a:lnTo>
                    <a:pt x="308" y="957"/>
                  </a:lnTo>
                  <a:lnTo>
                    <a:pt x="338" y="966"/>
                  </a:lnTo>
                  <a:lnTo>
                    <a:pt x="371" y="972"/>
                  </a:lnTo>
                  <a:lnTo>
                    <a:pt x="404" y="974"/>
                  </a:lnTo>
                  <a:lnTo>
                    <a:pt x="438" y="976"/>
                  </a:lnTo>
                  <a:lnTo>
                    <a:pt x="462" y="976"/>
                  </a:lnTo>
                  <a:lnTo>
                    <a:pt x="488" y="974"/>
                  </a:lnTo>
                  <a:lnTo>
                    <a:pt x="513" y="971"/>
                  </a:lnTo>
                  <a:lnTo>
                    <a:pt x="539" y="966"/>
                  </a:lnTo>
                  <a:lnTo>
                    <a:pt x="564" y="960"/>
                  </a:lnTo>
                  <a:lnTo>
                    <a:pt x="589" y="951"/>
                  </a:lnTo>
                  <a:lnTo>
                    <a:pt x="610" y="941"/>
                  </a:lnTo>
                  <a:lnTo>
                    <a:pt x="630" y="927"/>
                  </a:lnTo>
                  <a:lnTo>
                    <a:pt x="648" y="912"/>
                  </a:lnTo>
                  <a:lnTo>
                    <a:pt x="663" y="892"/>
                  </a:lnTo>
                  <a:lnTo>
                    <a:pt x="674" y="871"/>
                  </a:lnTo>
                  <a:lnTo>
                    <a:pt x="681" y="844"/>
                  </a:lnTo>
                  <a:lnTo>
                    <a:pt x="683" y="815"/>
                  </a:lnTo>
                  <a:lnTo>
                    <a:pt x="681" y="787"/>
                  </a:lnTo>
                  <a:lnTo>
                    <a:pt x="674" y="762"/>
                  </a:lnTo>
                  <a:lnTo>
                    <a:pt x="661" y="740"/>
                  </a:lnTo>
                  <a:lnTo>
                    <a:pt x="647" y="722"/>
                  </a:lnTo>
                  <a:lnTo>
                    <a:pt x="627" y="705"/>
                  </a:lnTo>
                  <a:lnTo>
                    <a:pt x="606" y="691"/>
                  </a:lnTo>
                  <a:lnTo>
                    <a:pt x="580" y="677"/>
                  </a:lnTo>
                  <a:lnTo>
                    <a:pt x="552" y="667"/>
                  </a:lnTo>
                  <a:lnTo>
                    <a:pt x="522" y="656"/>
                  </a:lnTo>
                  <a:lnTo>
                    <a:pt x="490" y="647"/>
                  </a:lnTo>
                  <a:lnTo>
                    <a:pt x="457" y="639"/>
                  </a:lnTo>
                  <a:lnTo>
                    <a:pt x="422" y="630"/>
                  </a:lnTo>
                  <a:lnTo>
                    <a:pt x="387" y="622"/>
                  </a:lnTo>
                  <a:lnTo>
                    <a:pt x="352" y="613"/>
                  </a:lnTo>
                  <a:lnTo>
                    <a:pt x="317" y="605"/>
                  </a:lnTo>
                  <a:lnTo>
                    <a:pt x="281" y="595"/>
                  </a:lnTo>
                  <a:lnTo>
                    <a:pt x="247" y="585"/>
                  </a:lnTo>
                  <a:lnTo>
                    <a:pt x="215" y="572"/>
                  </a:lnTo>
                  <a:lnTo>
                    <a:pt x="183" y="558"/>
                  </a:lnTo>
                  <a:lnTo>
                    <a:pt x="153" y="542"/>
                  </a:lnTo>
                  <a:lnTo>
                    <a:pt x="125" y="524"/>
                  </a:lnTo>
                  <a:lnTo>
                    <a:pt x="99" y="504"/>
                  </a:lnTo>
                  <a:lnTo>
                    <a:pt x="77" y="480"/>
                  </a:lnTo>
                  <a:lnTo>
                    <a:pt x="58" y="453"/>
                  </a:lnTo>
                  <a:lnTo>
                    <a:pt x="42" y="423"/>
                  </a:lnTo>
                  <a:lnTo>
                    <a:pt x="31" y="389"/>
                  </a:lnTo>
                  <a:lnTo>
                    <a:pt x="24" y="350"/>
                  </a:lnTo>
                  <a:lnTo>
                    <a:pt x="21" y="308"/>
                  </a:lnTo>
                  <a:lnTo>
                    <a:pt x="24" y="267"/>
                  </a:lnTo>
                  <a:lnTo>
                    <a:pt x="31" y="228"/>
                  </a:lnTo>
                  <a:lnTo>
                    <a:pt x="43" y="193"/>
                  </a:lnTo>
                  <a:lnTo>
                    <a:pt x="60" y="161"/>
                  </a:lnTo>
                  <a:lnTo>
                    <a:pt x="80" y="132"/>
                  </a:lnTo>
                  <a:lnTo>
                    <a:pt x="103" y="107"/>
                  </a:lnTo>
                  <a:lnTo>
                    <a:pt x="130" y="84"/>
                  </a:lnTo>
                  <a:lnTo>
                    <a:pt x="159" y="63"/>
                  </a:lnTo>
                  <a:lnTo>
                    <a:pt x="190" y="46"/>
                  </a:lnTo>
                  <a:lnTo>
                    <a:pt x="223" y="32"/>
                  </a:lnTo>
                  <a:lnTo>
                    <a:pt x="257" y="21"/>
                  </a:lnTo>
                  <a:lnTo>
                    <a:pt x="292" y="12"/>
                  </a:lnTo>
                  <a:lnTo>
                    <a:pt x="327" y="6"/>
                  </a:lnTo>
                  <a:lnTo>
                    <a:pt x="364" y="2"/>
                  </a:lnTo>
                  <a:lnTo>
                    <a:pt x="39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7"/>
            <p:cNvSpPr>
              <a:spLocks noEditPoints="1"/>
            </p:cNvSpPr>
            <p:nvPr userDrawn="1"/>
          </p:nvSpPr>
          <p:spPr bwMode="auto">
            <a:xfrm>
              <a:off x="6994526" y="4454526"/>
              <a:ext cx="377825" cy="449263"/>
            </a:xfrm>
            <a:custGeom>
              <a:avLst/>
              <a:gdLst>
                <a:gd name="T0" fmla="*/ 629 w 951"/>
                <a:gd name="T1" fmla="*/ 576 h 1132"/>
                <a:gd name="T2" fmla="*/ 530 w 951"/>
                <a:gd name="T3" fmla="*/ 600 h 1132"/>
                <a:gd name="T4" fmla="*/ 417 w 951"/>
                <a:gd name="T5" fmla="*/ 616 h 1132"/>
                <a:gd name="T6" fmla="*/ 322 w 951"/>
                <a:gd name="T7" fmla="*/ 636 h 1132"/>
                <a:gd name="T8" fmla="*/ 247 w 951"/>
                <a:gd name="T9" fmla="*/ 670 h 1132"/>
                <a:gd name="T10" fmla="*/ 196 w 951"/>
                <a:gd name="T11" fmla="*/ 728 h 1132"/>
                <a:gd name="T12" fmla="*/ 176 w 951"/>
                <a:gd name="T13" fmla="*/ 817 h 1132"/>
                <a:gd name="T14" fmla="*/ 194 w 951"/>
                <a:gd name="T15" fmla="*/ 897 h 1132"/>
                <a:gd name="T16" fmla="*/ 245 w 951"/>
                <a:gd name="T17" fmla="*/ 947 h 1132"/>
                <a:gd name="T18" fmla="*/ 317 w 951"/>
                <a:gd name="T19" fmla="*/ 972 h 1132"/>
                <a:gd name="T20" fmla="*/ 417 w 951"/>
                <a:gd name="T21" fmla="*/ 974 h 1132"/>
                <a:gd name="T22" fmla="*/ 528 w 951"/>
                <a:gd name="T23" fmla="*/ 944 h 1132"/>
                <a:gd name="T24" fmla="*/ 609 w 951"/>
                <a:gd name="T25" fmla="*/ 890 h 1132"/>
                <a:gd name="T26" fmla="*/ 658 w 951"/>
                <a:gd name="T27" fmla="*/ 822 h 1132"/>
                <a:gd name="T28" fmla="*/ 679 w 951"/>
                <a:gd name="T29" fmla="*/ 753 h 1132"/>
                <a:gd name="T30" fmla="*/ 468 w 951"/>
                <a:gd name="T31" fmla="*/ 0 h 1132"/>
                <a:gd name="T32" fmla="*/ 570 w 951"/>
                <a:gd name="T33" fmla="*/ 6 h 1132"/>
                <a:gd name="T34" fmla="*/ 668 w 951"/>
                <a:gd name="T35" fmla="*/ 28 h 1132"/>
                <a:gd name="T36" fmla="*/ 752 w 951"/>
                <a:gd name="T37" fmla="*/ 72 h 1132"/>
                <a:gd name="T38" fmla="*/ 814 w 951"/>
                <a:gd name="T39" fmla="*/ 145 h 1132"/>
                <a:gd name="T40" fmla="*/ 845 w 951"/>
                <a:gd name="T41" fmla="*/ 253 h 1132"/>
                <a:gd name="T42" fmla="*/ 848 w 951"/>
                <a:gd name="T43" fmla="*/ 884 h 1132"/>
                <a:gd name="T44" fmla="*/ 854 w 951"/>
                <a:gd name="T45" fmla="*/ 947 h 1132"/>
                <a:gd name="T46" fmla="*/ 883 w 951"/>
                <a:gd name="T47" fmla="*/ 974 h 1132"/>
                <a:gd name="T48" fmla="*/ 932 w 951"/>
                <a:gd name="T49" fmla="*/ 972 h 1132"/>
                <a:gd name="T50" fmla="*/ 933 w 951"/>
                <a:gd name="T51" fmla="*/ 1114 h 1132"/>
                <a:gd name="T52" fmla="*/ 861 w 951"/>
                <a:gd name="T53" fmla="*/ 1131 h 1132"/>
                <a:gd name="T54" fmla="*/ 779 w 951"/>
                <a:gd name="T55" fmla="*/ 1125 h 1132"/>
                <a:gd name="T56" fmla="*/ 721 w 951"/>
                <a:gd name="T57" fmla="*/ 1083 h 1132"/>
                <a:gd name="T58" fmla="*/ 692 w 951"/>
                <a:gd name="T59" fmla="*/ 1002 h 1132"/>
                <a:gd name="T60" fmla="*/ 616 w 951"/>
                <a:gd name="T61" fmla="*/ 1041 h 1132"/>
                <a:gd name="T62" fmla="*/ 485 w 951"/>
                <a:gd name="T63" fmla="*/ 1111 h 1132"/>
                <a:gd name="T64" fmla="*/ 334 w 951"/>
                <a:gd name="T65" fmla="*/ 1132 h 1132"/>
                <a:gd name="T66" fmla="*/ 222 w 951"/>
                <a:gd name="T67" fmla="*/ 1120 h 1132"/>
                <a:gd name="T68" fmla="*/ 125 w 951"/>
                <a:gd name="T69" fmla="*/ 1082 h 1132"/>
                <a:gd name="T70" fmla="*/ 52 w 951"/>
                <a:gd name="T71" fmla="*/ 1013 h 1132"/>
                <a:gd name="T72" fmla="*/ 9 w 951"/>
                <a:gd name="T73" fmla="*/ 914 h 1132"/>
                <a:gd name="T74" fmla="*/ 1 w 951"/>
                <a:gd name="T75" fmla="*/ 784 h 1132"/>
                <a:gd name="T76" fmla="*/ 33 w 951"/>
                <a:gd name="T77" fmla="*/ 671 h 1132"/>
                <a:gd name="T78" fmla="*/ 94 w 951"/>
                <a:gd name="T79" fmla="*/ 594 h 1132"/>
                <a:gd name="T80" fmla="*/ 176 w 951"/>
                <a:gd name="T81" fmla="*/ 545 h 1132"/>
                <a:gd name="T82" fmla="*/ 273 w 951"/>
                <a:gd name="T83" fmla="*/ 512 h 1132"/>
                <a:gd name="T84" fmla="*/ 381 w 951"/>
                <a:gd name="T85" fmla="*/ 489 h 1132"/>
                <a:gd name="T86" fmla="*/ 491 w 951"/>
                <a:gd name="T87" fmla="*/ 472 h 1132"/>
                <a:gd name="T88" fmla="*/ 582 w 951"/>
                <a:gd name="T89" fmla="*/ 453 h 1132"/>
                <a:gd name="T90" fmla="*/ 647 w 951"/>
                <a:gd name="T91" fmla="*/ 422 h 1132"/>
                <a:gd name="T92" fmla="*/ 680 w 951"/>
                <a:gd name="T93" fmla="*/ 365 h 1132"/>
                <a:gd name="T94" fmla="*/ 675 w 951"/>
                <a:gd name="T95" fmla="*/ 276 h 1132"/>
                <a:gd name="T96" fmla="*/ 638 w 951"/>
                <a:gd name="T97" fmla="*/ 210 h 1132"/>
                <a:gd name="T98" fmla="*/ 578 w 951"/>
                <a:gd name="T99" fmla="*/ 175 h 1132"/>
                <a:gd name="T100" fmla="*/ 506 w 951"/>
                <a:gd name="T101" fmla="*/ 160 h 1132"/>
                <a:gd name="T102" fmla="*/ 423 w 951"/>
                <a:gd name="T103" fmla="*/ 158 h 1132"/>
                <a:gd name="T104" fmla="*/ 332 w 951"/>
                <a:gd name="T105" fmla="*/ 175 h 1132"/>
                <a:gd name="T106" fmla="*/ 261 w 951"/>
                <a:gd name="T107" fmla="*/ 218 h 1132"/>
                <a:gd name="T108" fmla="*/ 216 w 951"/>
                <a:gd name="T109" fmla="*/ 292 h 1132"/>
                <a:gd name="T110" fmla="*/ 39 w 951"/>
                <a:gd name="T111" fmla="*/ 362 h 1132"/>
                <a:gd name="T112" fmla="*/ 66 w 951"/>
                <a:gd name="T113" fmla="*/ 222 h 1132"/>
                <a:gd name="T114" fmla="*/ 129 w 951"/>
                <a:gd name="T115" fmla="*/ 120 h 1132"/>
                <a:gd name="T116" fmla="*/ 222 w 951"/>
                <a:gd name="T117" fmla="*/ 51 h 1132"/>
                <a:gd name="T118" fmla="*/ 338 w 951"/>
                <a:gd name="T119" fmla="*/ 12 h 1132"/>
                <a:gd name="T120" fmla="*/ 468 w 951"/>
                <a:gd name="T121" fmla="*/ 0 h 1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951" h="1132">
                  <a:moveTo>
                    <a:pt x="681" y="550"/>
                  </a:moveTo>
                  <a:lnTo>
                    <a:pt x="657" y="564"/>
                  </a:lnTo>
                  <a:lnTo>
                    <a:pt x="629" y="576"/>
                  </a:lnTo>
                  <a:lnTo>
                    <a:pt x="599" y="586"/>
                  </a:lnTo>
                  <a:lnTo>
                    <a:pt x="565" y="593"/>
                  </a:lnTo>
                  <a:lnTo>
                    <a:pt x="530" y="600"/>
                  </a:lnTo>
                  <a:lnTo>
                    <a:pt x="493" y="605"/>
                  </a:lnTo>
                  <a:lnTo>
                    <a:pt x="455" y="611"/>
                  </a:lnTo>
                  <a:lnTo>
                    <a:pt x="417" y="616"/>
                  </a:lnTo>
                  <a:lnTo>
                    <a:pt x="379" y="622"/>
                  </a:lnTo>
                  <a:lnTo>
                    <a:pt x="350" y="629"/>
                  </a:lnTo>
                  <a:lnTo>
                    <a:pt x="322" y="636"/>
                  </a:lnTo>
                  <a:lnTo>
                    <a:pt x="295" y="646"/>
                  </a:lnTo>
                  <a:lnTo>
                    <a:pt x="270" y="657"/>
                  </a:lnTo>
                  <a:lnTo>
                    <a:pt x="247" y="670"/>
                  </a:lnTo>
                  <a:lnTo>
                    <a:pt x="227" y="686"/>
                  </a:lnTo>
                  <a:lnTo>
                    <a:pt x="209" y="705"/>
                  </a:lnTo>
                  <a:lnTo>
                    <a:pt x="196" y="728"/>
                  </a:lnTo>
                  <a:lnTo>
                    <a:pt x="185" y="753"/>
                  </a:lnTo>
                  <a:lnTo>
                    <a:pt x="177" y="784"/>
                  </a:lnTo>
                  <a:lnTo>
                    <a:pt x="176" y="817"/>
                  </a:lnTo>
                  <a:lnTo>
                    <a:pt x="177" y="848"/>
                  </a:lnTo>
                  <a:lnTo>
                    <a:pt x="185" y="874"/>
                  </a:lnTo>
                  <a:lnTo>
                    <a:pt x="194" y="897"/>
                  </a:lnTo>
                  <a:lnTo>
                    <a:pt x="209" y="916"/>
                  </a:lnTo>
                  <a:lnTo>
                    <a:pt x="226" y="933"/>
                  </a:lnTo>
                  <a:lnTo>
                    <a:pt x="245" y="947"/>
                  </a:lnTo>
                  <a:lnTo>
                    <a:pt x="267" y="957"/>
                  </a:lnTo>
                  <a:lnTo>
                    <a:pt x="292" y="966"/>
                  </a:lnTo>
                  <a:lnTo>
                    <a:pt x="317" y="972"/>
                  </a:lnTo>
                  <a:lnTo>
                    <a:pt x="344" y="974"/>
                  </a:lnTo>
                  <a:lnTo>
                    <a:pt x="372" y="976"/>
                  </a:lnTo>
                  <a:lnTo>
                    <a:pt x="417" y="974"/>
                  </a:lnTo>
                  <a:lnTo>
                    <a:pt x="458" y="967"/>
                  </a:lnTo>
                  <a:lnTo>
                    <a:pt x="496" y="957"/>
                  </a:lnTo>
                  <a:lnTo>
                    <a:pt x="528" y="944"/>
                  </a:lnTo>
                  <a:lnTo>
                    <a:pt x="559" y="929"/>
                  </a:lnTo>
                  <a:lnTo>
                    <a:pt x="585" y="910"/>
                  </a:lnTo>
                  <a:lnTo>
                    <a:pt x="609" y="890"/>
                  </a:lnTo>
                  <a:lnTo>
                    <a:pt x="628" y="869"/>
                  </a:lnTo>
                  <a:lnTo>
                    <a:pt x="645" y="846"/>
                  </a:lnTo>
                  <a:lnTo>
                    <a:pt x="658" y="822"/>
                  </a:lnTo>
                  <a:lnTo>
                    <a:pt x="668" y="799"/>
                  </a:lnTo>
                  <a:lnTo>
                    <a:pt x="675" y="775"/>
                  </a:lnTo>
                  <a:lnTo>
                    <a:pt x="679" y="753"/>
                  </a:lnTo>
                  <a:lnTo>
                    <a:pt x="681" y="732"/>
                  </a:lnTo>
                  <a:lnTo>
                    <a:pt x="681" y="550"/>
                  </a:lnTo>
                  <a:close/>
                  <a:moveTo>
                    <a:pt x="468" y="0"/>
                  </a:moveTo>
                  <a:lnTo>
                    <a:pt x="502" y="2"/>
                  </a:lnTo>
                  <a:lnTo>
                    <a:pt x="536" y="3"/>
                  </a:lnTo>
                  <a:lnTo>
                    <a:pt x="570" y="6"/>
                  </a:lnTo>
                  <a:lnTo>
                    <a:pt x="604" y="11"/>
                  </a:lnTo>
                  <a:lnTo>
                    <a:pt x="636" y="18"/>
                  </a:lnTo>
                  <a:lnTo>
                    <a:pt x="668" y="28"/>
                  </a:lnTo>
                  <a:lnTo>
                    <a:pt x="697" y="40"/>
                  </a:lnTo>
                  <a:lnTo>
                    <a:pt x="725" y="55"/>
                  </a:lnTo>
                  <a:lnTo>
                    <a:pt x="752" y="72"/>
                  </a:lnTo>
                  <a:lnTo>
                    <a:pt x="775" y="93"/>
                  </a:lnTo>
                  <a:lnTo>
                    <a:pt x="796" y="117"/>
                  </a:lnTo>
                  <a:lnTo>
                    <a:pt x="814" y="145"/>
                  </a:lnTo>
                  <a:lnTo>
                    <a:pt x="828" y="177"/>
                  </a:lnTo>
                  <a:lnTo>
                    <a:pt x="838" y="213"/>
                  </a:lnTo>
                  <a:lnTo>
                    <a:pt x="845" y="253"/>
                  </a:lnTo>
                  <a:lnTo>
                    <a:pt x="848" y="298"/>
                  </a:lnTo>
                  <a:lnTo>
                    <a:pt x="848" y="855"/>
                  </a:lnTo>
                  <a:lnTo>
                    <a:pt x="848" y="884"/>
                  </a:lnTo>
                  <a:lnTo>
                    <a:pt x="848" y="909"/>
                  </a:lnTo>
                  <a:lnTo>
                    <a:pt x="850" y="930"/>
                  </a:lnTo>
                  <a:lnTo>
                    <a:pt x="854" y="947"/>
                  </a:lnTo>
                  <a:lnTo>
                    <a:pt x="860" y="960"/>
                  </a:lnTo>
                  <a:lnTo>
                    <a:pt x="870" y="968"/>
                  </a:lnTo>
                  <a:lnTo>
                    <a:pt x="883" y="974"/>
                  </a:lnTo>
                  <a:lnTo>
                    <a:pt x="900" y="976"/>
                  </a:lnTo>
                  <a:lnTo>
                    <a:pt x="915" y="976"/>
                  </a:lnTo>
                  <a:lnTo>
                    <a:pt x="932" y="972"/>
                  </a:lnTo>
                  <a:lnTo>
                    <a:pt x="951" y="966"/>
                  </a:lnTo>
                  <a:lnTo>
                    <a:pt x="951" y="1104"/>
                  </a:lnTo>
                  <a:lnTo>
                    <a:pt x="933" y="1114"/>
                  </a:lnTo>
                  <a:lnTo>
                    <a:pt x="911" y="1122"/>
                  </a:lnTo>
                  <a:lnTo>
                    <a:pt x="888" y="1128"/>
                  </a:lnTo>
                  <a:lnTo>
                    <a:pt x="861" y="1131"/>
                  </a:lnTo>
                  <a:lnTo>
                    <a:pt x="832" y="1132"/>
                  </a:lnTo>
                  <a:lnTo>
                    <a:pt x="804" y="1131"/>
                  </a:lnTo>
                  <a:lnTo>
                    <a:pt x="779" y="1125"/>
                  </a:lnTo>
                  <a:lnTo>
                    <a:pt x="757" y="1116"/>
                  </a:lnTo>
                  <a:lnTo>
                    <a:pt x="737" y="1101"/>
                  </a:lnTo>
                  <a:lnTo>
                    <a:pt x="721" y="1083"/>
                  </a:lnTo>
                  <a:lnTo>
                    <a:pt x="708" y="1061"/>
                  </a:lnTo>
                  <a:lnTo>
                    <a:pt x="698" y="1034"/>
                  </a:lnTo>
                  <a:lnTo>
                    <a:pt x="692" y="1002"/>
                  </a:lnTo>
                  <a:lnTo>
                    <a:pt x="691" y="966"/>
                  </a:lnTo>
                  <a:lnTo>
                    <a:pt x="655" y="1006"/>
                  </a:lnTo>
                  <a:lnTo>
                    <a:pt x="616" y="1041"/>
                  </a:lnTo>
                  <a:lnTo>
                    <a:pt x="575" y="1069"/>
                  </a:lnTo>
                  <a:lnTo>
                    <a:pt x="531" y="1093"/>
                  </a:lnTo>
                  <a:lnTo>
                    <a:pt x="485" y="1111"/>
                  </a:lnTo>
                  <a:lnTo>
                    <a:pt x="436" y="1123"/>
                  </a:lnTo>
                  <a:lnTo>
                    <a:pt x="386" y="1130"/>
                  </a:lnTo>
                  <a:lnTo>
                    <a:pt x="334" y="1132"/>
                  </a:lnTo>
                  <a:lnTo>
                    <a:pt x="295" y="1131"/>
                  </a:lnTo>
                  <a:lnTo>
                    <a:pt x="258" y="1128"/>
                  </a:lnTo>
                  <a:lnTo>
                    <a:pt x="222" y="1120"/>
                  </a:lnTo>
                  <a:lnTo>
                    <a:pt x="187" y="1111"/>
                  </a:lnTo>
                  <a:lnTo>
                    <a:pt x="155" y="1097"/>
                  </a:lnTo>
                  <a:lnTo>
                    <a:pt x="125" y="1082"/>
                  </a:lnTo>
                  <a:lnTo>
                    <a:pt x="98" y="1062"/>
                  </a:lnTo>
                  <a:lnTo>
                    <a:pt x="73" y="1040"/>
                  </a:lnTo>
                  <a:lnTo>
                    <a:pt x="52" y="1013"/>
                  </a:lnTo>
                  <a:lnTo>
                    <a:pt x="34" y="984"/>
                  </a:lnTo>
                  <a:lnTo>
                    <a:pt x="19" y="951"/>
                  </a:lnTo>
                  <a:lnTo>
                    <a:pt x="9" y="914"/>
                  </a:lnTo>
                  <a:lnTo>
                    <a:pt x="1" y="874"/>
                  </a:lnTo>
                  <a:lnTo>
                    <a:pt x="0" y="830"/>
                  </a:lnTo>
                  <a:lnTo>
                    <a:pt x="1" y="784"/>
                  </a:lnTo>
                  <a:lnTo>
                    <a:pt x="9" y="741"/>
                  </a:lnTo>
                  <a:lnTo>
                    <a:pt x="18" y="704"/>
                  </a:lnTo>
                  <a:lnTo>
                    <a:pt x="33" y="671"/>
                  </a:lnTo>
                  <a:lnTo>
                    <a:pt x="50" y="642"/>
                  </a:lnTo>
                  <a:lnTo>
                    <a:pt x="70" y="617"/>
                  </a:lnTo>
                  <a:lnTo>
                    <a:pt x="94" y="594"/>
                  </a:lnTo>
                  <a:lnTo>
                    <a:pt x="119" y="575"/>
                  </a:lnTo>
                  <a:lnTo>
                    <a:pt x="147" y="559"/>
                  </a:lnTo>
                  <a:lnTo>
                    <a:pt x="176" y="545"/>
                  </a:lnTo>
                  <a:lnTo>
                    <a:pt x="208" y="533"/>
                  </a:lnTo>
                  <a:lnTo>
                    <a:pt x="241" y="522"/>
                  </a:lnTo>
                  <a:lnTo>
                    <a:pt x="273" y="512"/>
                  </a:lnTo>
                  <a:lnTo>
                    <a:pt x="307" y="505"/>
                  </a:lnTo>
                  <a:lnTo>
                    <a:pt x="343" y="496"/>
                  </a:lnTo>
                  <a:lnTo>
                    <a:pt x="381" y="489"/>
                  </a:lnTo>
                  <a:lnTo>
                    <a:pt x="419" y="483"/>
                  </a:lnTo>
                  <a:lnTo>
                    <a:pt x="455" y="477"/>
                  </a:lnTo>
                  <a:lnTo>
                    <a:pt x="491" y="472"/>
                  </a:lnTo>
                  <a:lnTo>
                    <a:pt x="523" y="466"/>
                  </a:lnTo>
                  <a:lnTo>
                    <a:pt x="554" y="460"/>
                  </a:lnTo>
                  <a:lnTo>
                    <a:pt x="582" y="453"/>
                  </a:lnTo>
                  <a:lnTo>
                    <a:pt x="606" y="445"/>
                  </a:lnTo>
                  <a:lnTo>
                    <a:pt x="629" y="434"/>
                  </a:lnTo>
                  <a:lnTo>
                    <a:pt x="647" y="422"/>
                  </a:lnTo>
                  <a:lnTo>
                    <a:pt x="662" y="406"/>
                  </a:lnTo>
                  <a:lnTo>
                    <a:pt x="674" y="387"/>
                  </a:lnTo>
                  <a:lnTo>
                    <a:pt x="680" y="365"/>
                  </a:lnTo>
                  <a:lnTo>
                    <a:pt x="683" y="338"/>
                  </a:lnTo>
                  <a:lnTo>
                    <a:pt x="680" y="304"/>
                  </a:lnTo>
                  <a:lnTo>
                    <a:pt x="675" y="276"/>
                  </a:lnTo>
                  <a:lnTo>
                    <a:pt x="666" y="250"/>
                  </a:lnTo>
                  <a:lnTo>
                    <a:pt x="652" y="228"/>
                  </a:lnTo>
                  <a:lnTo>
                    <a:pt x="638" y="210"/>
                  </a:lnTo>
                  <a:lnTo>
                    <a:pt x="619" y="196"/>
                  </a:lnTo>
                  <a:lnTo>
                    <a:pt x="600" y="184"/>
                  </a:lnTo>
                  <a:lnTo>
                    <a:pt x="578" y="175"/>
                  </a:lnTo>
                  <a:lnTo>
                    <a:pt x="555" y="168"/>
                  </a:lnTo>
                  <a:lnTo>
                    <a:pt x="532" y="163"/>
                  </a:lnTo>
                  <a:lnTo>
                    <a:pt x="506" y="160"/>
                  </a:lnTo>
                  <a:lnTo>
                    <a:pt x="482" y="158"/>
                  </a:lnTo>
                  <a:lnTo>
                    <a:pt x="458" y="157"/>
                  </a:lnTo>
                  <a:lnTo>
                    <a:pt x="423" y="158"/>
                  </a:lnTo>
                  <a:lnTo>
                    <a:pt x="391" y="162"/>
                  </a:lnTo>
                  <a:lnTo>
                    <a:pt x="360" y="168"/>
                  </a:lnTo>
                  <a:lnTo>
                    <a:pt x="332" y="175"/>
                  </a:lnTo>
                  <a:lnTo>
                    <a:pt x="305" y="186"/>
                  </a:lnTo>
                  <a:lnTo>
                    <a:pt x="282" y="201"/>
                  </a:lnTo>
                  <a:lnTo>
                    <a:pt x="261" y="218"/>
                  </a:lnTo>
                  <a:lnTo>
                    <a:pt x="243" y="239"/>
                  </a:lnTo>
                  <a:lnTo>
                    <a:pt x="228" y="263"/>
                  </a:lnTo>
                  <a:lnTo>
                    <a:pt x="216" y="292"/>
                  </a:lnTo>
                  <a:lnTo>
                    <a:pt x="209" y="325"/>
                  </a:lnTo>
                  <a:lnTo>
                    <a:pt x="205" y="362"/>
                  </a:lnTo>
                  <a:lnTo>
                    <a:pt x="39" y="362"/>
                  </a:lnTo>
                  <a:lnTo>
                    <a:pt x="43" y="312"/>
                  </a:lnTo>
                  <a:lnTo>
                    <a:pt x="52" y="265"/>
                  </a:lnTo>
                  <a:lnTo>
                    <a:pt x="66" y="222"/>
                  </a:lnTo>
                  <a:lnTo>
                    <a:pt x="83" y="184"/>
                  </a:lnTo>
                  <a:lnTo>
                    <a:pt x="104" y="150"/>
                  </a:lnTo>
                  <a:lnTo>
                    <a:pt x="129" y="120"/>
                  </a:lnTo>
                  <a:lnTo>
                    <a:pt x="157" y="93"/>
                  </a:lnTo>
                  <a:lnTo>
                    <a:pt x="188" y="70"/>
                  </a:lnTo>
                  <a:lnTo>
                    <a:pt x="222" y="51"/>
                  </a:lnTo>
                  <a:lnTo>
                    <a:pt x="259" y="35"/>
                  </a:lnTo>
                  <a:lnTo>
                    <a:pt x="296" y="22"/>
                  </a:lnTo>
                  <a:lnTo>
                    <a:pt x="338" y="12"/>
                  </a:lnTo>
                  <a:lnTo>
                    <a:pt x="379" y="6"/>
                  </a:lnTo>
                  <a:lnTo>
                    <a:pt x="423" y="3"/>
                  </a:lnTo>
                  <a:lnTo>
                    <a:pt x="46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8"/>
            <p:cNvSpPr>
              <a:spLocks/>
            </p:cNvSpPr>
            <p:nvPr userDrawn="1"/>
          </p:nvSpPr>
          <p:spPr bwMode="auto">
            <a:xfrm>
              <a:off x="7367588" y="4454526"/>
              <a:ext cx="341313" cy="449263"/>
            </a:xfrm>
            <a:custGeom>
              <a:avLst/>
              <a:gdLst>
                <a:gd name="T0" fmla="*/ 486 w 860"/>
                <a:gd name="T1" fmla="*/ 5 h 1132"/>
                <a:gd name="T2" fmla="*/ 604 w 860"/>
                <a:gd name="T3" fmla="*/ 31 h 1132"/>
                <a:gd name="T4" fmla="*/ 701 w 860"/>
                <a:gd name="T5" fmla="*/ 82 h 1132"/>
                <a:gd name="T6" fmla="*/ 771 w 860"/>
                <a:gd name="T7" fmla="*/ 167 h 1132"/>
                <a:gd name="T8" fmla="*/ 810 w 860"/>
                <a:gd name="T9" fmla="*/ 290 h 1132"/>
                <a:gd name="T10" fmla="*/ 644 w 860"/>
                <a:gd name="T11" fmla="*/ 307 h 1132"/>
                <a:gd name="T12" fmla="*/ 606 w 860"/>
                <a:gd name="T13" fmla="*/ 231 h 1132"/>
                <a:gd name="T14" fmla="*/ 545 w 860"/>
                <a:gd name="T15" fmla="*/ 184 h 1132"/>
                <a:gd name="T16" fmla="*/ 467 w 860"/>
                <a:gd name="T17" fmla="*/ 162 h 1132"/>
                <a:gd name="T18" fmla="*/ 386 w 860"/>
                <a:gd name="T19" fmla="*/ 158 h 1132"/>
                <a:gd name="T20" fmla="*/ 305 w 860"/>
                <a:gd name="T21" fmla="*/ 172 h 1132"/>
                <a:gd name="T22" fmla="*/ 238 w 860"/>
                <a:gd name="T23" fmla="*/ 207 h 1132"/>
                <a:gd name="T24" fmla="*/ 200 w 860"/>
                <a:gd name="T25" fmla="*/ 268 h 1132"/>
                <a:gd name="T26" fmla="*/ 208 w 860"/>
                <a:gd name="T27" fmla="*/ 344 h 1132"/>
                <a:gd name="T28" fmla="*/ 256 w 860"/>
                <a:gd name="T29" fmla="*/ 397 h 1132"/>
                <a:gd name="T30" fmla="*/ 334 w 860"/>
                <a:gd name="T31" fmla="*/ 434 h 1132"/>
                <a:gd name="T32" fmla="*/ 429 w 860"/>
                <a:gd name="T33" fmla="*/ 460 h 1132"/>
                <a:gd name="T34" fmla="*/ 528 w 860"/>
                <a:gd name="T35" fmla="*/ 484 h 1132"/>
                <a:gd name="T36" fmla="*/ 634 w 860"/>
                <a:gd name="T37" fmla="*/ 513 h 1132"/>
                <a:gd name="T38" fmla="*/ 729 w 860"/>
                <a:gd name="T39" fmla="*/ 556 h 1132"/>
                <a:gd name="T40" fmla="*/ 804 w 860"/>
                <a:gd name="T41" fmla="*/ 620 h 1132"/>
                <a:gd name="T42" fmla="*/ 850 w 860"/>
                <a:gd name="T43" fmla="*/ 711 h 1132"/>
                <a:gd name="T44" fmla="*/ 857 w 860"/>
                <a:gd name="T45" fmla="*/ 838 h 1132"/>
                <a:gd name="T46" fmla="*/ 821 w 860"/>
                <a:gd name="T47" fmla="*/ 954 h 1132"/>
                <a:gd name="T48" fmla="*/ 750 w 860"/>
                <a:gd name="T49" fmla="*/ 1037 h 1132"/>
                <a:gd name="T50" fmla="*/ 656 w 860"/>
                <a:gd name="T51" fmla="*/ 1093 h 1132"/>
                <a:gd name="T52" fmla="*/ 545 w 860"/>
                <a:gd name="T53" fmla="*/ 1124 h 1132"/>
                <a:gd name="T54" fmla="*/ 429 w 860"/>
                <a:gd name="T55" fmla="*/ 1132 h 1132"/>
                <a:gd name="T56" fmla="*/ 299 w 860"/>
                <a:gd name="T57" fmla="*/ 1120 h 1132"/>
                <a:gd name="T58" fmla="*/ 182 w 860"/>
                <a:gd name="T59" fmla="*/ 1081 h 1132"/>
                <a:gd name="T60" fmla="*/ 90 w 860"/>
                <a:gd name="T61" fmla="*/ 1012 h 1132"/>
                <a:gd name="T62" fmla="*/ 27 w 860"/>
                <a:gd name="T63" fmla="*/ 908 h 1132"/>
                <a:gd name="T64" fmla="*/ 0 w 860"/>
                <a:gd name="T65" fmla="*/ 767 h 1132"/>
                <a:gd name="T66" fmla="*/ 180 w 860"/>
                <a:gd name="T67" fmla="*/ 838 h 1132"/>
                <a:gd name="T68" fmla="*/ 229 w 860"/>
                <a:gd name="T69" fmla="*/ 913 h 1132"/>
                <a:gd name="T70" fmla="*/ 308 w 860"/>
                <a:gd name="T71" fmla="*/ 957 h 1132"/>
                <a:gd name="T72" fmla="*/ 404 w 860"/>
                <a:gd name="T73" fmla="*/ 974 h 1132"/>
                <a:gd name="T74" fmla="*/ 488 w 860"/>
                <a:gd name="T75" fmla="*/ 974 h 1132"/>
                <a:gd name="T76" fmla="*/ 565 w 860"/>
                <a:gd name="T77" fmla="*/ 960 h 1132"/>
                <a:gd name="T78" fmla="*/ 631 w 860"/>
                <a:gd name="T79" fmla="*/ 927 h 1132"/>
                <a:gd name="T80" fmla="*/ 674 w 860"/>
                <a:gd name="T81" fmla="*/ 871 h 1132"/>
                <a:gd name="T82" fmla="*/ 681 w 860"/>
                <a:gd name="T83" fmla="*/ 787 h 1132"/>
                <a:gd name="T84" fmla="*/ 647 w 860"/>
                <a:gd name="T85" fmla="*/ 722 h 1132"/>
                <a:gd name="T86" fmla="*/ 580 w 860"/>
                <a:gd name="T87" fmla="*/ 677 h 1132"/>
                <a:gd name="T88" fmla="*/ 491 w 860"/>
                <a:gd name="T89" fmla="*/ 647 h 1132"/>
                <a:gd name="T90" fmla="*/ 389 w 860"/>
                <a:gd name="T91" fmla="*/ 622 h 1132"/>
                <a:gd name="T92" fmla="*/ 283 w 860"/>
                <a:gd name="T93" fmla="*/ 595 h 1132"/>
                <a:gd name="T94" fmla="*/ 183 w 860"/>
                <a:gd name="T95" fmla="*/ 558 h 1132"/>
                <a:gd name="T96" fmla="*/ 99 w 860"/>
                <a:gd name="T97" fmla="*/ 504 h 1132"/>
                <a:gd name="T98" fmla="*/ 42 w 860"/>
                <a:gd name="T99" fmla="*/ 423 h 1132"/>
                <a:gd name="T100" fmla="*/ 22 w 860"/>
                <a:gd name="T101" fmla="*/ 308 h 1132"/>
                <a:gd name="T102" fmla="*/ 44 w 860"/>
                <a:gd name="T103" fmla="*/ 193 h 1132"/>
                <a:gd name="T104" fmla="*/ 104 w 860"/>
                <a:gd name="T105" fmla="*/ 107 h 1132"/>
                <a:gd name="T106" fmla="*/ 191 w 860"/>
                <a:gd name="T107" fmla="*/ 46 h 1132"/>
                <a:gd name="T108" fmla="*/ 293 w 860"/>
                <a:gd name="T109" fmla="*/ 12 h 1132"/>
                <a:gd name="T110" fmla="*/ 399 w 860"/>
                <a:gd name="T111" fmla="*/ 0 h 1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860" h="1132">
                  <a:moveTo>
                    <a:pt x="399" y="0"/>
                  </a:moveTo>
                  <a:lnTo>
                    <a:pt x="443" y="2"/>
                  </a:lnTo>
                  <a:lnTo>
                    <a:pt x="486" y="5"/>
                  </a:lnTo>
                  <a:lnTo>
                    <a:pt x="527" y="11"/>
                  </a:lnTo>
                  <a:lnTo>
                    <a:pt x="566" y="20"/>
                  </a:lnTo>
                  <a:lnTo>
                    <a:pt x="604" y="31"/>
                  </a:lnTo>
                  <a:lnTo>
                    <a:pt x="639" y="44"/>
                  </a:lnTo>
                  <a:lnTo>
                    <a:pt x="670" y="62"/>
                  </a:lnTo>
                  <a:lnTo>
                    <a:pt x="701" y="82"/>
                  </a:lnTo>
                  <a:lnTo>
                    <a:pt x="727" y="107"/>
                  </a:lnTo>
                  <a:lnTo>
                    <a:pt x="750" y="134"/>
                  </a:lnTo>
                  <a:lnTo>
                    <a:pt x="771" y="167"/>
                  </a:lnTo>
                  <a:lnTo>
                    <a:pt x="788" y="203"/>
                  </a:lnTo>
                  <a:lnTo>
                    <a:pt x="800" y="244"/>
                  </a:lnTo>
                  <a:lnTo>
                    <a:pt x="810" y="290"/>
                  </a:lnTo>
                  <a:lnTo>
                    <a:pt x="815" y="339"/>
                  </a:lnTo>
                  <a:lnTo>
                    <a:pt x="648" y="339"/>
                  </a:lnTo>
                  <a:lnTo>
                    <a:pt x="644" y="307"/>
                  </a:lnTo>
                  <a:lnTo>
                    <a:pt x="634" y="278"/>
                  </a:lnTo>
                  <a:lnTo>
                    <a:pt x="622" y="254"/>
                  </a:lnTo>
                  <a:lnTo>
                    <a:pt x="606" y="231"/>
                  </a:lnTo>
                  <a:lnTo>
                    <a:pt x="588" y="213"/>
                  </a:lnTo>
                  <a:lnTo>
                    <a:pt x="567" y="197"/>
                  </a:lnTo>
                  <a:lnTo>
                    <a:pt x="545" y="184"/>
                  </a:lnTo>
                  <a:lnTo>
                    <a:pt x="520" y="174"/>
                  </a:lnTo>
                  <a:lnTo>
                    <a:pt x="494" y="167"/>
                  </a:lnTo>
                  <a:lnTo>
                    <a:pt x="467" y="162"/>
                  </a:lnTo>
                  <a:lnTo>
                    <a:pt x="441" y="158"/>
                  </a:lnTo>
                  <a:lnTo>
                    <a:pt x="413" y="157"/>
                  </a:lnTo>
                  <a:lnTo>
                    <a:pt x="386" y="158"/>
                  </a:lnTo>
                  <a:lnTo>
                    <a:pt x="358" y="161"/>
                  </a:lnTo>
                  <a:lnTo>
                    <a:pt x="330" y="166"/>
                  </a:lnTo>
                  <a:lnTo>
                    <a:pt x="305" y="172"/>
                  </a:lnTo>
                  <a:lnTo>
                    <a:pt x="279" y="180"/>
                  </a:lnTo>
                  <a:lnTo>
                    <a:pt x="257" y="192"/>
                  </a:lnTo>
                  <a:lnTo>
                    <a:pt x="238" y="207"/>
                  </a:lnTo>
                  <a:lnTo>
                    <a:pt x="221" y="224"/>
                  </a:lnTo>
                  <a:lnTo>
                    <a:pt x="209" y="244"/>
                  </a:lnTo>
                  <a:lnTo>
                    <a:pt x="200" y="268"/>
                  </a:lnTo>
                  <a:lnTo>
                    <a:pt x="198" y="296"/>
                  </a:lnTo>
                  <a:lnTo>
                    <a:pt x="200" y="321"/>
                  </a:lnTo>
                  <a:lnTo>
                    <a:pt x="208" y="344"/>
                  </a:lnTo>
                  <a:lnTo>
                    <a:pt x="220" y="365"/>
                  </a:lnTo>
                  <a:lnTo>
                    <a:pt x="237" y="382"/>
                  </a:lnTo>
                  <a:lnTo>
                    <a:pt x="256" y="397"/>
                  </a:lnTo>
                  <a:lnTo>
                    <a:pt x="279" y="411"/>
                  </a:lnTo>
                  <a:lnTo>
                    <a:pt x="305" y="423"/>
                  </a:lnTo>
                  <a:lnTo>
                    <a:pt x="334" y="434"/>
                  </a:lnTo>
                  <a:lnTo>
                    <a:pt x="364" y="443"/>
                  </a:lnTo>
                  <a:lnTo>
                    <a:pt x="396" y="452"/>
                  </a:lnTo>
                  <a:lnTo>
                    <a:pt x="429" y="460"/>
                  </a:lnTo>
                  <a:lnTo>
                    <a:pt x="461" y="467"/>
                  </a:lnTo>
                  <a:lnTo>
                    <a:pt x="495" y="476"/>
                  </a:lnTo>
                  <a:lnTo>
                    <a:pt x="528" y="484"/>
                  </a:lnTo>
                  <a:lnTo>
                    <a:pt x="565" y="493"/>
                  </a:lnTo>
                  <a:lnTo>
                    <a:pt x="600" y="502"/>
                  </a:lnTo>
                  <a:lnTo>
                    <a:pt x="634" y="513"/>
                  </a:lnTo>
                  <a:lnTo>
                    <a:pt x="667" y="527"/>
                  </a:lnTo>
                  <a:lnTo>
                    <a:pt x="699" y="540"/>
                  </a:lnTo>
                  <a:lnTo>
                    <a:pt x="729" y="556"/>
                  </a:lnTo>
                  <a:lnTo>
                    <a:pt x="757" y="575"/>
                  </a:lnTo>
                  <a:lnTo>
                    <a:pt x="782" y="595"/>
                  </a:lnTo>
                  <a:lnTo>
                    <a:pt x="804" y="620"/>
                  </a:lnTo>
                  <a:lnTo>
                    <a:pt x="823" y="646"/>
                  </a:lnTo>
                  <a:lnTo>
                    <a:pt x="839" y="676"/>
                  </a:lnTo>
                  <a:lnTo>
                    <a:pt x="850" y="711"/>
                  </a:lnTo>
                  <a:lnTo>
                    <a:pt x="857" y="750"/>
                  </a:lnTo>
                  <a:lnTo>
                    <a:pt x="860" y="792"/>
                  </a:lnTo>
                  <a:lnTo>
                    <a:pt x="857" y="838"/>
                  </a:lnTo>
                  <a:lnTo>
                    <a:pt x="850" y="880"/>
                  </a:lnTo>
                  <a:lnTo>
                    <a:pt x="838" y="919"/>
                  </a:lnTo>
                  <a:lnTo>
                    <a:pt x="821" y="954"/>
                  </a:lnTo>
                  <a:lnTo>
                    <a:pt x="801" y="985"/>
                  </a:lnTo>
                  <a:lnTo>
                    <a:pt x="777" y="1013"/>
                  </a:lnTo>
                  <a:lnTo>
                    <a:pt x="750" y="1037"/>
                  </a:lnTo>
                  <a:lnTo>
                    <a:pt x="721" y="1059"/>
                  </a:lnTo>
                  <a:lnTo>
                    <a:pt x="690" y="1077"/>
                  </a:lnTo>
                  <a:lnTo>
                    <a:pt x="656" y="1093"/>
                  </a:lnTo>
                  <a:lnTo>
                    <a:pt x="621" y="1106"/>
                  </a:lnTo>
                  <a:lnTo>
                    <a:pt x="583" y="1116"/>
                  </a:lnTo>
                  <a:lnTo>
                    <a:pt x="545" y="1124"/>
                  </a:lnTo>
                  <a:lnTo>
                    <a:pt x="506" y="1129"/>
                  </a:lnTo>
                  <a:lnTo>
                    <a:pt x="467" y="1132"/>
                  </a:lnTo>
                  <a:lnTo>
                    <a:pt x="429" y="1132"/>
                  </a:lnTo>
                  <a:lnTo>
                    <a:pt x="384" y="1131"/>
                  </a:lnTo>
                  <a:lnTo>
                    <a:pt x="340" y="1128"/>
                  </a:lnTo>
                  <a:lnTo>
                    <a:pt x="299" y="1120"/>
                  </a:lnTo>
                  <a:lnTo>
                    <a:pt x="257" y="1111"/>
                  </a:lnTo>
                  <a:lnTo>
                    <a:pt x="218" y="1097"/>
                  </a:lnTo>
                  <a:lnTo>
                    <a:pt x="182" y="1081"/>
                  </a:lnTo>
                  <a:lnTo>
                    <a:pt x="149" y="1061"/>
                  </a:lnTo>
                  <a:lnTo>
                    <a:pt x="118" y="1038"/>
                  </a:lnTo>
                  <a:lnTo>
                    <a:pt x="90" y="1012"/>
                  </a:lnTo>
                  <a:lnTo>
                    <a:pt x="65" y="980"/>
                  </a:lnTo>
                  <a:lnTo>
                    <a:pt x="44" y="947"/>
                  </a:lnTo>
                  <a:lnTo>
                    <a:pt x="27" y="908"/>
                  </a:lnTo>
                  <a:lnTo>
                    <a:pt x="13" y="865"/>
                  </a:lnTo>
                  <a:lnTo>
                    <a:pt x="5" y="819"/>
                  </a:lnTo>
                  <a:lnTo>
                    <a:pt x="0" y="767"/>
                  </a:lnTo>
                  <a:lnTo>
                    <a:pt x="166" y="767"/>
                  </a:lnTo>
                  <a:lnTo>
                    <a:pt x="171" y="804"/>
                  </a:lnTo>
                  <a:lnTo>
                    <a:pt x="180" y="838"/>
                  </a:lnTo>
                  <a:lnTo>
                    <a:pt x="192" y="867"/>
                  </a:lnTo>
                  <a:lnTo>
                    <a:pt x="209" y="891"/>
                  </a:lnTo>
                  <a:lnTo>
                    <a:pt x="229" y="913"/>
                  </a:lnTo>
                  <a:lnTo>
                    <a:pt x="254" y="931"/>
                  </a:lnTo>
                  <a:lnTo>
                    <a:pt x="279" y="945"/>
                  </a:lnTo>
                  <a:lnTo>
                    <a:pt x="308" y="957"/>
                  </a:lnTo>
                  <a:lnTo>
                    <a:pt x="339" y="966"/>
                  </a:lnTo>
                  <a:lnTo>
                    <a:pt x="372" y="972"/>
                  </a:lnTo>
                  <a:lnTo>
                    <a:pt x="404" y="974"/>
                  </a:lnTo>
                  <a:lnTo>
                    <a:pt x="438" y="976"/>
                  </a:lnTo>
                  <a:lnTo>
                    <a:pt x="463" y="976"/>
                  </a:lnTo>
                  <a:lnTo>
                    <a:pt x="488" y="974"/>
                  </a:lnTo>
                  <a:lnTo>
                    <a:pt x="515" y="971"/>
                  </a:lnTo>
                  <a:lnTo>
                    <a:pt x="540" y="966"/>
                  </a:lnTo>
                  <a:lnTo>
                    <a:pt x="565" y="960"/>
                  </a:lnTo>
                  <a:lnTo>
                    <a:pt x="589" y="951"/>
                  </a:lnTo>
                  <a:lnTo>
                    <a:pt x="611" y="941"/>
                  </a:lnTo>
                  <a:lnTo>
                    <a:pt x="631" y="927"/>
                  </a:lnTo>
                  <a:lnTo>
                    <a:pt x="648" y="912"/>
                  </a:lnTo>
                  <a:lnTo>
                    <a:pt x="663" y="892"/>
                  </a:lnTo>
                  <a:lnTo>
                    <a:pt x="674" y="871"/>
                  </a:lnTo>
                  <a:lnTo>
                    <a:pt x="681" y="844"/>
                  </a:lnTo>
                  <a:lnTo>
                    <a:pt x="684" y="815"/>
                  </a:lnTo>
                  <a:lnTo>
                    <a:pt x="681" y="787"/>
                  </a:lnTo>
                  <a:lnTo>
                    <a:pt x="674" y="762"/>
                  </a:lnTo>
                  <a:lnTo>
                    <a:pt x="662" y="740"/>
                  </a:lnTo>
                  <a:lnTo>
                    <a:pt x="647" y="722"/>
                  </a:lnTo>
                  <a:lnTo>
                    <a:pt x="628" y="705"/>
                  </a:lnTo>
                  <a:lnTo>
                    <a:pt x="606" y="691"/>
                  </a:lnTo>
                  <a:lnTo>
                    <a:pt x="580" y="677"/>
                  </a:lnTo>
                  <a:lnTo>
                    <a:pt x="552" y="667"/>
                  </a:lnTo>
                  <a:lnTo>
                    <a:pt x="523" y="656"/>
                  </a:lnTo>
                  <a:lnTo>
                    <a:pt x="491" y="647"/>
                  </a:lnTo>
                  <a:lnTo>
                    <a:pt x="458" y="639"/>
                  </a:lnTo>
                  <a:lnTo>
                    <a:pt x="424" y="630"/>
                  </a:lnTo>
                  <a:lnTo>
                    <a:pt x="389" y="622"/>
                  </a:lnTo>
                  <a:lnTo>
                    <a:pt x="352" y="613"/>
                  </a:lnTo>
                  <a:lnTo>
                    <a:pt x="317" y="605"/>
                  </a:lnTo>
                  <a:lnTo>
                    <a:pt x="283" y="595"/>
                  </a:lnTo>
                  <a:lnTo>
                    <a:pt x="248" y="585"/>
                  </a:lnTo>
                  <a:lnTo>
                    <a:pt x="215" y="572"/>
                  </a:lnTo>
                  <a:lnTo>
                    <a:pt x="183" y="558"/>
                  </a:lnTo>
                  <a:lnTo>
                    <a:pt x="153" y="542"/>
                  </a:lnTo>
                  <a:lnTo>
                    <a:pt x="125" y="524"/>
                  </a:lnTo>
                  <a:lnTo>
                    <a:pt x="99" y="504"/>
                  </a:lnTo>
                  <a:lnTo>
                    <a:pt x="78" y="480"/>
                  </a:lnTo>
                  <a:lnTo>
                    <a:pt x="58" y="453"/>
                  </a:lnTo>
                  <a:lnTo>
                    <a:pt x="42" y="423"/>
                  </a:lnTo>
                  <a:lnTo>
                    <a:pt x="31" y="389"/>
                  </a:lnTo>
                  <a:lnTo>
                    <a:pt x="24" y="350"/>
                  </a:lnTo>
                  <a:lnTo>
                    <a:pt x="22" y="308"/>
                  </a:lnTo>
                  <a:lnTo>
                    <a:pt x="24" y="267"/>
                  </a:lnTo>
                  <a:lnTo>
                    <a:pt x="31" y="228"/>
                  </a:lnTo>
                  <a:lnTo>
                    <a:pt x="44" y="193"/>
                  </a:lnTo>
                  <a:lnTo>
                    <a:pt x="61" y="161"/>
                  </a:lnTo>
                  <a:lnTo>
                    <a:pt x="80" y="132"/>
                  </a:lnTo>
                  <a:lnTo>
                    <a:pt x="104" y="107"/>
                  </a:lnTo>
                  <a:lnTo>
                    <a:pt x="130" y="84"/>
                  </a:lnTo>
                  <a:lnTo>
                    <a:pt x="159" y="63"/>
                  </a:lnTo>
                  <a:lnTo>
                    <a:pt x="191" y="46"/>
                  </a:lnTo>
                  <a:lnTo>
                    <a:pt x="223" y="32"/>
                  </a:lnTo>
                  <a:lnTo>
                    <a:pt x="257" y="21"/>
                  </a:lnTo>
                  <a:lnTo>
                    <a:pt x="293" y="12"/>
                  </a:lnTo>
                  <a:lnTo>
                    <a:pt x="328" y="6"/>
                  </a:lnTo>
                  <a:lnTo>
                    <a:pt x="364" y="2"/>
                  </a:lnTo>
                  <a:lnTo>
                    <a:pt x="39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9"/>
            <p:cNvSpPr>
              <a:spLocks/>
            </p:cNvSpPr>
            <p:nvPr userDrawn="1"/>
          </p:nvSpPr>
          <p:spPr bwMode="auto">
            <a:xfrm>
              <a:off x="6146801" y="4554538"/>
              <a:ext cx="434975" cy="479425"/>
            </a:xfrm>
            <a:custGeom>
              <a:avLst/>
              <a:gdLst>
                <a:gd name="T0" fmla="*/ 621 w 1095"/>
                <a:gd name="T1" fmla="*/ 1 h 1208"/>
                <a:gd name="T2" fmla="*/ 664 w 1095"/>
                <a:gd name="T3" fmla="*/ 18 h 1208"/>
                <a:gd name="T4" fmla="*/ 709 w 1095"/>
                <a:gd name="T5" fmla="*/ 67 h 1208"/>
                <a:gd name="T6" fmla="*/ 947 w 1095"/>
                <a:gd name="T7" fmla="*/ 353 h 1208"/>
                <a:gd name="T8" fmla="*/ 1027 w 1095"/>
                <a:gd name="T9" fmla="*/ 469 h 1208"/>
                <a:gd name="T10" fmla="*/ 1076 w 1095"/>
                <a:gd name="T11" fmla="*/ 580 h 1208"/>
                <a:gd name="T12" fmla="*/ 1095 w 1095"/>
                <a:gd name="T13" fmla="*/ 687 h 1208"/>
                <a:gd name="T14" fmla="*/ 1090 w 1095"/>
                <a:gd name="T15" fmla="*/ 786 h 1208"/>
                <a:gd name="T16" fmla="*/ 1064 w 1095"/>
                <a:gd name="T17" fmla="*/ 877 h 1208"/>
                <a:gd name="T18" fmla="*/ 1020 w 1095"/>
                <a:gd name="T19" fmla="*/ 959 h 1208"/>
                <a:gd name="T20" fmla="*/ 962 w 1095"/>
                <a:gd name="T21" fmla="*/ 1032 h 1208"/>
                <a:gd name="T22" fmla="*/ 892 w 1095"/>
                <a:gd name="T23" fmla="*/ 1093 h 1208"/>
                <a:gd name="T24" fmla="*/ 817 w 1095"/>
                <a:gd name="T25" fmla="*/ 1142 h 1208"/>
                <a:gd name="T26" fmla="*/ 738 w 1095"/>
                <a:gd name="T27" fmla="*/ 1177 h 1208"/>
                <a:gd name="T28" fmla="*/ 630 w 1095"/>
                <a:gd name="T29" fmla="*/ 1202 h 1208"/>
                <a:gd name="T30" fmla="*/ 498 w 1095"/>
                <a:gd name="T31" fmla="*/ 1207 h 1208"/>
                <a:gd name="T32" fmla="*/ 374 w 1095"/>
                <a:gd name="T33" fmla="*/ 1187 h 1208"/>
                <a:gd name="T34" fmla="*/ 261 w 1095"/>
                <a:gd name="T35" fmla="*/ 1144 h 1208"/>
                <a:gd name="T36" fmla="*/ 162 w 1095"/>
                <a:gd name="T37" fmla="*/ 1080 h 1208"/>
                <a:gd name="T38" fmla="*/ 82 w 1095"/>
                <a:gd name="T39" fmla="*/ 998 h 1208"/>
                <a:gd name="T40" fmla="*/ 22 w 1095"/>
                <a:gd name="T41" fmla="*/ 901 h 1208"/>
                <a:gd name="T42" fmla="*/ 25 w 1095"/>
                <a:gd name="T43" fmla="*/ 883 h 1208"/>
                <a:gd name="T44" fmla="*/ 90 w 1095"/>
                <a:gd name="T45" fmla="*/ 940 h 1208"/>
                <a:gd name="T46" fmla="*/ 170 w 1095"/>
                <a:gd name="T47" fmla="*/ 982 h 1208"/>
                <a:gd name="T48" fmla="*/ 258 w 1095"/>
                <a:gd name="T49" fmla="*/ 1009 h 1208"/>
                <a:gd name="T50" fmla="*/ 353 w 1095"/>
                <a:gd name="T51" fmla="*/ 1020 h 1208"/>
                <a:gd name="T52" fmla="*/ 447 w 1095"/>
                <a:gd name="T53" fmla="*/ 1015 h 1208"/>
                <a:gd name="T54" fmla="*/ 534 w 1095"/>
                <a:gd name="T55" fmla="*/ 994 h 1208"/>
                <a:gd name="T56" fmla="*/ 612 w 1095"/>
                <a:gd name="T57" fmla="*/ 958 h 1208"/>
                <a:gd name="T58" fmla="*/ 694 w 1095"/>
                <a:gd name="T59" fmla="*/ 894 h 1208"/>
                <a:gd name="T60" fmla="*/ 756 w 1095"/>
                <a:gd name="T61" fmla="*/ 821 h 1208"/>
                <a:gd name="T62" fmla="*/ 796 w 1095"/>
                <a:gd name="T63" fmla="*/ 738 h 1208"/>
                <a:gd name="T64" fmla="*/ 811 w 1095"/>
                <a:gd name="T65" fmla="*/ 652 h 1208"/>
                <a:gd name="T66" fmla="*/ 800 w 1095"/>
                <a:gd name="T67" fmla="*/ 563 h 1208"/>
                <a:gd name="T68" fmla="*/ 761 w 1095"/>
                <a:gd name="T69" fmla="*/ 478 h 1208"/>
                <a:gd name="T70" fmla="*/ 728 w 1095"/>
                <a:gd name="T71" fmla="*/ 433 h 1208"/>
                <a:gd name="T72" fmla="*/ 714 w 1095"/>
                <a:gd name="T73" fmla="*/ 415 h 1208"/>
                <a:gd name="T74" fmla="*/ 687 w 1095"/>
                <a:gd name="T75" fmla="*/ 382 h 1208"/>
                <a:gd name="T76" fmla="*/ 651 w 1095"/>
                <a:gd name="T77" fmla="*/ 340 h 1208"/>
                <a:gd name="T78" fmla="*/ 609 w 1095"/>
                <a:gd name="T79" fmla="*/ 291 h 1208"/>
                <a:gd name="T80" fmla="*/ 567 w 1095"/>
                <a:gd name="T81" fmla="*/ 239 h 1208"/>
                <a:gd name="T82" fmla="*/ 524 w 1095"/>
                <a:gd name="T83" fmla="*/ 188 h 1208"/>
                <a:gd name="T84" fmla="*/ 521 w 1095"/>
                <a:gd name="T85" fmla="*/ 184 h 1208"/>
                <a:gd name="T86" fmla="*/ 515 w 1095"/>
                <a:gd name="T87" fmla="*/ 177 h 1208"/>
                <a:gd name="T88" fmla="*/ 512 w 1095"/>
                <a:gd name="T89" fmla="*/ 175 h 1208"/>
                <a:gd name="T90" fmla="*/ 492 w 1095"/>
                <a:gd name="T91" fmla="*/ 131 h 1208"/>
                <a:gd name="T92" fmla="*/ 494 w 1095"/>
                <a:gd name="T93" fmla="*/ 87 h 1208"/>
                <a:gd name="T94" fmla="*/ 517 w 1095"/>
                <a:gd name="T95" fmla="*/ 44 h 1208"/>
                <a:gd name="T96" fmla="*/ 555 w 1095"/>
                <a:gd name="T97" fmla="*/ 13 h 1208"/>
                <a:gd name="T98" fmla="*/ 600 w 1095"/>
                <a:gd name="T99" fmla="*/ 0 h 1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95" h="1208">
                  <a:moveTo>
                    <a:pt x="600" y="0"/>
                  </a:moveTo>
                  <a:lnTo>
                    <a:pt x="621" y="1"/>
                  </a:lnTo>
                  <a:lnTo>
                    <a:pt x="643" y="7"/>
                  </a:lnTo>
                  <a:lnTo>
                    <a:pt x="664" y="18"/>
                  </a:lnTo>
                  <a:lnTo>
                    <a:pt x="682" y="35"/>
                  </a:lnTo>
                  <a:lnTo>
                    <a:pt x="709" y="67"/>
                  </a:lnTo>
                  <a:lnTo>
                    <a:pt x="694" y="50"/>
                  </a:lnTo>
                  <a:lnTo>
                    <a:pt x="947" y="353"/>
                  </a:lnTo>
                  <a:lnTo>
                    <a:pt x="991" y="411"/>
                  </a:lnTo>
                  <a:lnTo>
                    <a:pt x="1027" y="469"/>
                  </a:lnTo>
                  <a:lnTo>
                    <a:pt x="1055" y="525"/>
                  </a:lnTo>
                  <a:lnTo>
                    <a:pt x="1076" y="580"/>
                  </a:lnTo>
                  <a:lnTo>
                    <a:pt x="1088" y="633"/>
                  </a:lnTo>
                  <a:lnTo>
                    <a:pt x="1095" y="687"/>
                  </a:lnTo>
                  <a:lnTo>
                    <a:pt x="1095" y="737"/>
                  </a:lnTo>
                  <a:lnTo>
                    <a:pt x="1090" y="786"/>
                  </a:lnTo>
                  <a:lnTo>
                    <a:pt x="1079" y="833"/>
                  </a:lnTo>
                  <a:lnTo>
                    <a:pt x="1064" y="877"/>
                  </a:lnTo>
                  <a:lnTo>
                    <a:pt x="1044" y="920"/>
                  </a:lnTo>
                  <a:lnTo>
                    <a:pt x="1020" y="959"/>
                  </a:lnTo>
                  <a:lnTo>
                    <a:pt x="992" y="998"/>
                  </a:lnTo>
                  <a:lnTo>
                    <a:pt x="962" y="1032"/>
                  </a:lnTo>
                  <a:lnTo>
                    <a:pt x="929" y="1064"/>
                  </a:lnTo>
                  <a:lnTo>
                    <a:pt x="892" y="1093"/>
                  </a:lnTo>
                  <a:lnTo>
                    <a:pt x="856" y="1119"/>
                  </a:lnTo>
                  <a:lnTo>
                    <a:pt x="817" y="1142"/>
                  </a:lnTo>
                  <a:lnTo>
                    <a:pt x="778" y="1161"/>
                  </a:lnTo>
                  <a:lnTo>
                    <a:pt x="738" y="1177"/>
                  </a:lnTo>
                  <a:lnTo>
                    <a:pt x="698" y="1189"/>
                  </a:lnTo>
                  <a:lnTo>
                    <a:pt x="630" y="1202"/>
                  </a:lnTo>
                  <a:lnTo>
                    <a:pt x="563" y="1208"/>
                  </a:lnTo>
                  <a:lnTo>
                    <a:pt x="498" y="1207"/>
                  </a:lnTo>
                  <a:lnTo>
                    <a:pt x="434" y="1201"/>
                  </a:lnTo>
                  <a:lnTo>
                    <a:pt x="374" y="1187"/>
                  </a:lnTo>
                  <a:lnTo>
                    <a:pt x="315" y="1168"/>
                  </a:lnTo>
                  <a:lnTo>
                    <a:pt x="261" y="1144"/>
                  </a:lnTo>
                  <a:lnTo>
                    <a:pt x="210" y="1114"/>
                  </a:lnTo>
                  <a:lnTo>
                    <a:pt x="162" y="1080"/>
                  </a:lnTo>
                  <a:lnTo>
                    <a:pt x="120" y="1040"/>
                  </a:lnTo>
                  <a:lnTo>
                    <a:pt x="82" y="998"/>
                  </a:lnTo>
                  <a:lnTo>
                    <a:pt x="49" y="951"/>
                  </a:lnTo>
                  <a:lnTo>
                    <a:pt x="22" y="901"/>
                  </a:lnTo>
                  <a:lnTo>
                    <a:pt x="0" y="848"/>
                  </a:lnTo>
                  <a:lnTo>
                    <a:pt x="25" y="883"/>
                  </a:lnTo>
                  <a:lnTo>
                    <a:pt x="56" y="913"/>
                  </a:lnTo>
                  <a:lnTo>
                    <a:pt x="90" y="940"/>
                  </a:lnTo>
                  <a:lnTo>
                    <a:pt x="128" y="963"/>
                  </a:lnTo>
                  <a:lnTo>
                    <a:pt x="170" y="982"/>
                  </a:lnTo>
                  <a:lnTo>
                    <a:pt x="213" y="997"/>
                  </a:lnTo>
                  <a:lnTo>
                    <a:pt x="258" y="1009"/>
                  </a:lnTo>
                  <a:lnTo>
                    <a:pt x="306" y="1016"/>
                  </a:lnTo>
                  <a:lnTo>
                    <a:pt x="353" y="1020"/>
                  </a:lnTo>
                  <a:lnTo>
                    <a:pt x="399" y="1019"/>
                  </a:lnTo>
                  <a:lnTo>
                    <a:pt x="447" y="1015"/>
                  </a:lnTo>
                  <a:lnTo>
                    <a:pt x="492" y="1006"/>
                  </a:lnTo>
                  <a:lnTo>
                    <a:pt x="534" y="994"/>
                  </a:lnTo>
                  <a:lnTo>
                    <a:pt x="575" y="979"/>
                  </a:lnTo>
                  <a:lnTo>
                    <a:pt x="612" y="958"/>
                  </a:lnTo>
                  <a:lnTo>
                    <a:pt x="655" y="928"/>
                  </a:lnTo>
                  <a:lnTo>
                    <a:pt x="694" y="894"/>
                  </a:lnTo>
                  <a:lnTo>
                    <a:pt x="728" y="858"/>
                  </a:lnTo>
                  <a:lnTo>
                    <a:pt x="756" y="821"/>
                  </a:lnTo>
                  <a:lnTo>
                    <a:pt x="779" y="780"/>
                  </a:lnTo>
                  <a:lnTo>
                    <a:pt x="796" y="738"/>
                  </a:lnTo>
                  <a:lnTo>
                    <a:pt x="806" y="695"/>
                  </a:lnTo>
                  <a:lnTo>
                    <a:pt x="811" y="652"/>
                  </a:lnTo>
                  <a:lnTo>
                    <a:pt x="809" y="608"/>
                  </a:lnTo>
                  <a:lnTo>
                    <a:pt x="800" y="563"/>
                  </a:lnTo>
                  <a:lnTo>
                    <a:pt x="784" y="520"/>
                  </a:lnTo>
                  <a:lnTo>
                    <a:pt x="761" y="478"/>
                  </a:lnTo>
                  <a:lnTo>
                    <a:pt x="731" y="436"/>
                  </a:lnTo>
                  <a:lnTo>
                    <a:pt x="728" y="433"/>
                  </a:lnTo>
                  <a:lnTo>
                    <a:pt x="724" y="426"/>
                  </a:lnTo>
                  <a:lnTo>
                    <a:pt x="714" y="415"/>
                  </a:lnTo>
                  <a:lnTo>
                    <a:pt x="702" y="401"/>
                  </a:lnTo>
                  <a:lnTo>
                    <a:pt x="687" y="382"/>
                  </a:lnTo>
                  <a:lnTo>
                    <a:pt x="670" y="363"/>
                  </a:lnTo>
                  <a:lnTo>
                    <a:pt x="651" y="340"/>
                  </a:lnTo>
                  <a:lnTo>
                    <a:pt x="631" y="316"/>
                  </a:lnTo>
                  <a:lnTo>
                    <a:pt x="609" y="291"/>
                  </a:lnTo>
                  <a:lnTo>
                    <a:pt x="589" y="265"/>
                  </a:lnTo>
                  <a:lnTo>
                    <a:pt x="567" y="239"/>
                  </a:lnTo>
                  <a:lnTo>
                    <a:pt x="545" y="213"/>
                  </a:lnTo>
                  <a:lnTo>
                    <a:pt x="524" y="188"/>
                  </a:lnTo>
                  <a:lnTo>
                    <a:pt x="526" y="189"/>
                  </a:lnTo>
                  <a:lnTo>
                    <a:pt x="521" y="184"/>
                  </a:lnTo>
                  <a:lnTo>
                    <a:pt x="517" y="180"/>
                  </a:lnTo>
                  <a:lnTo>
                    <a:pt x="515" y="177"/>
                  </a:lnTo>
                  <a:lnTo>
                    <a:pt x="513" y="175"/>
                  </a:lnTo>
                  <a:lnTo>
                    <a:pt x="512" y="175"/>
                  </a:lnTo>
                  <a:lnTo>
                    <a:pt x="499" y="154"/>
                  </a:lnTo>
                  <a:lnTo>
                    <a:pt x="492" y="131"/>
                  </a:lnTo>
                  <a:lnTo>
                    <a:pt x="490" y="110"/>
                  </a:lnTo>
                  <a:lnTo>
                    <a:pt x="494" y="87"/>
                  </a:lnTo>
                  <a:lnTo>
                    <a:pt x="502" y="65"/>
                  </a:lnTo>
                  <a:lnTo>
                    <a:pt x="517" y="44"/>
                  </a:lnTo>
                  <a:lnTo>
                    <a:pt x="534" y="28"/>
                  </a:lnTo>
                  <a:lnTo>
                    <a:pt x="555" y="13"/>
                  </a:lnTo>
                  <a:lnTo>
                    <a:pt x="577" y="5"/>
                  </a:lnTo>
                  <a:lnTo>
                    <a:pt x="60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0"/>
            <p:cNvSpPr>
              <a:spLocks/>
            </p:cNvSpPr>
            <p:nvPr userDrawn="1"/>
          </p:nvSpPr>
          <p:spPr bwMode="auto">
            <a:xfrm>
              <a:off x="6145213" y="4384676"/>
              <a:ext cx="434975" cy="476250"/>
            </a:xfrm>
            <a:custGeom>
              <a:avLst/>
              <a:gdLst>
                <a:gd name="T0" fmla="*/ 599 w 1096"/>
                <a:gd name="T1" fmla="*/ 0 h 1202"/>
                <a:gd name="T2" fmla="*/ 723 w 1096"/>
                <a:gd name="T3" fmla="*/ 21 h 1202"/>
                <a:gd name="T4" fmla="*/ 834 w 1096"/>
                <a:gd name="T5" fmla="*/ 64 h 1202"/>
                <a:gd name="T6" fmla="*/ 933 w 1096"/>
                <a:gd name="T7" fmla="*/ 128 h 1202"/>
                <a:gd name="T8" fmla="*/ 1014 w 1096"/>
                <a:gd name="T9" fmla="*/ 210 h 1202"/>
                <a:gd name="T10" fmla="*/ 1075 w 1096"/>
                <a:gd name="T11" fmla="*/ 307 h 1202"/>
                <a:gd name="T12" fmla="*/ 1071 w 1096"/>
                <a:gd name="T13" fmla="*/ 325 h 1202"/>
                <a:gd name="T14" fmla="*/ 1007 w 1096"/>
                <a:gd name="T15" fmla="*/ 268 h 1202"/>
                <a:gd name="T16" fmla="*/ 927 w 1096"/>
                <a:gd name="T17" fmla="*/ 226 h 1202"/>
                <a:gd name="T18" fmla="*/ 838 w 1096"/>
                <a:gd name="T19" fmla="*/ 199 h 1202"/>
                <a:gd name="T20" fmla="*/ 743 w 1096"/>
                <a:gd name="T21" fmla="*/ 188 h 1202"/>
                <a:gd name="T22" fmla="*/ 650 w 1096"/>
                <a:gd name="T23" fmla="*/ 193 h 1202"/>
                <a:gd name="T24" fmla="*/ 561 w 1096"/>
                <a:gd name="T25" fmla="*/ 214 h 1202"/>
                <a:gd name="T26" fmla="*/ 483 w 1096"/>
                <a:gd name="T27" fmla="*/ 249 h 1202"/>
                <a:gd name="T28" fmla="*/ 401 w 1096"/>
                <a:gd name="T29" fmla="*/ 313 h 1202"/>
                <a:gd name="T30" fmla="*/ 339 w 1096"/>
                <a:gd name="T31" fmla="*/ 388 h 1202"/>
                <a:gd name="T32" fmla="*/ 300 w 1096"/>
                <a:gd name="T33" fmla="*/ 470 h 1202"/>
                <a:gd name="T34" fmla="*/ 285 w 1096"/>
                <a:gd name="T35" fmla="*/ 555 h 1202"/>
                <a:gd name="T36" fmla="*/ 296 w 1096"/>
                <a:gd name="T37" fmla="*/ 643 h 1202"/>
                <a:gd name="T38" fmla="*/ 335 w 1096"/>
                <a:gd name="T39" fmla="*/ 730 h 1202"/>
                <a:gd name="T40" fmla="*/ 367 w 1096"/>
                <a:gd name="T41" fmla="*/ 775 h 1202"/>
                <a:gd name="T42" fmla="*/ 383 w 1096"/>
                <a:gd name="T43" fmla="*/ 793 h 1202"/>
                <a:gd name="T44" fmla="*/ 411 w 1096"/>
                <a:gd name="T45" fmla="*/ 827 h 1202"/>
                <a:gd name="T46" fmla="*/ 447 w 1096"/>
                <a:gd name="T47" fmla="*/ 870 h 1202"/>
                <a:gd name="T48" fmla="*/ 489 w 1096"/>
                <a:gd name="T49" fmla="*/ 921 h 1202"/>
                <a:gd name="T50" fmla="*/ 534 w 1096"/>
                <a:gd name="T51" fmla="*/ 974 h 1202"/>
                <a:gd name="T52" fmla="*/ 523 w 1096"/>
                <a:gd name="T53" fmla="*/ 962 h 1202"/>
                <a:gd name="T54" fmla="*/ 551 w 1096"/>
                <a:gd name="T55" fmla="*/ 996 h 1202"/>
                <a:gd name="T56" fmla="*/ 571 w 1096"/>
                <a:gd name="T57" fmla="*/ 1020 h 1202"/>
                <a:gd name="T58" fmla="*/ 578 w 1096"/>
                <a:gd name="T59" fmla="*/ 1028 h 1202"/>
                <a:gd name="T60" fmla="*/ 599 w 1096"/>
                <a:gd name="T61" fmla="*/ 1071 h 1202"/>
                <a:gd name="T62" fmla="*/ 596 w 1096"/>
                <a:gd name="T63" fmla="*/ 1115 h 1202"/>
                <a:gd name="T64" fmla="*/ 574 w 1096"/>
                <a:gd name="T65" fmla="*/ 1158 h 1202"/>
                <a:gd name="T66" fmla="*/ 536 w 1096"/>
                <a:gd name="T67" fmla="*/ 1189 h 1202"/>
                <a:gd name="T68" fmla="*/ 491 w 1096"/>
                <a:gd name="T69" fmla="*/ 1202 h 1202"/>
                <a:gd name="T70" fmla="*/ 447 w 1096"/>
                <a:gd name="T71" fmla="*/ 1196 h 1202"/>
                <a:gd name="T72" fmla="*/ 409 w 1096"/>
                <a:gd name="T73" fmla="*/ 1168 h 1202"/>
                <a:gd name="T74" fmla="*/ 390 w 1096"/>
                <a:gd name="T75" fmla="*/ 1143 h 1202"/>
                <a:gd name="T76" fmla="*/ 104 w 1096"/>
                <a:gd name="T77" fmla="*/ 796 h 1202"/>
                <a:gd name="T78" fmla="*/ 41 w 1096"/>
                <a:gd name="T79" fmla="*/ 682 h 1202"/>
                <a:gd name="T80" fmla="*/ 7 w 1096"/>
                <a:gd name="T81" fmla="*/ 573 h 1202"/>
                <a:gd name="T82" fmla="*/ 0 w 1096"/>
                <a:gd name="T83" fmla="*/ 471 h 1202"/>
                <a:gd name="T84" fmla="*/ 17 w 1096"/>
                <a:gd name="T85" fmla="*/ 375 h 1202"/>
                <a:gd name="T86" fmla="*/ 52 w 1096"/>
                <a:gd name="T87" fmla="*/ 287 h 1202"/>
                <a:gd name="T88" fmla="*/ 103 w 1096"/>
                <a:gd name="T89" fmla="*/ 210 h 1202"/>
                <a:gd name="T90" fmla="*/ 168 w 1096"/>
                <a:gd name="T91" fmla="*/ 144 h 1202"/>
                <a:gd name="T92" fmla="*/ 240 w 1096"/>
                <a:gd name="T93" fmla="*/ 88 h 1202"/>
                <a:gd name="T94" fmla="*/ 318 w 1096"/>
                <a:gd name="T95" fmla="*/ 47 h 1202"/>
                <a:gd name="T96" fmla="*/ 398 w 1096"/>
                <a:gd name="T97" fmla="*/ 19 h 1202"/>
                <a:gd name="T98" fmla="*/ 533 w 1096"/>
                <a:gd name="T99" fmla="*/ 0 h 1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96" h="1202">
                  <a:moveTo>
                    <a:pt x="533" y="0"/>
                  </a:moveTo>
                  <a:lnTo>
                    <a:pt x="599" y="0"/>
                  </a:lnTo>
                  <a:lnTo>
                    <a:pt x="662" y="7"/>
                  </a:lnTo>
                  <a:lnTo>
                    <a:pt x="723" y="21"/>
                  </a:lnTo>
                  <a:lnTo>
                    <a:pt x="780" y="40"/>
                  </a:lnTo>
                  <a:lnTo>
                    <a:pt x="834" y="64"/>
                  </a:lnTo>
                  <a:lnTo>
                    <a:pt x="887" y="94"/>
                  </a:lnTo>
                  <a:lnTo>
                    <a:pt x="933" y="128"/>
                  </a:lnTo>
                  <a:lnTo>
                    <a:pt x="976" y="167"/>
                  </a:lnTo>
                  <a:lnTo>
                    <a:pt x="1014" y="210"/>
                  </a:lnTo>
                  <a:lnTo>
                    <a:pt x="1047" y="256"/>
                  </a:lnTo>
                  <a:lnTo>
                    <a:pt x="1075" y="307"/>
                  </a:lnTo>
                  <a:lnTo>
                    <a:pt x="1096" y="360"/>
                  </a:lnTo>
                  <a:lnTo>
                    <a:pt x="1071" y="325"/>
                  </a:lnTo>
                  <a:lnTo>
                    <a:pt x="1041" y="295"/>
                  </a:lnTo>
                  <a:lnTo>
                    <a:pt x="1007" y="268"/>
                  </a:lnTo>
                  <a:lnTo>
                    <a:pt x="968" y="245"/>
                  </a:lnTo>
                  <a:lnTo>
                    <a:pt x="927" y="226"/>
                  </a:lnTo>
                  <a:lnTo>
                    <a:pt x="883" y="210"/>
                  </a:lnTo>
                  <a:lnTo>
                    <a:pt x="838" y="199"/>
                  </a:lnTo>
                  <a:lnTo>
                    <a:pt x="791" y="192"/>
                  </a:lnTo>
                  <a:lnTo>
                    <a:pt x="743" y="188"/>
                  </a:lnTo>
                  <a:lnTo>
                    <a:pt x="696" y="188"/>
                  </a:lnTo>
                  <a:lnTo>
                    <a:pt x="650" y="193"/>
                  </a:lnTo>
                  <a:lnTo>
                    <a:pt x="605" y="202"/>
                  </a:lnTo>
                  <a:lnTo>
                    <a:pt x="561" y="214"/>
                  </a:lnTo>
                  <a:lnTo>
                    <a:pt x="521" y="229"/>
                  </a:lnTo>
                  <a:lnTo>
                    <a:pt x="483" y="249"/>
                  </a:lnTo>
                  <a:lnTo>
                    <a:pt x="440" y="280"/>
                  </a:lnTo>
                  <a:lnTo>
                    <a:pt x="401" y="313"/>
                  </a:lnTo>
                  <a:lnTo>
                    <a:pt x="368" y="349"/>
                  </a:lnTo>
                  <a:lnTo>
                    <a:pt x="339" y="388"/>
                  </a:lnTo>
                  <a:lnTo>
                    <a:pt x="317" y="427"/>
                  </a:lnTo>
                  <a:lnTo>
                    <a:pt x="300" y="470"/>
                  </a:lnTo>
                  <a:lnTo>
                    <a:pt x="289" y="512"/>
                  </a:lnTo>
                  <a:lnTo>
                    <a:pt x="285" y="555"/>
                  </a:lnTo>
                  <a:lnTo>
                    <a:pt x="287" y="600"/>
                  </a:lnTo>
                  <a:lnTo>
                    <a:pt x="296" y="643"/>
                  </a:lnTo>
                  <a:lnTo>
                    <a:pt x="312" y="687"/>
                  </a:lnTo>
                  <a:lnTo>
                    <a:pt x="335" y="730"/>
                  </a:lnTo>
                  <a:lnTo>
                    <a:pt x="366" y="773"/>
                  </a:lnTo>
                  <a:lnTo>
                    <a:pt x="367" y="775"/>
                  </a:lnTo>
                  <a:lnTo>
                    <a:pt x="373" y="782"/>
                  </a:lnTo>
                  <a:lnTo>
                    <a:pt x="383" y="793"/>
                  </a:lnTo>
                  <a:lnTo>
                    <a:pt x="396" y="809"/>
                  </a:lnTo>
                  <a:lnTo>
                    <a:pt x="411" y="827"/>
                  </a:lnTo>
                  <a:lnTo>
                    <a:pt x="429" y="847"/>
                  </a:lnTo>
                  <a:lnTo>
                    <a:pt x="447" y="870"/>
                  </a:lnTo>
                  <a:lnTo>
                    <a:pt x="468" y="896"/>
                  </a:lnTo>
                  <a:lnTo>
                    <a:pt x="489" y="921"/>
                  </a:lnTo>
                  <a:lnTo>
                    <a:pt x="511" y="948"/>
                  </a:lnTo>
                  <a:lnTo>
                    <a:pt x="534" y="974"/>
                  </a:lnTo>
                  <a:lnTo>
                    <a:pt x="556" y="999"/>
                  </a:lnTo>
                  <a:lnTo>
                    <a:pt x="523" y="962"/>
                  </a:lnTo>
                  <a:lnTo>
                    <a:pt x="538" y="980"/>
                  </a:lnTo>
                  <a:lnTo>
                    <a:pt x="551" y="996"/>
                  </a:lnTo>
                  <a:lnTo>
                    <a:pt x="562" y="1009"/>
                  </a:lnTo>
                  <a:lnTo>
                    <a:pt x="571" y="1020"/>
                  </a:lnTo>
                  <a:lnTo>
                    <a:pt x="577" y="1026"/>
                  </a:lnTo>
                  <a:lnTo>
                    <a:pt x="578" y="1028"/>
                  </a:lnTo>
                  <a:lnTo>
                    <a:pt x="591" y="1049"/>
                  </a:lnTo>
                  <a:lnTo>
                    <a:pt x="599" y="1071"/>
                  </a:lnTo>
                  <a:lnTo>
                    <a:pt x="600" y="1094"/>
                  </a:lnTo>
                  <a:lnTo>
                    <a:pt x="596" y="1115"/>
                  </a:lnTo>
                  <a:lnTo>
                    <a:pt x="588" y="1137"/>
                  </a:lnTo>
                  <a:lnTo>
                    <a:pt x="574" y="1158"/>
                  </a:lnTo>
                  <a:lnTo>
                    <a:pt x="556" y="1176"/>
                  </a:lnTo>
                  <a:lnTo>
                    <a:pt x="536" y="1189"/>
                  </a:lnTo>
                  <a:lnTo>
                    <a:pt x="514" y="1199"/>
                  </a:lnTo>
                  <a:lnTo>
                    <a:pt x="491" y="1202"/>
                  </a:lnTo>
                  <a:lnTo>
                    <a:pt x="469" y="1202"/>
                  </a:lnTo>
                  <a:lnTo>
                    <a:pt x="447" y="1196"/>
                  </a:lnTo>
                  <a:lnTo>
                    <a:pt x="428" y="1184"/>
                  </a:lnTo>
                  <a:lnTo>
                    <a:pt x="409" y="1168"/>
                  </a:lnTo>
                  <a:lnTo>
                    <a:pt x="352" y="1098"/>
                  </a:lnTo>
                  <a:lnTo>
                    <a:pt x="390" y="1143"/>
                  </a:lnTo>
                  <a:lnTo>
                    <a:pt x="149" y="855"/>
                  </a:lnTo>
                  <a:lnTo>
                    <a:pt x="104" y="796"/>
                  </a:lnTo>
                  <a:lnTo>
                    <a:pt x="69" y="739"/>
                  </a:lnTo>
                  <a:lnTo>
                    <a:pt x="41" y="682"/>
                  </a:lnTo>
                  <a:lnTo>
                    <a:pt x="21" y="628"/>
                  </a:lnTo>
                  <a:lnTo>
                    <a:pt x="7" y="573"/>
                  </a:lnTo>
                  <a:lnTo>
                    <a:pt x="1" y="522"/>
                  </a:lnTo>
                  <a:lnTo>
                    <a:pt x="0" y="471"/>
                  </a:lnTo>
                  <a:lnTo>
                    <a:pt x="6" y="421"/>
                  </a:lnTo>
                  <a:lnTo>
                    <a:pt x="17" y="375"/>
                  </a:lnTo>
                  <a:lnTo>
                    <a:pt x="33" y="331"/>
                  </a:lnTo>
                  <a:lnTo>
                    <a:pt x="52" y="287"/>
                  </a:lnTo>
                  <a:lnTo>
                    <a:pt x="77" y="248"/>
                  </a:lnTo>
                  <a:lnTo>
                    <a:pt x="103" y="210"/>
                  </a:lnTo>
                  <a:lnTo>
                    <a:pt x="135" y="175"/>
                  </a:lnTo>
                  <a:lnTo>
                    <a:pt x="168" y="144"/>
                  </a:lnTo>
                  <a:lnTo>
                    <a:pt x="203" y="115"/>
                  </a:lnTo>
                  <a:lnTo>
                    <a:pt x="240" y="88"/>
                  </a:lnTo>
                  <a:lnTo>
                    <a:pt x="279" y="65"/>
                  </a:lnTo>
                  <a:lnTo>
                    <a:pt x="318" y="47"/>
                  </a:lnTo>
                  <a:lnTo>
                    <a:pt x="358" y="31"/>
                  </a:lnTo>
                  <a:lnTo>
                    <a:pt x="398" y="19"/>
                  </a:lnTo>
                  <a:lnTo>
                    <a:pt x="466" y="6"/>
                  </a:lnTo>
                  <a:lnTo>
                    <a:pt x="53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1"/>
            <p:cNvSpPr>
              <a:spLocks noEditPoints="1"/>
            </p:cNvSpPr>
            <p:nvPr userDrawn="1"/>
          </p:nvSpPr>
          <p:spPr bwMode="auto">
            <a:xfrm>
              <a:off x="7675563" y="4867276"/>
              <a:ext cx="52388" cy="50800"/>
            </a:xfrm>
            <a:custGeom>
              <a:avLst/>
              <a:gdLst>
                <a:gd name="T0" fmla="*/ 51 w 130"/>
                <a:gd name="T1" fmla="*/ 60 h 128"/>
                <a:gd name="T2" fmla="*/ 70 w 130"/>
                <a:gd name="T3" fmla="*/ 60 h 128"/>
                <a:gd name="T4" fmla="*/ 77 w 130"/>
                <a:gd name="T5" fmla="*/ 59 h 128"/>
                <a:gd name="T6" fmla="*/ 82 w 130"/>
                <a:gd name="T7" fmla="*/ 55 h 128"/>
                <a:gd name="T8" fmla="*/ 83 w 130"/>
                <a:gd name="T9" fmla="*/ 48 h 128"/>
                <a:gd name="T10" fmla="*/ 82 w 130"/>
                <a:gd name="T11" fmla="*/ 42 h 128"/>
                <a:gd name="T12" fmla="*/ 77 w 130"/>
                <a:gd name="T13" fmla="*/ 38 h 128"/>
                <a:gd name="T14" fmla="*/ 71 w 130"/>
                <a:gd name="T15" fmla="*/ 37 h 128"/>
                <a:gd name="T16" fmla="*/ 51 w 130"/>
                <a:gd name="T17" fmla="*/ 37 h 128"/>
                <a:gd name="T18" fmla="*/ 68 w 130"/>
                <a:gd name="T19" fmla="*/ 28 h 128"/>
                <a:gd name="T20" fmla="*/ 89 w 130"/>
                <a:gd name="T21" fmla="*/ 32 h 128"/>
                <a:gd name="T22" fmla="*/ 95 w 130"/>
                <a:gd name="T23" fmla="*/ 48 h 128"/>
                <a:gd name="T24" fmla="*/ 90 w 130"/>
                <a:gd name="T25" fmla="*/ 63 h 128"/>
                <a:gd name="T26" fmla="*/ 76 w 130"/>
                <a:gd name="T27" fmla="*/ 69 h 128"/>
                <a:gd name="T28" fmla="*/ 84 w 130"/>
                <a:gd name="T29" fmla="*/ 101 h 128"/>
                <a:gd name="T30" fmla="*/ 51 w 130"/>
                <a:gd name="T31" fmla="*/ 69 h 128"/>
                <a:gd name="T32" fmla="*/ 40 w 130"/>
                <a:gd name="T33" fmla="*/ 101 h 128"/>
                <a:gd name="T34" fmla="*/ 66 w 130"/>
                <a:gd name="T35" fmla="*/ 11 h 128"/>
                <a:gd name="T36" fmla="*/ 34 w 130"/>
                <a:gd name="T37" fmla="*/ 20 h 128"/>
                <a:gd name="T38" fmla="*/ 16 w 130"/>
                <a:gd name="T39" fmla="*/ 47 h 128"/>
                <a:gd name="T40" fmla="*/ 16 w 130"/>
                <a:gd name="T41" fmla="*/ 82 h 128"/>
                <a:gd name="T42" fmla="*/ 34 w 130"/>
                <a:gd name="T43" fmla="*/ 107 h 128"/>
                <a:gd name="T44" fmla="*/ 66 w 130"/>
                <a:gd name="T45" fmla="*/ 117 h 128"/>
                <a:gd name="T46" fmla="*/ 96 w 130"/>
                <a:gd name="T47" fmla="*/ 107 h 128"/>
                <a:gd name="T48" fmla="*/ 115 w 130"/>
                <a:gd name="T49" fmla="*/ 82 h 128"/>
                <a:gd name="T50" fmla="*/ 115 w 130"/>
                <a:gd name="T51" fmla="*/ 47 h 128"/>
                <a:gd name="T52" fmla="*/ 96 w 130"/>
                <a:gd name="T53" fmla="*/ 20 h 128"/>
                <a:gd name="T54" fmla="*/ 66 w 130"/>
                <a:gd name="T55" fmla="*/ 11 h 128"/>
                <a:gd name="T56" fmla="*/ 85 w 130"/>
                <a:gd name="T57" fmla="*/ 3 h 128"/>
                <a:gd name="T58" fmla="*/ 118 w 130"/>
                <a:gd name="T59" fmla="*/ 25 h 128"/>
                <a:gd name="T60" fmla="*/ 130 w 130"/>
                <a:gd name="T61" fmla="*/ 64 h 128"/>
                <a:gd name="T62" fmla="*/ 118 w 130"/>
                <a:gd name="T63" fmla="*/ 102 h 128"/>
                <a:gd name="T64" fmla="*/ 85 w 130"/>
                <a:gd name="T65" fmla="*/ 125 h 128"/>
                <a:gd name="T66" fmla="*/ 45 w 130"/>
                <a:gd name="T67" fmla="*/ 125 h 128"/>
                <a:gd name="T68" fmla="*/ 13 w 130"/>
                <a:gd name="T69" fmla="*/ 102 h 128"/>
                <a:gd name="T70" fmla="*/ 0 w 130"/>
                <a:gd name="T71" fmla="*/ 64 h 128"/>
                <a:gd name="T72" fmla="*/ 13 w 130"/>
                <a:gd name="T73" fmla="*/ 25 h 128"/>
                <a:gd name="T74" fmla="*/ 45 w 130"/>
                <a:gd name="T75" fmla="*/ 3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0" h="128">
                  <a:moveTo>
                    <a:pt x="51" y="37"/>
                  </a:moveTo>
                  <a:lnTo>
                    <a:pt x="51" y="60"/>
                  </a:lnTo>
                  <a:lnTo>
                    <a:pt x="66" y="60"/>
                  </a:lnTo>
                  <a:lnTo>
                    <a:pt x="70" y="60"/>
                  </a:lnTo>
                  <a:lnTo>
                    <a:pt x="73" y="59"/>
                  </a:lnTo>
                  <a:lnTo>
                    <a:pt x="77" y="59"/>
                  </a:lnTo>
                  <a:lnTo>
                    <a:pt x="79" y="56"/>
                  </a:lnTo>
                  <a:lnTo>
                    <a:pt x="82" y="55"/>
                  </a:lnTo>
                  <a:lnTo>
                    <a:pt x="83" y="52"/>
                  </a:lnTo>
                  <a:lnTo>
                    <a:pt x="83" y="48"/>
                  </a:lnTo>
                  <a:lnTo>
                    <a:pt x="83" y="44"/>
                  </a:lnTo>
                  <a:lnTo>
                    <a:pt x="82" y="42"/>
                  </a:lnTo>
                  <a:lnTo>
                    <a:pt x="79" y="40"/>
                  </a:lnTo>
                  <a:lnTo>
                    <a:pt x="77" y="38"/>
                  </a:lnTo>
                  <a:lnTo>
                    <a:pt x="73" y="37"/>
                  </a:lnTo>
                  <a:lnTo>
                    <a:pt x="71" y="37"/>
                  </a:lnTo>
                  <a:lnTo>
                    <a:pt x="67" y="37"/>
                  </a:lnTo>
                  <a:lnTo>
                    <a:pt x="51" y="37"/>
                  </a:lnTo>
                  <a:close/>
                  <a:moveTo>
                    <a:pt x="40" y="28"/>
                  </a:moveTo>
                  <a:lnTo>
                    <a:pt x="68" y="28"/>
                  </a:lnTo>
                  <a:lnTo>
                    <a:pt x="81" y="29"/>
                  </a:lnTo>
                  <a:lnTo>
                    <a:pt x="89" y="32"/>
                  </a:lnTo>
                  <a:lnTo>
                    <a:pt x="94" y="38"/>
                  </a:lnTo>
                  <a:lnTo>
                    <a:pt x="95" y="48"/>
                  </a:lnTo>
                  <a:lnTo>
                    <a:pt x="94" y="56"/>
                  </a:lnTo>
                  <a:lnTo>
                    <a:pt x="90" y="63"/>
                  </a:lnTo>
                  <a:lnTo>
                    <a:pt x="83" y="66"/>
                  </a:lnTo>
                  <a:lnTo>
                    <a:pt x="76" y="69"/>
                  </a:lnTo>
                  <a:lnTo>
                    <a:pt x="98" y="101"/>
                  </a:lnTo>
                  <a:lnTo>
                    <a:pt x="84" y="101"/>
                  </a:lnTo>
                  <a:lnTo>
                    <a:pt x="65" y="69"/>
                  </a:lnTo>
                  <a:lnTo>
                    <a:pt x="51" y="69"/>
                  </a:lnTo>
                  <a:lnTo>
                    <a:pt x="51" y="101"/>
                  </a:lnTo>
                  <a:lnTo>
                    <a:pt x="40" y="101"/>
                  </a:lnTo>
                  <a:lnTo>
                    <a:pt x="40" y="28"/>
                  </a:lnTo>
                  <a:close/>
                  <a:moveTo>
                    <a:pt x="66" y="11"/>
                  </a:moveTo>
                  <a:lnTo>
                    <a:pt x="49" y="13"/>
                  </a:lnTo>
                  <a:lnTo>
                    <a:pt x="34" y="20"/>
                  </a:lnTo>
                  <a:lnTo>
                    <a:pt x="23" y="32"/>
                  </a:lnTo>
                  <a:lnTo>
                    <a:pt x="16" y="47"/>
                  </a:lnTo>
                  <a:lnTo>
                    <a:pt x="14" y="64"/>
                  </a:lnTo>
                  <a:lnTo>
                    <a:pt x="16" y="82"/>
                  </a:lnTo>
                  <a:lnTo>
                    <a:pt x="23" y="96"/>
                  </a:lnTo>
                  <a:lnTo>
                    <a:pt x="34" y="107"/>
                  </a:lnTo>
                  <a:lnTo>
                    <a:pt x="49" y="114"/>
                  </a:lnTo>
                  <a:lnTo>
                    <a:pt x="66" y="117"/>
                  </a:lnTo>
                  <a:lnTo>
                    <a:pt x="82" y="114"/>
                  </a:lnTo>
                  <a:lnTo>
                    <a:pt x="96" y="107"/>
                  </a:lnTo>
                  <a:lnTo>
                    <a:pt x="107" y="96"/>
                  </a:lnTo>
                  <a:lnTo>
                    <a:pt x="115" y="82"/>
                  </a:lnTo>
                  <a:lnTo>
                    <a:pt x="118" y="64"/>
                  </a:lnTo>
                  <a:lnTo>
                    <a:pt x="115" y="47"/>
                  </a:lnTo>
                  <a:lnTo>
                    <a:pt x="107" y="32"/>
                  </a:lnTo>
                  <a:lnTo>
                    <a:pt x="96" y="20"/>
                  </a:lnTo>
                  <a:lnTo>
                    <a:pt x="82" y="13"/>
                  </a:lnTo>
                  <a:lnTo>
                    <a:pt x="66" y="11"/>
                  </a:lnTo>
                  <a:close/>
                  <a:moveTo>
                    <a:pt x="66" y="0"/>
                  </a:moveTo>
                  <a:lnTo>
                    <a:pt x="85" y="3"/>
                  </a:lnTo>
                  <a:lnTo>
                    <a:pt x="104" y="12"/>
                  </a:lnTo>
                  <a:lnTo>
                    <a:pt x="118" y="25"/>
                  </a:lnTo>
                  <a:lnTo>
                    <a:pt x="127" y="43"/>
                  </a:lnTo>
                  <a:lnTo>
                    <a:pt x="130" y="64"/>
                  </a:lnTo>
                  <a:lnTo>
                    <a:pt x="127" y="84"/>
                  </a:lnTo>
                  <a:lnTo>
                    <a:pt x="118" y="102"/>
                  </a:lnTo>
                  <a:lnTo>
                    <a:pt x="104" y="116"/>
                  </a:lnTo>
                  <a:lnTo>
                    <a:pt x="85" y="125"/>
                  </a:lnTo>
                  <a:lnTo>
                    <a:pt x="66" y="128"/>
                  </a:lnTo>
                  <a:lnTo>
                    <a:pt x="45" y="125"/>
                  </a:lnTo>
                  <a:lnTo>
                    <a:pt x="27" y="116"/>
                  </a:lnTo>
                  <a:lnTo>
                    <a:pt x="13" y="102"/>
                  </a:lnTo>
                  <a:lnTo>
                    <a:pt x="4" y="84"/>
                  </a:lnTo>
                  <a:lnTo>
                    <a:pt x="0" y="64"/>
                  </a:lnTo>
                  <a:lnTo>
                    <a:pt x="4" y="43"/>
                  </a:lnTo>
                  <a:lnTo>
                    <a:pt x="13" y="25"/>
                  </a:lnTo>
                  <a:lnTo>
                    <a:pt x="27" y="12"/>
                  </a:lnTo>
                  <a:lnTo>
                    <a:pt x="45" y="3"/>
                  </a:lnTo>
                  <a:lnTo>
                    <a:pt x="6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2"/>
            <p:cNvSpPr>
              <a:spLocks noEditPoints="1"/>
            </p:cNvSpPr>
            <p:nvPr userDrawn="1"/>
          </p:nvSpPr>
          <p:spPr bwMode="auto">
            <a:xfrm>
              <a:off x="6591301" y="4867276"/>
              <a:ext cx="52388" cy="50800"/>
            </a:xfrm>
            <a:custGeom>
              <a:avLst/>
              <a:gdLst>
                <a:gd name="T0" fmla="*/ 51 w 130"/>
                <a:gd name="T1" fmla="*/ 60 h 128"/>
                <a:gd name="T2" fmla="*/ 69 w 130"/>
                <a:gd name="T3" fmla="*/ 60 h 128"/>
                <a:gd name="T4" fmla="*/ 75 w 130"/>
                <a:gd name="T5" fmla="*/ 59 h 128"/>
                <a:gd name="T6" fmla="*/ 81 w 130"/>
                <a:gd name="T7" fmla="*/ 55 h 128"/>
                <a:gd name="T8" fmla="*/ 82 w 130"/>
                <a:gd name="T9" fmla="*/ 48 h 128"/>
                <a:gd name="T10" fmla="*/ 81 w 130"/>
                <a:gd name="T11" fmla="*/ 42 h 128"/>
                <a:gd name="T12" fmla="*/ 76 w 130"/>
                <a:gd name="T13" fmla="*/ 38 h 128"/>
                <a:gd name="T14" fmla="*/ 70 w 130"/>
                <a:gd name="T15" fmla="*/ 37 h 128"/>
                <a:gd name="T16" fmla="*/ 51 w 130"/>
                <a:gd name="T17" fmla="*/ 37 h 128"/>
                <a:gd name="T18" fmla="*/ 68 w 130"/>
                <a:gd name="T19" fmla="*/ 28 h 128"/>
                <a:gd name="T20" fmla="*/ 88 w 130"/>
                <a:gd name="T21" fmla="*/ 32 h 128"/>
                <a:gd name="T22" fmla="*/ 94 w 130"/>
                <a:gd name="T23" fmla="*/ 48 h 128"/>
                <a:gd name="T24" fmla="*/ 88 w 130"/>
                <a:gd name="T25" fmla="*/ 63 h 128"/>
                <a:gd name="T26" fmla="*/ 75 w 130"/>
                <a:gd name="T27" fmla="*/ 69 h 128"/>
                <a:gd name="T28" fmla="*/ 83 w 130"/>
                <a:gd name="T29" fmla="*/ 101 h 128"/>
                <a:gd name="T30" fmla="*/ 51 w 130"/>
                <a:gd name="T31" fmla="*/ 69 h 128"/>
                <a:gd name="T32" fmla="*/ 40 w 130"/>
                <a:gd name="T33" fmla="*/ 101 h 128"/>
                <a:gd name="T34" fmla="*/ 64 w 130"/>
                <a:gd name="T35" fmla="*/ 11 h 128"/>
                <a:gd name="T36" fmla="*/ 34 w 130"/>
                <a:gd name="T37" fmla="*/ 20 h 128"/>
                <a:gd name="T38" fmla="*/ 14 w 130"/>
                <a:gd name="T39" fmla="*/ 47 h 128"/>
                <a:gd name="T40" fmla="*/ 14 w 130"/>
                <a:gd name="T41" fmla="*/ 82 h 128"/>
                <a:gd name="T42" fmla="*/ 34 w 130"/>
                <a:gd name="T43" fmla="*/ 107 h 128"/>
                <a:gd name="T44" fmla="*/ 64 w 130"/>
                <a:gd name="T45" fmla="*/ 117 h 128"/>
                <a:gd name="T46" fmla="*/ 96 w 130"/>
                <a:gd name="T47" fmla="*/ 107 h 128"/>
                <a:gd name="T48" fmla="*/ 114 w 130"/>
                <a:gd name="T49" fmla="*/ 82 h 128"/>
                <a:gd name="T50" fmla="*/ 114 w 130"/>
                <a:gd name="T51" fmla="*/ 47 h 128"/>
                <a:gd name="T52" fmla="*/ 96 w 130"/>
                <a:gd name="T53" fmla="*/ 20 h 128"/>
                <a:gd name="T54" fmla="*/ 64 w 130"/>
                <a:gd name="T55" fmla="*/ 11 h 128"/>
                <a:gd name="T56" fmla="*/ 85 w 130"/>
                <a:gd name="T57" fmla="*/ 3 h 128"/>
                <a:gd name="T58" fmla="*/ 117 w 130"/>
                <a:gd name="T59" fmla="*/ 25 h 128"/>
                <a:gd name="T60" fmla="*/ 130 w 130"/>
                <a:gd name="T61" fmla="*/ 64 h 128"/>
                <a:gd name="T62" fmla="*/ 117 w 130"/>
                <a:gd name="T63" fmla="*/ 102 h 128"/>
                <a:gd name="T64" fmla="*/ 85 w 130"/>
                <a:gd name="T65" fmla="*/ 125 h 128"/>
                <a:gd name="T66" fmla="*/ 45 w 130"/>
                <a:gd name="T67" fmla="*/ 125 h 128"/>
                <a:gd name="T68" fmla="*/ 12 w 130"/>
                <a:gd name="T69" fmla="*/ 102 h 128"/>
                <a:gd name="T70" fmla="*/ 0 w 130"/>
                <a:gd name="T71" fmla="*/ 64 h 128"/>
                <a:gd name="T72" fmla="*/ 12 w 130"/>
                <a:gd name="T73" fmla="*/ 25 h 128"/>
                <a:gd name="T74" fmla="*/ 45 w 130"/>
                <a:gd name="T75" fmla="*/ 3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0" h="128">
                  <a:moveTo>
                    <a:pt x="51" y="37"/>
                  </a:moveTo>
                  <a:lnTo>
                    <a:pt x="51" y="60"/>
                  </a:lnTo>
                  <a:lnTo>
                    <a:pt x="64" y="60"/>
                  </a:lnTo>
                  <a:lnTo>
                    <a:pt x="69" y="60"/>
                  </a:lnTo>
                  <a:lnTo>
                    <a:pt x="73" y="59"/>
                  </a:lnTo>
                  <a:lnTo>
                    <a:pt x="75" y="59"/>
                  </a:lnTo>
                  <a:lnTo>
                    <a:pt x="79" y="56"/>
                  </a:lnTo>
                  <a:lnTo>
                    <a:pt x="81" y="55"/>
                  </a:lnTo>
                  <a:lnTo>
                    <a:pt x="82" y="52"/>
                  </a:lnTo>
                  <a:lnTo>
                    <a:pt x="82" y="48"/>
                  </a:lnTo>
                  <a:lnTo>
                    <a:pt x="82" y="44"/>
                  </a:lnTo>
                  <a:lnTo>
                    <a:pt x="81" y="42"/>
                  </a:lnTo>
                  <a:lnTo>
                    <a:pt x="79" y="40"/>
                  </a:lnTo>
                  <a:lnTo>
                    <a:pt x="76" y="38"/>
                  </a:lnTo>
                  <a:lnTo>
                    <a:pt x="73" y="37"/>
                  </a:lnTo>
                  <a:lnTo>
                    <a:pt x="70" y="37"/>
                  </a:lnTo>
                  <a:lnTo>
                    <a:pt x="66" y="37"/>
                  </a:lnTo>
                  <a:lnTo>
                    <a:pt x="51" y="37"/>
                  </a:lnTo>
                  <a:close/>
                  <a:moveTo>
                    <a:pt x="40" y="28"/>
                  </a:moveTo>
                  <a:lnTo>
                    <a:pt x="68" y="28"/>
                  </a:lnTo>
                  <a:lnTo>
                    <a:pt x="80" y="29"/>
                  </a:lnTo>
                  <a:lnTo>
                    <a:pt x="88" y="32"/>
                  </a:lnTo>
                  <a:lnTo>
                    <a:pt x="93" y="38"/>
                  </a:lnTo>
                  <a:lnTo>
                    <a:pt x="94" y="48"/>
                  </a:lnTo>
                  <a:lnTo>
                    <a:pt x="93" y="56"/>
                  </a:lnTo>
                  <a:lnTo>
                    <a:pt x="88" y="63"/>
                  </a:lnTo>
                  <a:lnTo>
                    <a:pt x="82" y="66"/>
                  </a:lnTo>
                  <a:lnTo>
                    <a:pt x="75" y="69"/>
                  </a:lnTo>
                  <a:lnTo>
                    <a:pt x="96" y="101"/>
                  </a:lnTo>
                  <a:lnTo>
                    <a:pt x="83" y="101"/>
                  </a:lnTo>
                  <a:lnTo>
                    <a:pt x="64" y="69"/>
                  </a:lnTo>
                  <a:lnTo>
                    <a:pt x="51" y="69"/>
                  </a:lnTo>
                  <a:lnTo>
                    <a:pt x="51" y="101"/>
                  </a:lnTo>
                  <a:lnTo>
                    <a:pt x="40" y="101"/>
                  </a:lnTo>
                  <a:lnTo>
                    <a:pt x="40" y="28"/>
                  </a:lnTo>
                  <a:close/>
                  <a:moveTo>
                    <a:pt x="64" y="11"/>
                  </a:moveTo>
                  <a:lnTo>
                    <a:pt x="48" y="13"/>
                  </a:lnTo>
                  <a:lnTo>
                    <a:pt x="34" y="20"/>
                  </a:lnTo>
                  <a:lnTo>
                    <a:pt x="22" y="32"/>
                  </a:lnTo>
                  <a:lnTo>
                    <a:pt x="14" y="47"/>
                  </a:lnTo>
                  <a:lnTo>
                    <a:pt x="12" y="64"/>
                  </a:lnTo>
                  <a:lnTo>
                    <a:pt x="14" y="82"/>
                  </a:lnTo>
                  <a:lnTo>
                    <a:pt x="22" y="96"/>
                  </a:lnTo>
                  <a:lnTo>
                    <a:pt x="34" y="107"/>
                  </a:lnTo>
                  <a:lnTo>
                    <a:pt x="48" y="114"/>
                  </a:lnTo>
                  <a:lnTo>
                    <a:pt x="64" y="117"/>
                  </a:lnTo>
                  <a:lnTo>
                    <a:pt x="81" y="114"/>
                  </a:lnTo>
                  <a:lnTo>
                    <a:pt x="96" y="107"/>
                  </a:lnTo>
                  <a:lnTo>
                    <a:pt x="107" y="96"/>
                  </a:lnTo>
                  <a:lnTo>
                    <a:pt x="114" y="82"/>
                  </a:lnTo>
                  <a:lnTo>
                    <a:pt x="116" y="64"/>
                  </a:lnTo>
                  <a:lnTo>
                    <a:pt x="114" y="47"/>
                  </a:lnTo>
                  <a:lnTo>
                    <a:pt x="107" y="32"/>
                  </a:lnTo>
                  <a:lnTo>
                    <a:pt x="96" y="20"/>
                  </a:lnTo>
                  <a:lnTo>
                    <a:pt x="81" y="13"/>
                  </a:lnTo>
                  <a:lnTo>
                    <a:pt x="64" y="11"/>
                  </a:lnTo>
                  <a:close/>
                  <a:moveTo>
                    <a:pt x="64" y="0"/>
                  </a:moveTo>
                  <a:lnTo>
                    <a:pt x="85" y="3"/>
                  </a:lnTo>
                  <a:lnTo>
                    <a:pt x="103" y="12"/>
                  </a:lnTo>
                  <a:lnTo>
                    <a:pt x="117" y="25"/>
                  </a:lnTo>
                  <a:lnTo>
                    <a:pt x="126" y="43"/>
                  </a:lnTo>
                  <a:lnTo>
                    <a:pt x="130" y="64"/>
                  </a:lnTo>
                  <a:lnTo>
                    <a:pt x="126" y="84"/>
                  </a:lnTo>
                  <a:lnTo>
                    <a:pt x="117" y="102"/>
                  </a:lnTo>
                  <a:lnTo>
                    <a:pt x="103" y="116"/>
                  </a:lnTo>
                  <a:lnTo>
                    <a:pt x="85" y="125"/>
                  </a:lnTo>
                  <a:lnTo>
                    <a:pt x="64" y="128"/>
                  </a:lnTo>
                  <a:lnTo>
                    <a:pt x="45" y="125"/>
                  </a:lnTo>
                  <a:lnTo>
                    <a:pt x="26" y="116"/>
                  </a:lnTo>
                  <a:lnTo>
                    <a:pt x="12" y="102"/>
                  </a:lnTo>
                  <a:lnTo>
                    <a:pt x="2" y="84"/>
                  </a:lnTo>
                  <a:lnTo>
                    <a:pt x="0" y="64"/>
                  </a:lnTo>
                  <a:lnTo>
                    <a:pt x="2" y="43"/>
                  </a:lnTo>
                  <a:lnTo>
                    <a:pt x="12" y="25"/>
                  </a:lnTo>
                  <a:lnTo>
                    <a:pt x="26" y="12"/>
                  </a:lnTo>
                  <a:lnTo>
                    <a:pt x="45" y="3"/>
                  </a:lnTo>
                  <a:lnTo>
                    <a:pt x="6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1447560" y="192024"/>
            <a:ext cx="7068312" cy="457200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no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6364" y="1014984"/>
            <a:ext cx="7891272" cy="363931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pPr lvl="0"/>
            <a:r>
              <a:rPr lang="en-US" dirty="0"/>
              <a:t>Click to add text or click an icon to add other content types.	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114800" y="4754880"/>
            <a:ext cx="914400" cy="230832"/>
          </a:xfrm>
          <a:prstGeom prst="rect">
            <a:avLst/>
          </a:prstGeom>
        </p:spPr>
        <p:txBody>
          <a:bodyPr vert="horz" lIns="91440" tIns="45720" rIns="91440" bIns="45720" rtlCol="0" anchor="b">
            <a:spAutoFit/>
          </a:bodyPr>
          <a:lstStyle>
            <a:lvl1pPr algn="ctr" defTabSz="182880">
              <a:defRPr sz="9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4976208B-6111-490B-8CEC-FFB249DB210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Box 4"/>
          <p:cNvSpPr txBox="1"/>
          <p:nvPr/>
        </p:nvSpPr>
        <p:spPr>
          <a:xfrm>
            <a:off x="3310128" y="4941552"/>
            <a:ext cx="2514600" cy="169277"/>
          </a:xfrm>
          <a:prstGeom prst="rect">
            <a:avLst/>
          </a:prstGeom>
          <a:noFill/>
        </p:spPr>
        <p:txBody>
          <a:bodyPr wrap="square" anchor="b" anchorCtr="0">
            <a:spAutoFit/>
          </a:bodyPr>
          <a:lstStyle/>
          <a:p>
            <a:pPr marL="0" marR="0" lvl="0" indent="0" algn="ctr" defTabSz="274313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0" i="0" u="none" strike="noStrike" kern="300" cap="none" spc="50" normalizeH="0" baseline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+mn-lt"/>
                <a:ea typeface="Calibri" charset="0"/>
                <a:cs typeface="Arial" panose="020B0604020202020204" pitchFamily="34" charset="0"/>
              </a:rPr>
              <a:t>Copyright © SAS Institute Inc. All rights reserved.</a:t>
            </a:r>
          </a:p>
        </p:txBody>
      </p:sp>
      <p:grpSp>
        <p:nvGrpSpPr>
          <p:cNvPr id="18" name="Group 17"/>
          <p:cNvGrpSpPr>
            <a:grpSpLocks noChangeAspect="1"/>
          </p:cNvGrpSpPr>
          <p:nvPr userDrawn="1"/>
        </p:nvGrpSpPr>
        <p:grpSpPr>
          <a:xfrm>
            <a:off x="278497" y="137381"/>
            <a:ext cx="914400" cy="636169"/>
            <a:chOff x="3100388" y="1555751"/>
            <a:chExt cx="2932113" cy="2039938"/>
          </a:xfrm>
        </p:grpSpPr>
        <p:grpSp>
          <p:nvGrpSpPr>
            <p:cNvPr id="19" name="Group 18"/>
            <p:cNvGrpSpPr/>
            <p:nvPr userDrawn="1"/>
          </p:nvGrpSpPr>
          <p:grpSpPr>
            <a:xfrm>
              <a:off x="3100388" y="2832101"/>
              <a:ext cx="2932113" cy="763588"/>
              <a:chOff x="3100388" y="2832101"/>
              <a:chExt cx="2932113" cy="763588"/>
            </a:xfrm>
            <a:solidFill>
              <a:srgbClr val="1F344C"/>
            </a:solidFill>
          </p:grpSpPr>
          <p:sp>
            <p:nvSpPr>
              <p:cNvPr id="23" name="Freeform 19"/>
              <p:cNvSpPr>
                <a:spLocks/>
              </p:cNvSpPr>
              <p:nvPr userDrawn="1"/>
            </p:nvSpPr>
            <p:spPr bwMode="auto">
              <a:xfrm>
                <a:off x="3100388" y="2832101"/>
                <a:ext cx="339725" cy="588963"/>
              </a:xfrm>
              <a:custGeom>
                <a:avLst/>
                <a:gdLst>
                  <a:gd name="T0" fmla="*/ 269 w 428"/>
                  <a:gd name="T1" fmla="*/ 2 h 741"/>
                  <a:gd name="T2" fmla="*/ 337 w 428"/>
                  <a:gd name="T3" fmla="*/ 21 h 741"/>
                  <a:gd name="T4" fmla="*/ 393 w 428"/>
                  <a:gd name="T5" fmla="*/ 57 h 741"/>
                  <a:gd name="T6" fmla="*/ 387 w 428"/>
                  <a:gd name="T7" fmla="*/ 105 h 741"/>
                  <a:gd name="T8" fmla="*/ 346 w 428"/>
                  <a:gd name="T9" fmla="*/ 66 h 741"/>
                  <a:gd name="T10" fmla="*/ 292 w 428"/>
                  <a:gd name="T11" fmla="*/ 42 h 741"/>
                  <a:gd name="T12" fmla="*/ 229 w 428"/>
                  <a:gd name="T13" fmla="*/ 33 h 741"/>
                  <a:gd name="T14" fmla="*/ 176 w 428"/>
                  <a:gd name="T15" fmla="*/ 38 h 741"/>
                  <a:gd name="T16" fmla="*/ 128 w 428"/>
                  <a:gd name="T17" fmla="*/ 57 h 741"/>
                  <a:gd name="T18" fmla="*/ 87 w 428"/>
                  <a:gd name="T19" fmla="*/ 88 h 741"/>
                  <a:gd name="T20" fmla="*/ 58 w 428"/>
                  <a:gd name="T21" fmla="*/ 131 h 741"/>
                  <a:gd name="T22" fmla="*/ 48 w 428"/>
                  <a:gd name="T23" fmla="*/ 186 h 741"/>
                  <a:gd name="T24" fmla="*/ 57 w 428"/>
                  <a:gd name="T25" fmla="*/ 238 h 741"/>
                  <a:gd name="T26" fmla="*/ 82 w 428"/>
                  <a:gd name="T27" fmla="*/ 278 h 741"/>
                  <a:gd name="T28" fmla="*/ 118 w 428"/>
                  <a:gd name="T29" fmla="*/ 307 h 741"/>
                  <a:gd name="T30" fmla="*/ 163 w 428"/>
                  <a:gd name="T31" fmla="*/ 330 h 741"/>
                  <a:gd name="T32" fmla="*/ 212 w 428"/>
                  <a:gd name="T33" fmla="*/ 349 h 741"/>
                  <a:gd name="T34" fmla="*/ 264 w 428"/>
                  <a:gd name="T35" fmla="*/ 368 h 741"/>
                  <a:gd name="T36" fmla="*/ 315 w 428"/>
                  <a:gd name="T37" fmla="*/ 389 h 741"/>
                  <a:gd name="T38" fmla="*/ 358 w 428"/>
                  <a:gd name="T39" fmla="*/ 413 h 741"/>
                  <a:gd name="T40" fmla="*/ 396 w 428"/>
                  <a:gd name="T41" fmla="*/ 446 h 741"/>
                  <a:gd name="T42" fmla="*/ 419 w 428"/>
                  <a:gd name="T43" fmla="*/ 491 h 741"/>
                  <a:gd name="T44" fmla="*/ 428 w 428"/>
                  <a:gd name="T45" fmla="*/ 549 h 741"/>
                  <a:gd name="T46" fmla="*/ 418 w 428"/>
                  <a:gd name="T47" fmla="*/ 612 h 741"/>
                  <a:gd name="T48" fmla="*/ 391 w 428"/>
                  <a:gd name="T49" fmla="*/ 662 h 741"/>
                  <a:gd name="T50" fmla="*/ 351 w 428"/>
                  <a:gd name="T51" fmla="*/ 701 h 741"/>
                  <a:gd name="T52" fmla="*/ 299 w 428"/>
                  <a:gd name="T53" fmla="*/ 727 h 741"/>
                  <a:gd name="T54" fmla="*/ 240 w 428"/>
                  <a:gd name="T55" fmla="*/ 740 h 741"/>
                  <a:gd name="T56" fmla="*/ 169 w 428"/>
                  <a:gd name="T57" fmla="*/ 739 h 741"/>
                  <a:gd name="T58" fmla="*/ 91 w 428"/>
                  <a:gd name="T59" fmla="*/ 719 h 741"/>
                  <a:gd name="T60" fmla="*/ 27 w 428"/>
                  <a:gd name="T61" fmla="*/ 678 h 741"/>
                  <a:gd name="T62" fmla="*/ 25 w 428"/>
                  <a:gd name="T63" fmla="*/ 626 h 741"/>
                  <a:gd name="T64" fmla="*/ 80 w 428"/>
                  <a:gd name="T65" fmla="*/ 670 h 741"/>
                  <a:gd name="T66" fmla="*/ 142 w 428"/>
                  <a:gd name="T67" fmla="*/ 698 h 741"/>
                  <a:gd name="T68" fmla="*/ 210 w 428"/>
                  <a:gd name="T69" fmla="*/ 707 h 741"/>
                  <a:gd name="T70" fmla="*/ 265 w 428"/>
                  <a:gd name="T71" fmla="*/ 701 h 741"/>
                  <a:gd name="T72" fmla="*/ 313 w 428"/>
                  <a:gd name="T73" fmla="*/ 681 h 741"/>
                  <a:gd name="T74" fmla="*/ 354 w 428"/>
                  <a:gd name="T75" fmla="*/ 650 h 741"/>
                  <a:gd name="T76" fmla="*/ 381 w 428"/>
                  <a:gd name="T77" fmla="*/ 606 h 741"/>
                  <a:gd name="T78" fmla="*/ 391 w 428"/>
                  <a:gd name="T79" fmla="*/ 551 h 741"/>
                  <a:gd name="T80" fmla="*/ 382 w 428"/>
                  <a:gd name="T81" fmla="*/ 499 h 741"/>
                  <a:gd name="T82" fmla="*/ 357 w 428"/>
                  <a:gd name="T83" fmla="*/ 460 h 741"/>
                  <a:gd name="T84" fmla="*/ 321 w 428"/>
                  <a:gd name="T85" fmla="*/ 430 h 741"/>
                  <a:gd name="T86" fmla="*/ 276 w 428"/>
                  <a:gd name="T87" fmla="*/ 408 h 741"/>
                  <a:gd name="T88" fmla="*/ 227 w 428"/>
                  <a:gd name="T89" fmla="*/ 389 h 741"/>
                  <a:gd name="T90" fmla="*/ 175 w 428"/>
                  <a:gd name="T91" fmla="*/ 371 h 741"/>
                  <a:gd name="T92" fmla="*/ 126 w 428"/>
                  <a:gd name="T93" fmla="*/ 349 h 741"/>
                  <a:gd name="T94" fmla="*/ 81 w 428"/>
                  <a:gd name="T95" fmla="*/ 324 h 741"/>
                  <a:gd name="T96" fmla="*/ 45 w 428"/>
                  <a:gd name="T97" fmla="*/ 291 h 741"/>
                  <a:gd name="T98" fmla="*/ 20 w 428"/>
                  <a:gd name="T99" fmla="*/ 245 h 741"/>
                  <a:gd name="T100" fmla="*/ 12 w 428"/>
                  <a:gd name="T101" fmla="*/ 187 h 741"/>
                  <a:gd name="T102" fmla="*/ 21 w 428"/>
                  <a:gd name="T103" fmla="*/ 125 h 741"/>
                  <a:gd name="T104" fmla="*/ 49 w 428"/>
                  <a:gd name="T105" fmla="*/ 76 h 741"/>
                  <a:gd name="T106" fmla="*/ 90 w 428"/>
                  <a:gd name="T107" fmla="*/ 39 h 741"/>
                  <a:gd name="T108" fmla="*/ 142 w 428"/>
                  <a:gd name="T109" fmla="*/ 14 h 741"/>
                  <a:gd name="T110" fmla="*/ 200 w 428"/>
                  <a:gd name="T111" fmla="*/ 1 h 7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428" h="741">
                    <a:moveTo>
                      <a:pt x="230" y="0"/>
                    </a:moveTo>
                    <a:lnTo>
                      <a:pt x="269" y="2"/>
                    </a:lnTo>
                    <a:lnTo>
                      <a:pt x="305" y="10"/>
                    </a:lnTo>
                    <a:lnTo>
                      <a:pt x="337" y="21"/>
                    </a:lnTo>
                    <a:lnTo>
                      <a:pt x="366" y="37"/>
                    </a:lnTo>
                    <a:lnTo>
                      <a:pt x="393" y="57"/>
                    </a:lnTo>
                    <a:lnTo>
                      <a:pt x="415" y="80"/>
                    </a:lnTo>
                    <a:lnTo>
                      <a:pt x="387" y="105"/>
                    </a:lnTo>
                    <a:lnTo>
                      <a:pt x="367" y="83"/>
                    </a:lnTo>
                    <a:lnTo>
                      <a:pt x="346" y="66"/>
                    </a:lnTo>
                    <a:lnTo>
                      <a:pt x="320" y="52"/>
                    </a:lnTo>
                    <a:lnTo>
                      <a:pt x="292" y="42"/>
                    </a:lnTo>
                    <a:lnTo>
                      <a:pt x="262" y="35"/>
                    </a:lnTo>
                    <a:lnTo>
                      <a:pt x="229" y="33"/>
                    </a:lnTo>
                    <a:lnTo>
                      <a:pt x="202" y="34"/>
                    </a:lnTo>
                    <a:lnTo>
                      <a:pt x="176" y="38"/>
                    </a:lnTo>
                    <a:lnTo>
                      <a:pt x="152" y="46"/>
                    </a:lnTo>
                    <a:lnTo>
                      <a:pt x="128" y="57"/>
                    </a:lnTo>
                    <a:lnTo>
                      <a:pt x="106" y="71"/>
                    </a:lnTo>
                    <a:lnTo>
                      <a:pt x="87" y="88"/>
                    </a:lnTo>
                    <a:lnTo>
                      <a:pt x="71" y="107"/>
                    </a:lnTo>
                    <a:lnTo>
                      <a:pt x="58" y="131"/>
                    </a:lnTo>
                    <a:lnTo>
                      <a:pt x="52" y="156"/>
                    </a:lnTo>
                    <a:lnTo>
                      <a:pt x="48" y="186"/>
                    </a:lnTo>
                    <a:lnTo>
                      <a:pt x="51" y="214"/>
                    </a:lnTo>
                    <a:lnTo>
                      <a:pt x="57" y="238"/>
                    </a:lnTo>
                    <a:lnTo>
                      <a:pt x="67" y="259"/>
                    </a:lnTo>
                    <a:lnTo>
                      <a:pt x="82" y="278"/>
                    </a:lnTo>
                    <a:lnTo>
                      <a:pt x="99" y="294"/>
                    </a:lnTo>
                    <a:lnTo>
                      <a:pt x="118" y="307"/>
                    </a:lnTo>
                    <a:lnTo>
                      <a:pt x="139" y="320"/>
                    </a:lnTo>
                    <a:lnTo>
                      <a:pt x="163" y="330"/>
                    </a:lnTo>
                    <a:lnTo>
                      <a:pt x="188" y="340"/>
                    </a:lnTo>
                    <a:lnTo>
                      <a:pt x="212" y="349"/>
                    </a:lnTo>
                    <a:lnTo>
                      <a:pt x="238" y="358"/>
                    </a:lnTo>
                    <a:lnTo>
                      <a:pt x="264" y="368"/>
                    </a:lnTo>
                    <a:lnTo>
                      <a:pt x="290" y="377"/>
                    </a:lnTo>
                    <a:lnTo>
                      <a:pt x="315" y="389"/>
                    </a:lnTo>
                    <a:lnTo>
                      <a:pt x="337" y="400"/>
                    </a:lnTo>
                    <a:lnTo>
                      <a:pt x="358" y="413"/>
                    </a:lnTo>
                    <a:lnTo>
                      <a:pt x="379" y="429"/>
                    </a:lnTo>
                    <a:lnTo>
                      <a:pt x="396" y="446"/>
                    </a:lnTo>
                    <a:lnTo>
                      <a:pt x="409" y="467"/>
                    </a:lnTo>
                    <a:lnTo>
                      <a:pt x="419" y="491"/>
                    </a:lnTo>
                    <a:lnTo>
                      <a:pt x="426" y="518"/>
                    </a:lnTo>
                    <a:lnTo>
                      <a:pt x="428" y="549"/>
                    </a:lnTo>
                    <a:lnTo>
                      <a:pt x="426" y="581"/>
                    </a:lnTo>
                    <a:lnTo>
                      <a:pt x="418" y="612"/>
                    </a:lnTo>
                    <a:lnTo>
                      <a:pt x="407" y="639"/>
                    </a:lnTo>
                    <a:lnTo>
                      <a:pt x="391" y="662"/>
                    </a:lnTo>
                    <a:lnTo>
                      <a:pt x="373" y="684"/>
                    </a:lnTo>
                    <a:lnTo>
                      <a:pt x="351" y="701"/>
                    </a:lnTo>
                    <a:lnTo>
                      <a:pt x="326" y="715"/>
                    </a:lnTo>
                    <a:lnTo>
                      <a:pt x="299" y="727"/>
                    </a:lnTo>
                    <a:lnTo>
                      <a:pt x="271" y="734"/>
                    </a:lnTo>
                    <a:lnTo>
                      <a:pt x="240" y="740"/>
                    </a:lnTo>
                    <a:lnTo>
                      <a:pt x="210" y="741"/>
                    </a:lnTo>
                    <a:lnTo>
                      <a:pt x="169" y="739"/>
                    </a:lnTo>
                    <a:lnTo>
                      <a:pt x="128" y="731"/>
                    </a:lnTo>
                    <a:lnTo>
                      <a:pt x="91" y="719"/>
                    </a:lnTo>
                    <a:lnTo>
                      <a:pt x="57" y="701"/>
                    </a:lnTo>
                    <a:lnTo>
                      <a:pt x="27" y="678"/>
                    </a:lnTo>
                    <a:lnTo>
                      <a:pt x="0" y="651"/>
                    </a:lnTo>
                    <a:lnTo>
                      <a:pt x="25" y="626"/>
                    </a:lnTo>
                    <a:lnTo>
                      <a:pt x="51" y="650"/>
                    </a:lnTo>
                    <a:lnTo>
                      <a:pt x="80" y="670"/>
                    </a:lnTo>
                    <a:lnTo>
                      <a:pt x="109" y="687"/>
                    </a:lnTo>
                    <a:lnTo>
                      <a:pt x="142" y="698"/>
                    </a:lnTo>
                    <a:lnTo>
                      <a:pt x="175" y="705"/>
                    </a:lnTo>
                    <a:lnTo>
                      <a:pt x="210" y="707"/>
                    </a:lnTo>
                    <a:lnTo>
                      <a:pt x="238" y="706"/>
                    </a:lnTo>
                    <a:lnTo>
                      <a:pt x="265" y="701"/>
                    </a:lnTo>
                    <a:lnTo>
                      <a:pt x="290" y="693"/>
                    </a:lnTo>
                    <a:lnTo>
                      <a:pt x="313" y="681"/>
                    </a:lnTo>
                    <a:lnTo>
                      <a:pt x="335" y="667"/>
                    </a:lnTo>
                    <a:lnTo>
                      <a:pt x="354" y="650"/>
                    </a:lnTo>
                    <a:lnTo>
                      <a:pt x="370" y="630"/>
                    </a:lnTo>
                    <a:lnTo>
                      <a:pt x="381" y="606"/>
                    </a:lnTo>
                    <a:lnTo>
                      <a:pt x="388" y="580"/>
                    </a:lnTo>
                    <a:lnTo>
                      <a:pt x="391" y="551"/>
                    </a:lnTo>
                    <a:lnTo>
                      <a:pt x="389" y="523"/>
                    </a:lnTo>
                    <a:lnTo>
                      <a:pt x="382" y="499"/>
                    </a:lnTo>
                    <a:lnTo>
                      <a:pt x="372" y="478"/>
                    </a:lnTo>
                    <a:lnTo>
                      <a:pt x="357" y="460"/>
                    </a:lnTo>
                    <a:lnTo>
                      <a:pt x="340" y="444"/>
                    </a:lnTo>
                    <a:lnTo>
                      <a:pt x="321" y="430"/>
                    </a:lnTo>
                    <a:lnTo>
                      <a:pt x="300" y="419"/>
                    </a:lnTo>
                    <a:lnTo>
                      <a:pt x="276" y="408"/>
                    </a:lnTo>
                    <a:lnTo>
                      <a:pt x="253" y="398"/>
                    </a:lnTo>
                    <a:lnTo>
                      <a:pt x="227" y="389"/>
                    </a:lnTo>
                    <a:lnTo>
                      <a:pt x="201" y="380"/>
                    </a:lnTo>
                    <a:lnTo>
                      <a:pt x="175" y="371"/>
                    </a:lnTo>
                    <a:lnTo>
                      <a:pt x="151" y="360"/>
                    </a:lnTo>
                    <a:lnTo>
                      <a:pt x="126" y="349"/>
                    </a:lnTo>
                    <a:lnTo>
                      <a:pt x="102" y="338"/>
                    </a:lnTo>
                    <a:lnTo>
                      <a:pt x="81" y="324"/>
                    </a:lnTo>
                    <a:lnTo>
                      <a:pt x="62" y="309"/>
                    </a:lnTo>
                    <a:lnTo>
                      <a:pt x="45" y="291"/>
                    </a:lnTo>
                    <a:lnTo>
                      <a:pt x="31" y="269"/>
                    </a:lnTo>
                    <a:lnTo>
                      <a:pt x="20" y="245"/>
                    </a:lnTo>
                    <a:lnTo>
                      <a:pt x="15" y="218"/>
                    </a:lnTo>
                    <a:lnTo>
                      <a:pt x="12" y="187"/>
                    </a:lnTo>
                    <a:lnTo>
                      <a:pt x="15" y="154"/>
                    </a:lnTo>
                    <a:lnTo>
                      <a:pt x="21" y="125"/>
                    </a:lnTo>
                    <a:lnTo>
                      <a:pt x="34" y="99"/>
                    </a:lnTo>
                    <a:lnTo>
                      <a:pt x="49" y="76"/>
                    </a:lnTo>
                    <a:lnTo>
                      <a:pt x="69" y="56"/>
                    </a:lnTo>
                    <a:lnTo>
                      <a:pt x="90" y="39"/>
                    </a:lnTo>
                    <a:lnTo>
                      <a:pt x="115" y="25"/>
                    </a:lnTo>
                    <a:lnTo>
                      <a:pt x="142" y="14"/>
                    </a:lnTo>
                    <a:lnTo>
                      <a:pt x="170" y="7"/>
                    </a:lnTo>
                    <a:lnTo>
                      <a:pt x="200" y="1"/>
                    </a:lnTo>
                    <a:lnTo>
                      <a:pt x="23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" name="Freeform 20"/>
              <p:cNvSpPr>
                <a:spLocks noEditPoints="1"/>
              </p:cNvSpPr>
              <p:nvPr userDrawn="1"/>
            </p:nvSpPr>
            <p:spPr bwMode="auto">
              <a:xfrm>
                <a:off x="3492501" y="2847976"/>
                <a:ext cx="506413" cy="557213"/>
              </a:xfrm>
              <a:custGeom>
                <a:avLst/>
                <a:gdLst>
                  <a:gd name="T0" fmla="*/ 323 w 640"/>
                  <a:gd name="T1" fmla="*/ 34 h 703"/>
                  <a:gd name="T2" fmla="*/ 137 w 640"/>
                  <a:gd name="T3" fmla="*/ 474 h 703"/>
                  <a:gd name="T4" fmla="*/ 505 w 640"/>
                  <a:gd name="T5" fmla="*/ 474 h 703"/>
                  <a:gd name="T6" fmla="*/ 323 w 640"/>
                  <a:gd name="T7" fmla="*/ 34 h 703"/>
                  <a:gd name="T8" fmla="*/ 304 w 640"/>
                  <a:gd name="T9" fmla="*/ 0 h 703"/>
                  <a:gd name="T10" fmla="*/ 344 w 640"/>
                  <a:gd name="T11" fmla="*/ 0 h 703"/>
                  <a:gd name="T12" fmla="*/ 640 w 640"/>
                  <a:gd name="T13" fmla="*/ 703 h 703"/>
                  <a:gd name="T14" fmla="*/ 599 w 640"/>
                  <a:gd name="T15" fmla="*/ 703 h 703"/>
                  <a:gd name="T16" fmla="*/ 518 w 640"/>
                  <a:gd name="T17" fmla="*/ 507 h 703"/>
                  <a:gd name="T18" fmla="*/ 124 w 640"/>
                  <a:gd name="T19" fmla="*/ 507 h 703"/>
                  <a:gd name="T20" fmla="*/ 41 w 640"/>
                  <a:gd name="T21" fmla="*/ 703 h 703"/>
                  <a:gd name="T22" fmla="*/ 0 w 640"/>
                  <a:gd name="T23" fmla="*/ 703 h 703"/>
                  <a:gd name="T24" fmla="*/ 304 w 640"/>
                  <a:gd name="T25" fmla="*/ 0 h 7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40" h="703">
                    <a:moveTo>
                      <a:pt x="323" y="34"/>
                    </a:moveTo>
                    <a:lnTo>
                      <a:pt x="137" y="474"/>
                    </a:lnTo>
                    <a:lnTo>
                      <a:pt x="505" y="474"/>
                    </a:lnTo>
                    <a:lnTo>
                      <a:pt x="323" y="34"/>
                    </a:lnTo>
                    <a:close/>
                    <a:moveTo>
                      <a:pt x="304" y="0"/>
                    </a:moveTo>
                    <a:lnTo>
                      <a:pt x="344" y="0"/>
                    </a:lnTo>
                    <a:lnTo>
                      <a:pt x="640" y="703"/>
                    </a:lnTo>
                    <a:lnTo>
                      <a:pt x="599" y="703"/>
                    </a:lnTo>
                    <a:lnTo>
                      <a:pt x="518" y="507"/>
                    </a:lnTo>
                    <a:lnTo>
                      <a:pt x="124" y="507"/>
                    </a:lnTo>
                    <a:lnTo>
                      <a:pt x="41" y="703"/>
                    </a:lnTo>
                    <a:lnTo>
                      <a:pt x="0" y="703"/>
                    </a:lnTo>
                    <a:lnTo>
                      <a:pt x="304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" name="Freeform 21"/>
              <p:cNvSpPr>
                <a:spLocks/>
              </p:cNvSpPr>
              <p:nvPr userDrawn="1"/>
            </p:nvSpPr>
            <p:spPr bwMode="auto">
              <a:xfrm>
                <a:off x="4048126" y="2832101"/>
                <a:ext cx="339725" cy="588963"/>
              </a:xfrm>
              <a:custGeom>
                <a:avLst/>
                <a:gdLst>
                  <a:gd name="T0" fmla="*/ 269 w 429"/>
                  <a:gd name="T1" fmla="*/ 2 h 741"/>
                  <a:gd name="T2" fmla="*/ 338 w 429"/>
                  <a:gd name="T3" fmla="*/ 21 h 741"/>
                  <a:gd name="T4" fmla="*/ 394 w 429"/>
                  <a:gd name="T5" fmla="*/ 57 h 741"/>
                  <a:gd name="T6" fmla="*/ 387 w 429"/>
                  <a:gd name="T7" fmla="*/ 105 h 741"/>
                  <a:gd name="T8" fmla="*/ 347 w 429"/>
                  <a:gd name="T9" fmla="*/ 66 h 741"/>
                  <a:gd name="T10" fmla="*/ 293 w 429"/>
                  <a:gd name="T11" fmla="*/ 42 h 741"/>
                  <a:gd name="T12" fmla="*/ 230 w 429"/>
                  <a:gd name="T13" fmla="*/ 33 h 741"/>
                  <a:gd name="T14" fmla="*/ 177 w 429"/>
                  <a:gd name="T15" fmla="*/ 38 h 741"/>
                  <a:gd name="T16" fmla="*/ 129 w 429"/>
                  <a:gd name="T17" fmla="*/ 57 h 741"/>
                  <a:gd name="T18" fmla="*/ 87 w 429"/>
                  <a:gd name="T19" fmla="*/ 88 h 741"/>
                  <a:gd name="T20" fmla="*/ 60 w 429"/>
                  <a:gd name="T21" fmla="*/ 131 h 741"/>
                  <a:gd name="T22" fmla="*/ 49 w 429"/>
                  <a:gd name="T23" fmla="*/ 186 h 741"/>
                  <a:gd name="T24" fmla="*/ 58 w 429"/>
                  <a:gd name="T25" fmla="*/ 238 h 741"/>
                  <a:gd name="T26" fmla="*/ 82 w 429"/>
                  <a:gd name="T27" fmla="*/ 278 h 741"/>
                  <a:gd name="T28" fmla="*/ 118 w 429"/>
                  <a:gd name="T29" fmla="*/ 307 h 741"/>
                  <a:gd name="T30" fmla="*/ 163 w 429"/>
                  <a:gd name="T31" fmla="*/ 330 h 741"/>
                  <a:gd name="T32" fmla="*/ 213 w 429"/>
                  <a:gd name="T33" fmla="*/ 349 h 741"/>
                  <a:gd name="T34" fmla="*/ 264 w 429"/>
                  <a:gd name="T35" fmla="*/ 368 h 741"/>
                  <a:gd name="T36" fmla="*/ 315 w 429"/>
                  <a:gd name="T37" fmla="*/ 389 h 741"/>
                  <a:gd name="T38" fmla="*/ 359 w 429"/>
                  <a:gd name="T39" fmla="*/ 413 h 741"/>
                  <a:gd name="T40" fmla="*/ 396 w 429"/>
                  <a:gd name="T41" fmla="*/ 446 h 741"/>
                  <a:gd name="T42" fmla="*/ 420 w 429"/>
                  <a:gd name="T43" fmla="*/ 491 h 741"/>
                  <a:gd name="T44" fmla="*/ 429 w 429"/>
                  <a:gd name="T45" fmla="*/ 549 h 741"/>
                  <a:gd name="T46" fmla="*/ 418 w 429"/>
                  <a:gd name="T47" fmla="*/ 612 h 741"/>
                  <a:gd name="T48" fmla="*/ 391 w 429"/>
                  <a:gd name="T49" fmla="*/ 662 h 741"/>
                  <a:gd name="T50" fmla="*/ 351 w 429"/>
                  <a:gd name="T51" fmla="*/ 701 h 741"/>
                  <a:gd name="T52" fmla="*/ 299 w 429"/>
                  <a:gd name="T53" fmla="*/ 727 h 741"/>
                  <a:gd name="T54" fmla="*/ 241 w 429"/>
                  <a:gd name="T55" fmla="*/ 740 h 741"/>
                  <a:gd name="T56" fmla="*/ 169 w 429"/>
                  <a:gd name="T57" fmla="*/ 739 h 741"/>
                  <a:gd name="T58" fmla="*/ 91 w 429"/>
                  <a:gd name="T59" fmla="*/ 719 h 741"/>
                  <a:gd name="T60" fmla="*/ 27 w 429"/>
                  <a:gd name="T61" fmla="*/ 678 h 741"/>
                  <a:gd name="T62" fmla="*/ 25 w 429"/>
                  <a:gd name="T63" fmla="*/ 626 h 741"/>
                  <a:gd name="T64" fmla="*/ 80 w 429"/>
                  <a:gd name="T65" fmla="*/ 670 h 741"/>
                  <a:gd name="T66" fmla="*/ 142 w 429"/>
                  <a:gd name="T67" fmla="*/ 698 h 741"/>
                  <a:gd name="T68" fmla="*/ 211 w 429"/>
                  <a:gd name="T69" fmla="*/ 707 h 741"/>
                  <a:gd name="T70" fmla="*/ 266 w 429"/>
                  <a:gd name="T71" fmla="*/ 701 h 741"/>
                  <a:gd name="T72" fmla="*/ 314 w 429"/>
                  <a:gd name="T73" fmla="*/ 681 h 741"/>
                  <a:gd name="T74" fmla="*/ 354 w 429"/>
                  <a:gd name="T75" fmla="*/ 650 h 741"/>
                  <a:gd name="T76" fmla="*/ 381 w 429"/>
                  <a:gd name="T77" fmla="*/ 606 h 741"/>
                  <a:gd name="T78" fmla="*/ 391 w 429"/>
                  <a:gd name="T79" fmla="*/ 551 h 741"/>
                  <a:gd name="T80" fmla="*/ 382 w 429"/>
                  <a:gd name="T81" fmla="*/ 499 h 741"/>
                  <a:gd name="T82" fmla="*/ 358 w 429"/>
                  <a:gd name="T83" fmla="*/ 460 h 741"/>
                  <a:gd name="T84" fmla="*/ 322 w 429"/>
                  <a:gd name="T85" fmla="*/ 430 h 741"/>
                  <a:gd name="T86" fmla="*/ 277 w 429"/>
                  <a:gd name="T87" fmla="*/ 408 h 741"/>
                  <a:gd name="T88" fmla="*/ 227 w 429"/>
                  <a:gd name="T89" fmla="*/ 389 h 741"/>
                  <a:gd name="T90" fmla="*/ 176 w 429"/>
                  <a:gd name="T91" fmla="*/ 371 h 741"/>
                  <a:gd name="T92" fmla="*/ 126 w 429"/>
                  <a:gd name="T93" fmla="*/ 349 h 741"/>
                  <a:gd name="T94" fmla="*/ 81 w 429"/>
                  <a:gd name="T95" fmla="*/ 324 h 741"/>
                  <a:gd name="T96" fmla="*/ 45 w 429"/>
                  <a:gd name="T97" fmla="*/ 291 h 741"/>
                  <a:gd name="T98" fmla="*/ 21 w 429"/>
                  <a:gd name="T99" fmla="*/ 245 h 741"/>
                  <a:gd name="T100" fmla="*/ 13 w 429"/>
                  <a:gd name="T101" fmla="*/ 187 h 741"/>
                  <a:gd name="T102" fmla="*/ 22 w 429"/>
                  <a:gd name="T103" fmla="*/ 125 h 741"/>
                  <a:gd name="T104" fmla="*/ 50 w 429"/>
                  <a:gd name="T105" fmla="*/ 76 h 741"/>
                  <a:gd name="T106" fmla="*/ 90 w 429"/>
                  <a:gd name="T107" fmla="*/ 39 h 741"/>
                  <a:gd name="T108" fmla="*/ 142 w 429"/>
                  <a:gd name="T109" fmla="*/ 14 h 741"/>
                  <a:gd name="T110" fmla="*/ 200 w 429"/>
                  <a:gd name="T111" fmla="*/ 1 h 7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429" h="741">
                    <a:moveTo>
                      <a:pt x="231" y="0"/>
                    </a:moveTo>
                    <a:lnTo>
                      <a:pt x="269" y="2"/>
                    </a:lnTo>
                    <a:lnTo>
                      <a:pt x="305" y="10"/>
                    </a:lnTo>
                    <a:lnTo>
                      <a:pt x="338" y="21"/>
                    </a:lnTo>
                    <a:lnTo>
                      <a:pt x="367" y="37"/>
                    </a:lnTo>
                    <a:lnTo>
                      <a:pt x="394" y="57"/>
                    </a:lnTo>
                    <a:lnTo>
                      <a:pt x="415" y="80"/>
                    </a:lnTo>
                    <a:lnTo>
                      <a:pt x="387" y="105"/>
                    </a:lnTo>
                    <a:lnTo>
                      <a:pt x="368" y="83"/>
                    </a:lnTo>
                    <a:lnTo>
                      <a:pt x="347" y="66"/>
                    </a:lnTo>
                    <a:lnTo>
                      <a:pt x="321" y="52"/>
                    </a:lnTo>
                    <a:lnTo>
                      <a:pt x="293" y="42"/>
                    </a:lnTo>
                    <a:lnTo>
                      <a:pt x="262" y="35"/>
                    </a:lnTo>
                    <a:lnTo>
                      <a:pt x="230" y="33"/>
                    </a:lnTo>
                    <a:lnTo>
                      <a:pt x="203" y="34"/>
                    </a:lnTo>
                    <a:lnTo>
                      <a:pt x="177" y="38"/>
                    </a:lnTo>
                    <a:lnTo>
                      <a:pt x="152" y="46"/>
                    </a:lnTo>
                    <a:lnTo>
                      <a:pt x="129" y="57"/>
                    </a:lnTo>
                    <a:lnTo>
                      <a:pt x="106" y="71"/>
                    </a:lnTo>
                    <a:lnTo>
                      <a:pt x="87" y="88"/>
                    </a:lnTo>
                    <a:lnTo>
                      <a:pt x="71" y="107"/>
                    </a:lnTo>
                    <a:lnTo>
                      <a:pt x="60" y="131"/>
                    </a:lnTo>
                    <a:lnTo>
                      <a:pt x="52" y="156"/>
                    </a:lnTo>
                    <a:lnTo>
                      <a:pt x="49" y="186"/>
                    </a:lnTo>
                    <a:lnTo>
                      <a:pt x="51" y="214"/>
                    </a:lnTo>
                    <a:lnTo>
                      <a:pt x="58" y="238"/>
                    </a:lnTo>
                    <a:lnTo>
                      <a:pt x="68" y="259"/>
                    </a:lnTo>
                    <a:lnTo>
                      <a:pt x="82" y="278"/>
                    </a:lnTo>
                    <a:lnTo>
                      <a:pt x="99" y="294"/>
                    </a:lnTo>
                    <a:lnTo>
                      <a:pt x="118" y="307"/>
                    </a:lnTo>
                    <a:lnTo>
                      <a:pt x="140" y="320"/>
                    </a:lnTo>
                    <a:lnTo>
                      <a:pt x="163" y="330"/>
                    </a:lnTo>
                    <a:lnTo>
                      <a:pt x="188" y="340"/>
                    </a:lnTo>
                    <a:lnTo>
                      <a:pt x="213" y="349"/>
                    </a:lnTo>
                    <a:lnTo>
                      <a:pt x="239" y="358"/>
                    </a:lnTo>
                    <a:lnTo>
                      <a:pt x="264" y="368"/>
                    </a:lnTo>
                    <a:lnTo>
                      <a:pt x="290" y="377"/>
                    </a:lnTo>
                    <a:lnTo>
                      <a:pt x="315" y="389"/>
                    </a:lnTo>
                    <a:lnTo>
                      <a:pt x="338" y="400"/>
                    </a:lnTo>
                    <a:lnTo>
                      <a:pt x="359" y="413"/>
                    </a:lnTo>
                    <a:lnTo>
                      <a:pt x="379" y="429"/>
                    </a:lnTo>
                    <a:lnTo>
                      <a:pt x="396" y="446"/>
                    </a:lnTo>
                    <a:lnTo>
                      <a:pt x="409" y="467"/>
                    </a:lnTo>
                    <a:lnTo>
                      <a:pt x="420" y="491"/>
                    </a:lnTo>
                    <a:lnTo>
                      <a:pt x="426" y="518"/>
                    </a:lnTo>
                    <a:lnTo>
                      <a:pt x="429" y="549"/>
                    </a:lnTo>
                    <a:lnTo>
                      <a:pt x="426" y="581"/>
                    </a:lnTo>
                    <a:lnTo>
                      <a:pt x="418" y="612"/>
                    </a:lnTo>
                    <a:lnTo>
                      <a:pt x="407" y="639"/>
                    </a:lnTo>
                    <a:lnTo>
                      <a:pt x="391" y="662"/>
                    </a:lnTo>
                    <a:lnTo>
                      <a:pt x="373" y="684"/>
                    </a:lnTo>
                    <a:lnTo>
                      <a:pt x="351" y="701"/>
                    </a:lnTo>
                    <a:lnTo>
                      <a:pt x="326" y="715"/>
                    </a:lnTo>
                    <a:lnTo>
                      <a:pt x="299" y="727"/>
                    </a:lnTo>
                    <a:lnTo>
                      <a:pt x="271" y="734"/>
                    </a:lnTo>
                    <a:lnTo>
                      <a:pt x="241" y="740"/>
                    </a:lnTo>
                    <a:lnTo>
                      <a:pt x="211" y="741"/>
                    </a:lnTo>
                    <a:lnTo>
                      <a:pt x="169" y="739"/>
                    </a:lnTo>
                    <a:lnTo>
                      <a:pt x="129" y="731"/>
                    </a:lnTo>
                    <a:lnTo>
                      <a:pt x="91" y="719"/>
                    </a:lnTo>
                    <a:lnTo>
                      <a:pt x="58" y="701"/>
                    </a:lnTo>
                    <a:lnTo>
                      <a:pt x="27" y="678"/>
                    </a:lnTo>
                    <a:lnTo>
                      <a:pt x="0" y="651"/>
                    </a:lnTo>
                    <a:lnTo>
                      <a:pt x="25" y="626"/>
                    </a:lnTo>
                    <a:lnTo>
                      <a:pt x="51" y="650"/>
                    </a:lnTo>
                    <a:lnTo>
                      <a:pt x="80" y="670"/>
                    </a:lnTo>
                    <a:lnTo>
                      <a:pt x="109" y="687"/>
                    </a:lnTo>
                    <a:lnTo>
                      <a:pt x="142" y="698"/>
                    </a:lnTo>
                    <a:lnTo>
                      <a:pt x="176" y="705"/>
                    </a:lnTo>
                    <a:lnTo>
                      <a:pt x="211" y="707"/>
                    </a:lnTo>
                    <a:lnTo>
                      <a:pt x="239" y="706"/>
                    </a:lnTo>
                    <a:lnTo>
                      <a:pt x="266" y="701"/>
                    </a:lnTo>
                    <a:lnTo>
                      <a:pt x="290" y="693"/>
                    </a:lnTo>
                    <a:lnTo>
                      <a:pt x="314" y="681"/>
                    </a:lnTo>
                    <a:lnTo>
                      <a:pt x="335" y="667"/>
                    </a:lnTo>
                    <a:lnTo>
                      <a:pt x="354" y="650"/>
                    </a:lnTo>
                    <a:lnTo>
                      <a:pt x="370" y="630"/>
                    </a:lnTo>
                    <a:lnTo>
                      <a:pt x="381" y="606"/>
                    </a:lnTo>
                    <a:lnTo>
                      <a:pt x="388" y="580"/>
                    </a:lnTo>
                    <a:lnTo>
                      <a:pt x="391" y="551"/>
                    </a:lnTo>
                    <a:lnTo>
                      <a:pt x="389" y="523"/>
                    </a:lnTo>
                    <a:lnTo>
                      <a:pt x="382" y="499"/>
                    </a:lnTo>
                    <a:lnTo>
                      <a:pt x="372" y="478"/>
                    </a:lnTo>
                    <a:lnTo>
                      <a:pt x="358" y="460"/>
                    </a:lnTo>
                    <a:lnTo>
                      <a:pt x="341" y="444"/>
                    </a:lnTo>
                    <a:lnTo>
                      <a:pt x="322" y="430"/>
                    </a:lnTo>
                    <a:lnTo>
                      <a:pt x="300" y="419"/>
                    </a:lnTo>
                    <a:lnTo>
                      <a:pt x="277" y="408"/>
                    </a:lnTo>
                    <a:lnTo>
                      <a:pt x="253" y="398"/>
                    </a:lnTo>
                    <a:lnTo>
                      <a:pt x="227" y="389"/>
                    </a:lnTo>
                    <a:lnTo>
                      <a:pt x="202" y="380"/>
                    </a:lnTo>
                    <a:lnTo>
                      <a:pt x="176" y="371"/>
                    </a:lnTo>
                    <a:lnTo>
                      <a:pt x="151" y="360"/>
                    </a:lnTo>
                    <a:lnTo>
                      <a:pt x="126" y="349"/>
                    </a:lnTo>
                    <a:lnTo>
                      <a:pt x="103" y="338"/>
                    </a:lnTo>
                    <a:lnTo>
                      <a:pt x="81" y="324"/>
                    </a:lnTo>
                    <a:lnTo>
                      <a:pt x="62" y="309"/>
                    </a:lnTo>
                    <a:lnTo>
                      <a:pt x="45" y="291"/>
                    </a:lnTo>
                    <a:lnTo>
                      <a:pt x="32" y="269"/>
                    </a:lnTo>
                    <a:lnTo>
                      <a:pt x="21" y="245"/>
                    </a:lnTo>
                    <a:lnTo>
                      <a:pt x="15" y="218"/>
                    </a:lnTo>
                    <a:lnTo>
                      <a:pt x="13" y="187"/>
                    </a:lnTo>
                    <a:lnTo>
                      <a:pt x="15" y="154"/>
                    </a:lnTo>
                    <a:lnTo>
                      <a:pt x="22" y="125"/>
                    </a:lnTo>
                    <a:lnTo>
                      <a:pt x="34" y="99"/>
                    </a:lnTo>
                    <a:lnTo>
                      <a:pt x="50" y="76"/>
                    </a:lnTo>
                    <a:lnTo>
                      <a:pt x="69" y="56"/>
                    </a:lnTo>
                    <a:lnTo>
                      <a:pt x="90" y="39"/>
                    </a:lnTo>
                    <a:lnTo>
                      <a:pt x="115" y="25"/>
                    </a:lnTo>
                    <a:lnTo>
                      <a:pt x="142" y="14"/>
                    </a:lnTo>
                    <a:lnTo>
                      <a:pt x="170" y="7"/>
                    </a:lnTo>
                    <a:lnTo>
                      <a:pt x="200" y="1"/>
                    </a:lnTo>
                    <a:lnTo>
                      <a:pt x="231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" name="Freeform 22"/>
              <p:cNvSpPr>
                <a:spLocks noEditPoints="1"/>
              </p:cNvSpPr>
              <p:nvPr userDrawn="1"/>
            </p:nvSpPr>
            <p:spPr bwMode="auto">
              <a:xfrm>
                <a:off x="4421188" y="2836863"/>
                <a:ext cx="66675" cy="65088"/>
              </a:xfrm>
              <a:custGeom>
                <a:avLst/>
                <a:gdLst>
                  <a:gd name="T0" fmla="*/ 33 w 84"/>
                  <a:gd name="T1" fmla="*/ 41 h 84"/>
                  <a:gd name="T2" fmla="*/ 44 w 84"/>
                  <a:gd name="T3" fmla="*/ 41 h 84"/>
                  <a:gd name="T4" fmla="*/ 50 w 84"/>
                  <a:gd name="T5" fmla="*/ 39 h 84"/>
                  <a:gd name="T6" fmla="*/ 53 w 84"/>
                  <a:gd name="T7" fmla="*/ 35 h 84"/>
                  <a:gd name="T8" fmla="*/ 53 w 84"/>
                  <a:gd name="T9" fmla="*/ 29 h 84"/>
                  <a:gd name="T10" fmla="*/ 51 w 84"/>
                  <a:gd name="T11" fmla="*/ 25 h 84"/>
                  <a:gd name="T12" fmla="*/ 45 w 84"/>
                  <a:gd name="T13" fmla="*/ 23 h 84"/>
                  <a:gd name="T14" fmla="*/ 33 w 84"/>
                  <a:gd name="T15" fmla="*/ 23 h 84"/>
                  <a:gd name="T16" fmla="*/ 43 w 84"/>
                  <a:gd name="T17" fmla="*/ 19 h 84"/>
                  <a:gd name="T18" fmla="*/ 52 w 84"/>
                  <a:gd name="T19" fmla="*/ 20 h 84"/>
                  <a:gd name="T20" fmla="*/ 57 w 84"/>
                  <a:gd name="T21" fmla="*/ 24 h 84"/>
                  <a:gd name="T22" fmla="*/ 59 w 84"/>
                  <a:gd name="T23" fmla="*/ 32 h 84"/>
                  <a:gd name="T24" fmla="*/ 56 w 84"/>
                  <a:gd name="T25" fmla="*/ 40 h 84"/>
                  <a:gd name="T26" fmla="*/ 51 w 84"/>
                  <a:gd name="T27" fmla="*/ 44 h 84"/>
                  <a:gd name="T28" fmla="*/ 61 w 84"/>
                  <a:gd name="T29" fmla="*/ 66 h 84"/>
                  <a:gd name="T30" fmla="*/ 42 w 84"/>
                  <a:gd name="T31" fmla="*/ 46 h 84"/>
                  <a:gd name="T32" fmla="*/ 33 w 84"/>
                  <a:gd name="T33" fmla="*/ 66 h 84"/>
                  <a:gd name="T34" fmla="*/ 27 w 84"/>
                  <a:gd name="T35" fmla="*/ 19 h 84"/>
                  <a:gd name="T36" fmla="*/ 27 w 84"/>
                  <a:gd name="T37" fmla="*/ 8 h 84"/>
                  <a:gd name="T38" fmla="*/ 8 w 84"/>
                  <a:gd name="T39" fmla="*/ 28 h 84"/>
                  <a:gd name="T40" fmla="*/ 8 w 84"/>
                  <a:gd name="T41" fmla="*/ 57 h 84"/>
                  <a:gd name="T42" fmla="*/ 27 w 84"/>
                  <a:gd name="T43" fmla="*/ 77 h 84"/>
                  <a:gd name="T44" fmla="*/ 56 w 84"/>
                  <a:gd name="T45" fmla="*/ 77 h 84"/>
                  <a:gd name="T46" fmla="*/ 77 w 84"/>
                  <a:gd name="T47" fmla="*/ 57 h 84"/>
                  <a:gd name="T48" fmla="*/ 77 w 84"/>
                  <a:gd name="T49" fmla="*/ 28 h 84"/>
                  <a:gd name="T50" fmla="*/ 56 w 84"/>
                  <a:gd name="T51" fmla="*/ 8 h 84"/>
                  <a:gd name="T52" fmla="*/ 42 w 84"/>
                  <a:gd name="T53" fmla="*/ 0 h 84"/>
                  <a:gd name="T54" fmla="*/ 72 w 84"/>
                  <a:gd name="T55" fmla="*/ 13 h 84"/>
                  <a:gd name="T56" fmla="*/ 84 w 84"/>
                  <a:gd name="T57" fmla="*/ 42 h 84"/>
                  <a:gd name="T58" fmla="*/ 72 w 84"/>
                  <a:gd name="T59" fmla="*/ 73 h 84"/>
                  <a:gd name="T60" fmla="*/ 42 w 84"/>
                  <a:gd name="T61" fmla="*/ 84 h 84"/>
                  <a:gd name="T62" fmla="*/ 17 w 84"/>
                  <a:gd name="T63" fmla="*/ 76 h 84"/>
                  <a:gd name="T64" fmla="*/ 2 w 84"/>
                  <a:gd name="T65" fmla="*/ 56 h 84"/>
                  <a:gd name="T66" fmla="*/ 3 w 84"/>
                  <a:gd name="T67" fmla="*/ 26 h 84"/>
                  <a:gd name="T68" fmla="*/ 26 w 84"/>
                  <a:gd name="T69" fmla="*/ 4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4" h="84">
                    <a:moveTo>
                      <a:pt x="33" y="23"/>
                    </a:moveTo>
                    <a:lnTo>
                      <a:pt x="33" y="41"/>
                    </a:lnTo>
                    <a:lnTo>
                      <a:pt x="41" y="41"/>
                    </a:lnTo>
                    <a:lnTo>
                      <a:pt x="44" y="41"/>
                    </a:lnTo>
                    <a:lnTo>
                      <a:pt x="47" y="40"/>
                    </a:lnTo>
                    <a:lnTo>
                      <a:pt x="50" y="39"/>
                    </a:lnTo>
                    <a:lnTo>
                      <a:pt x="52" y="38"/>
                    </a:lnTo>
                    <a:lnTo>
                      <a:pt x="53" y="35"/>
                    </a:lnTo>
                    <a:lnTo>
                      <a:pt x="54" y="32"/>
                    </a:lnTo>
                    <a:lnTo>
                      <a:pt x="53" y="29"/>
                    </a:lnTo>
                    <a:lnTo>
                      <a:pt x="52" y="26"/>
                    </a:lnTo>
                    <a:lnTo>
                      <a:pt x="51" y="25"/>
                    </a:lnTo>
                    <a:lnTo>
                      <a:pt x="48" y="24"/>
                    </a:lnTo>
                    <a:lnTo>
                      <a:pt x="45" y="23"/>
                    </a:lnTo>
                    <a:lnTo>
                      <a:pt x="43" y="23"/>
                    </a:lnTo>
                    <a:lnTo>
                      <a:pt x="33" y="23"/>
                    </a:lnTo>
                    <a:close/>
                    <a:moveTo>
                      <a:pt x="27" y="19"/>
                    </a:moveTo>
                    <a:lnTo>
                      <a:pt x="43" y="19"/>
                    </a:lnTo>
                    <a:lnTo>
                      <a:pt x="47" y="20"/>
                    </a:lnTo>
                    <a:lnTo>
                      <a:pt x="52" y="20"/>
                    </a:lnTo>
                    <a:lnTo>
                      <a:pt x="54" y="22"/>
                    </a:lnTo>
                    <a:lnTo>
                      <a:pt x="57" y="24"/>
                    </a:lnTo>
                    <a:lnTo>
                      <a:pt x="59" y="28"/>
                    </a:lnTo>
                    <a:lnTo>
                      <a:pt x="59" y="32"/>
                    </a:lnTo>
                    <a:lnTo>
                      <a:pt x="59" y="37"/>
                    </a:lnTo>
                    <a:lnTo>
                      <a:pt x="56" y="40"/>
                    </a:lnTo>
                    <a:lnTo>
                      <a:pt x="54" y="42"/>
                    </a:lnTo>
                    <a:lnTo>
                      <a:pt x="51" y="44"/>
                    </a:lnTo>
                    <a:lnTo>
                      <a:pt x="47" y="44"/>
                    </a:lnTo>
                    <a:lnTo>
                      <a:pt x="61" y="66"/>
                    </a:lnTo>
                    <a:lnTo>
                      <a:pt x="54" y="66"/>
                    </a:lnTo>
                    <a:lnTo>
                      <a:pt x="42" y="46"/>
                    </a:lnTo>
                    <a:lnTo>
                      <a:pt x="33" y="46"/>
                    </a:lnTo>
                    <a:lnTo>
                      <a:pt x="33" y="66"/>
                    </a:lnTo>
                    <a:lnTo>
                      <a:pt x="27" y="66"/>
                    </a:lnTo>
                    <a:lnTo>
                      <a:pt x="27" y="19"/>
                    </a:lnTo>
                    <a:close/>
                    <a:moveTo>
                      <a:pt x="42" y="5"/>
                    </a:moveTo>
                    <a:lnTo>
                      <a:pt x="27" y="8"/>
                    </a:lnTo>
                    <a:lnTo>
                      <a:pt x="16" y="16"/>
                    </a:lnTo>
                    <a:lnTo>
                      <a:pt x="8" y="28"/>
                    </a:lnTo>
                    <a:lnTo>
                      <a:pt x="5" y="42"/>
                    </a:lnTo>
                    <a:lnTo>
                      <a:pt x="8" y="57"/>
                    </a:lnTo>
                    <a:lnTo>
                      <a:pt x="16" y="69"/>
                    </a:lnTo>
                    <a:lnTo>
                      <a:pt x="27" y="77"/>
                    </a:lnTo>
                    <a:lnTo>
                      <a:pt x="42" y="80"/>
                    </a:lnTo>
                    <a:lnTo>
                      <a:pt x="56" y="77"/>
                    </a:lnTo>
                    <a:lnTo>
                      <a:pt x="69" y="69"/>
                    </a:lnTo>
                    <a:lnTo>
                      <a:pt x="77" y="57"/>
                    </a:lnTo>
                    <a:lnTo>
                      <a:pt x="80" y="42"/>
                    </a:lnTo>
                    <a:lnTo>
                      <a:pt x="77" y="28"/>
                    </a:lnTo>
                    <a:lnTo>
                      <a:pt x="69" y="16"/>
                    </a:lnTo>
                    <a:lnTo>
                      <a:pt x="56" y="8"/>
                    </a:lnTo>
                    <a:lnTo>
                      <a:pt x="42" y="5"/>
                    </a:lnTo>
                    <a:close/>
                    <a:moveTo>
                      <a:pt x="42" y="0"/>
                    </a:moveTo>
                    <a:lnTo>
                      <a:pt x="59" y="4"/>
                    </a:lnTo>
                    <a:lnTo>
                      <a:pt x="72" y="13"/>
                    </a:lnTo>
                    <a:lnTo>
                      <a:pt x="81" y="26"/>
                    </a:lnTo>
                    <a:lnTo>
                      <a:pt x="84" y="42"/>
                    </a:lnTo>
                    <a:lnTo>
                      <a:pt x="81" y="59"/>
                    </a:lnTo>
                    <a:lnTo>
                      <a:pt x="72" y="73"/>
                    </a:lnTo>
                    <a:lnTo>
                      <a:pt x="59" y="82"/>
                    </a:lnTo>
                    <a:lnTo>
                      <a:pt x="42" y="84"/>
                    </a:lnTo>
                    <a:lnTo>
                      <a:pt x="29" y="83"/>
                    </a:lnTo>
                    <a:lnTo>
                      <a:pt x="17" y="76"/>
                    </a:lnTo>
                    <a:lnTo>
                      <a:pt x="8" y="67"/>
                    </a:lnTo>
                    <a:lnTo>
                      <a:pt x="2" y="56"/>
                    </a:lnTo>
                    <a:lnTo>
                      <a:pt x="0" y="42"/>
                    </a:lnTo>
                    <a:lnTo>
                      <a:pt x="3" y="26"/>
                    </a:lnTo>
                    <a:lnTo>
                      <a:pt x="12" y="13"/>
                    </a:lnTo>
                    <a:lnTo>
                      <a:pt x="26" y="4"/>
                    </a:lnTo>
                    <a:lnTo>
                      <a:pt x="42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" name="Freeform 23"/>
              <p:cNvSpPr>
                <a:spLocks/>
              </p:cNvSpPr>
              <p:nvPr userDrawn="1"/>
            </p:nvSpPr>
            <p:spPr bwMode="auto">
              <a:xfrm>
                <a:off x="4649788" y="2847976"/>
                <a:ext cx="460375" cy="557213"/>
              </a:xfrm>
              <a:custGeom>
                <a:avLst/>
                <a:gdLst>
                  <a:gd name="T0" fmla="*/ 0 w 580"/>
                  <a:gd name="T1" fmla="*/ 0 h 703"/>
                  <a:gd name="T2" fmla="*/ 40 w 580"/>
                  <a:gd name="T3" fmla="*/ 0 h 703"/>
                  <a:gd name="T4" fmla="*/ 288 w 580"/>
                  <a:gd name="T5" fmla="*/ 660 h 703"/>
                  <a:gd name="T6" fmla="*/ 290 w 580"/>
                  <a:gd name="T7" fmla="*/ 660 h 703"/>
                  <a:gd name="T8" fmla="*/ 540 w 580"/>
                  <a:gd name="T9" fmla="*/ 0 h 703"/>
                  <a:gd name="T10" fmla="*/ 580 w 580"/>
                  <a:gd name="T11" fmla="*/ 0 h 703"/>
                  <a:gd name="T12" fmla="*/ 312 w 580"/>
                  <a:gd name="T13" fmla="*/ 703 h 703"/>
                  <a:gd name="T14" fmla="*/ 265 w 580"/>
                  <a:gd name="T15" fmla="*/ 703 h 703"/>
                  <a:gd name="T16" fmla="*/ 0 w 580"/>
                  <a:gd name="T17" fmla="*/ 0 h 7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80" h="703">
                    <a:moveTo>
                      <a:pt x="0" y="0"/>
                    </a:moveTo>
                    <a:lnTo>
                      <a:pt x="40" y="0"/>
                    </a:lnTo>
                    <a:lnTo>
                      <a:pt x="288" y="660"/>
                    </a:lnTo>
                    <a:lnTo>
                      <a:pt x="290" y="660"/>
                    </a:lnTo>
                    <a:lnTo>
                      <a:pt x="540" y="0"/>
                    </a:lnTo>
                    <a:lnTo>
                      <a:pt x="580" y="0"/>
                    </a:lnTo>
                    <a:lnTo>
                      <a:pt x="312" y="703"/>
                    </a:lnTo>
                    <a:lnTo>
                      <a:pt x="265" y="703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" name="Freeform 24"/>
              <p:cNvSpPr>
                <a:spLocks noEditPoints="1"/>
              </p:cNvSpPr>
              <p:nvPr userDrawn="1"/>
            </p:nvSpPr>
            <p:spPr bwMode="auto">
              <a:xfrm>
                <a:off x="5157788" y="2862263"/>
                <a:ext cx="47625" cy="542925"/>
              </a:xfrm>
              <a:custGeom>
                <a:avLst/>
                <a:gdLst>
                  <a:gd name="T0" fmla="*/ 14 w 61"/>
                  <a:gd name="T1" fmla="*/ 225 h 684"/>
                  <a:gd name="T2" fmla="*/ 48 w 61"/>
                  <a:gd name="T3" fmla="*/ 225 h 684"/>
                  <a:gd name="T4" fmla="*/ 48 w 61"/>
                  <a:gd name="T5" fmla="*/ 684 h 684"/>
                  <a:gd name="T6" fmla="*/ 14 w 61"/>
                  <a:gd name="T7" fmla="*/ 684 h 684"/>
                  <a:gd name="T8" fmla="*/ 14 w 61"/>
                  <a:gd name="T9" fmla="*/ 225 h 684"/>
                  <a:gd name="T10" fmla="*/ 30 w 61"/>
                  <a:gd name="T11" fmla="*/ 0 h 684"/>
                  <a:gd name="T12" fmla="*/ 42 w 61"/>
                  <a:gd name="T13" fmla="*/ 4 h 684"/>
                  <a:gd name="T14" fmla="*/ 52 w 61"/>
                  <a:gd name="T15" fmla="*/ 10 h 684"/>
                  <a:gd name="T16" fmla="*/ 59 w 61"/>
                  <a:gd name="T17" fmla="*/ 20 h 684"/>
                  <a:gd name="T18" fmla="*/ 61 w 61"/>
                  <a:gd name="T19" fmla="*/ 33 h 684"/>
                  <a:gd name="T20" fmla="*/ 59 w 61"/>
                  <a:gd name="T21" fmla="*/ 46 h 684"/>
                  <a:gd name="T22" fmla="*/ 52 w 61"/>
                  <a:gd name="T23" fmla="*/ 56 h 684"/>
                  <a:gd name="T24" fmla="*/ 42 w 61"/>
                  <a:gd name="T25" fmla="*/ 63 h 684"/>
                  <a:gd name="T26" fmla="*/ 30 w 61"/>
                  <a:gd name="T27" fmla="*/ 66 h 684"/>
                  <a:gd name="T28" fmla="*/ 19 w 61"/>
                  <a:gd name="T29" fmla="*/ 63 h 684"/>
                  <a:gd name="T30" fmla="*/ 9 w 61"/>
                  <a:gd name="T31" fmla="*/ 56 h 684"/>
                  <a:gd name="T32" fmla="*/ 2 w 61"/>
                  <a:gd name="T33" fmla="*/ 46 h 684"/>
                  <a:gd name="T34" fmla="*/ 0 w 61"/>
                  <a:gd name="T35" fmla="*/ 33 h 684"/>
                  <a:gd name="T36" fmla="*/ 2 w 61"/>
                  <a:gd name="T37" fmla="*/ 20 h 684"/>
                  <a:gd name="T38" fmla="*/ 9 w 61"/>
                  <a:gd name="T39" fmla="*/ 10 h 684"/>
                  <a:gd name="T40" fmla="*/ 19 w 61"/>
                  <a:gd name="T41" fmla="*/ 4 h 684"/>
                  <a:gd name="T42" fmla="*/ 30 w 61"/>
                  <a:gd name="T43" fmla="*/ 0 h 6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61" h="684">
                    <a:moveTo>
                      <a:pt x="14" y="225"/>
                    </a:moveTo>
                    <a:lnTo>
                      <a:pt x="48" y="225"/>
                    </a:lnTo>
                    <a:lnTo>
                      <a:pt x="48" y="684"/>
                    </a:lnTo>
                    <a:lnTo>
                      <a:pt x="14" y="684"/>
                    </a:lnTo>
                    <a:lnTo>
                      <a:pt x="14" y="225"/>
                    </a:lnTo>
                    <a:close/>
                    <a:moveTo>
                      <a:pt x="30" y="0"/>
                    </a:moveTo>
                    <a:lnTo>
                      <a:pt x="42" y="4"/>
                    </a:lnTo>
                    <a:lnTo>
                      <a:pt x="52" y="10"/>
                    </a:lnTo>
                    <a:lnTo>
                      <a:pt x="59" y="20"/>
                    </a:lnTo>
                    <a:lnTo>
                      <a:pt x="61" y="33"/>
                    </a:lnTo>
                    <a:lnTo>
                      <a:pt x="59" y="46"/>
                    </a:lnTo>
                    <a:lnTo>
                      <a:pt x="52" y="56"/>
                    </a:lnTo>
                    <a:lnTo>
                      <a:pt x="42" y="63"/>
                    </a:lnTo>
                    <a:lnTo>
                      <a:pt x="30" y="66"/>
                    </a:lnTo>
                    <a:lnTo>
                      <a:pt x="19" y="63"/>
                    </a:lnTo>
                    <a:lnTo>
                      <a:pt x="9" y="56"/>
                    </a:lnTo>
                    <a:lnTo>
                      <a:pt x="2" y="46"/>
                    </a:lnTo>
                    <a:lnTo>
                      <a:pt x="0" y="33"/>
                    </a:lnTo>
                    <a:lnTo>
                      <a:pt x="2" y="20"/>
                    </a:lnTo>
                    <a:lnTo>
                      <a:pt x="9" y="10"/>
                    </a:lnTo>
                    <a:lnTo>
                      <a:pt x="19" y="4"/>
                    </a:lnTo>
                    <a:lnTo>
                      <a:pt x="3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" name="Freeform 25"/>
              <p:cNvSpPr>
                <a:spLocks/>
              </p:cNvSpPr>
              <p:nvPr userDrawn="1"/>
            </p:nvSpPr>
            <p:spPr bwMode="auto">
              <a:xfrm>
                <a:off x="5289551" y="3041651"/>
                <a:ext cx="317500" cy="554038"/>
              </a:xfrm>
              <a:custGeom>
                <a:avLst/>
                <a:gdLst>
                  <a:gd name="T0" fmla="*/ 0 w 400"/>
                  <a:gd name="T1" fmla="*/ 0 h 699"/>
                  <a:gd name="T2" fmla="*/ 39 w 400"/>
                  <a:gd name="T3" fmla="*/ 0 h 699"/>
                  <a:gd name="T4" fmla="*/ 204 w 400"/>
                  <a:gd name="T5" fmla="*/ 429 h 699"/>
                  <a:gd name="T6" fmla="*/ 360 w 400"/>
                  <a:gd name="T7" fmla="*/ 0 h 699"/>
                  <a:gd name="T8" fmla="*/ 400 w 400"/>
                  <a:gd name="T9" fmla="*/ 0 h 699"/>
                  <a:gd name="T10" fmla="*/ 171 w 400"/>
                  <a:gd name="T11" fmla="*/ 601 h 699"/>
                  <a:gd name="T12" fmla="*/ 160 w 400"/>
                  <a:gd name="T13" fmla="*/ 626 h 699"/>
                  <a:gd name="T14" fmla="*/ 148 w 400"/>
                  <a:gd name="T15" fmla="*/ 647 h 699"/>
                  <a:gd name="T16" fmla="*/ 133 w 400"/>
                  <a:gd name="T17" fmla="*/ 665 h 699"/>
                  <a:gd name="T18" fmla="*/ 118 w 400"/>
                  <a:gd name="T19" fmla="*/ 680 h 699"/>
                  <a:gd name="T20" fmla="*/ 97 w 400"/>
                  <a:gd name="T21" fmla="*/ 690 h 699"/>
                  <a:gd name="T22" fmla="*/ 76 w 400"/>
                  <a:gd name="T23" fmla="*/ 697 h 699"/>
                  <a:gd name="T24" fmla="*/ 50 w 400"/>
                  <a:gd name="T25" fmla="*/ 699 h 699"/>
                  <a:gd name="T26" fmla="*/ 34 w 400"/>
                  <a:gd name="T27" fmla="*/ 698 h 699"/>
                  <a:gd name="T28" fmla="*/ 19 w 400"/>
                  <a:gd name="T29" fmla="*/ 697 h 699"/>
                  <a:gd name="T30" fmla="*/ 4 w 400"/>
                  <a:gd name="T31" fmla="*/ 693 h 699"/>
                  <a:gd name="T32" fmla="*/ 10 w 400"/>
                  <a:gd name="T33" fmla="*/ 661 h 699"/>
                  <a:gd name="T34" fmla="*/ 29 w 400"/>
                  <a:gd name="T35" fmla="*/ 665 h 699"/>
                  <a:gd name="T36" fmla="*/ 50 w 400"/>
                  <a:gd name="T37" fmla="*/ 667 h 699"/>
                  <a:gd name="T38" fmla="*/ 71 w 400"/>
                  <a:gd name="T39" fmla="*/ 665 h 699"/>
                  <a:gd name="T40" fmla="*/ 88 w 400"/>
                  <a:gd name="T41" fmla="*/ 658 h 699"/>
                  <a:gd name="T42" fmla="*/ 104 w 400"/>
                  <a:gd name="T43" fmla="*/ 647 h 699"/>
                  <a:gd name="T44" fmla="*/ 116 w 400"/>
                  <a:gd name="T45" fmla="*/ 634 h 699"/>
                  <a:gd name="T46" fmla="*/ 126 w 400"/>
                  <a:gd name="T47" fmla="*/ 618 h 699"/>
                  <a:gd name="T48" fmla="*/ 135 w 400"/>
                  <a:gd name="T49" fmla="*/ 600 h 699"/>
                  <a:gd name="T50" fmla="*/ 143 w 400"/>
                  <a:gd name="T51" fmla="*/ 581 h 699"/>
                  <a:gd name="T52" fmla="*/ 185 w 400"/>
                  <a:gd name="T53" fmla="*/ 468 h 699"/>
                  <a:gd name="T54" fmla="*/ 0 w 400"/>
                  <a:gd name="T55" fmla="*/ 0 h 6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400" h="699">
                    <a:moveTo>
                      <a:pt x="0" y="0"/>
                    </a:moveTo>
                    <a:lnTo>
                      <a:pt x="39" y="0"/>
                    </a:lnTo>
                    <a:lnTo>
                      <a:pt x="204" y="429"/>
                    </a:lnTo>
                    <a:lnTo>
                      <a:pt x="360" y="0"/>
                    </a:lnTo>
                    <a:lnTo>
                      <a:pt x="400" y="0"/>
                    </a:lnTo>
                    <a:lnTo>
                      <a:pt x="171" y="601"/>
                    </a:lnTo>
                    <a:lnTo>
                      <a:pt x="160" y="626"/>
                    </a:lnTo>
                    <a:lnTo>
                      <a:pt x="148" y="647"/>
                    </a:lnTo>
                    <a:lnTo>
                      <a:pt x="133" y="665"/>
                    </a:lnTo>
                    <a:lnTo>
                      <a:pt x="118" y="680"/>
                    </a:lnTo>
                    <a:lnTo>
                      <a:pt x="97" y="690"/>
                    </a:lnTo>
                    <a:lnTo>
                      <a:pt x="76" y="697"/>
                    </a:lnTo>
                    <a:lnTo>
                      <a:pt x="50" y="699"/>
                    </a:lnTo>
                    <a:lnTo>
                      <a:pt x="34" y="698"/>
                    </a:lnTo>
                    <a:lnTo>
                      <a:pt x="19" y="697"/>
                    </a:lnTo>
                    <a:lnTo>
                      <a:pt x="4" y="693"/>
                    </a:lnTo>
                    <a:lnTo>
                      <a:pt x="10" y="661"/>
                    </a:lnTo>
                    <a:lnTo>
                      <a:pt x="29" y="665"/>
                    </a:lnTo>
                    <a:lnTo>
                      <a:pt x="50" y="667"/>
                    </a:lnTo>
                    <a:lnTo>
                      <a:pt x="71" y="665"/>
                    </a:lnTo>
                    <a:lnTo>
                      <a:pt x="88" y="658"/>
                    </a:lnTo>
                    <a:lnTo>
                      <a:pt x="104" y="647"/>
                    </a:lnTo>
                    <a:lnTo>
                      <a:pt x="116" y="634"/>
                    </a:lnTo>
                    <a:lnTo>
                      <a:pt x="126" y="618"/>
                    </a:lnTo>
                    <a:lnTo>
                      <a:pt x="135" y="600"/>
                    </a:lnTo>
                    <a:lnTo>
                      <a:pt x="143" y="581"/>
                    </a:lnTo>
                    <a:lnTo>
                      <a:pt x="185" y="468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" name="Freeform 26"/>
              <p:cNvSpPr>
                <a:spLocks noEditPoints="1"/>
              </p:cNvSpPr>
              <p:nvPr userDrawn="1"/>
            </p:nvSpPr>
            <p:spPr bwMode="auto">
              <a:xfrm>
                <a:off x="5649913" y="3028951"/>
                <a:ext cx="293688" cy="387350"/>
              </a:xfrm>
              <a:custGeom>
                <a:avLst/>
                <a:gdLst>
                  <a:gd name="T0" fmla="*/ 248 w 370"/>
                  <a:gd name="T1" fmla="*/ 230 h 487"/>
                  <a:gd name="T2" fmla="*/ 197 w 370"/>
                  <a:gd name="T3" fmla="*/ 232 h 487"/>
                  <a:gd name="T4" fmla="*/ 149 w 370"/>
                  <a:gd name="T5" fmla="*/ 240 h 487"/>
                  <a:gd name="T6" fmla="*/ 105 w 370"/>
                  <a:gd name="T7" fmla="*/ 254 h 487"/>
                  <a:gd name="T8" fmla="*/ 69 w 370"/>
                  <a:gd name="T9" fmla="*/ 276 h 487"/>
                  <a:gd name="T10" fmla="*/ 44 w 370"/>
                  <a:gd name="T11" fmla="*/ 309 h 487"/>
                  <a:gd name="T12" fmla="*/ 35 w 370"/>
                  <a:gd name="T13" fmla="*/ 351 h 487"/>
                  <a:gd name="T14" fmla="*/ 45 w 370"/>
                  <a:gd name="T15" fmla="*/ 396 h 487"/>
                  <a:gd name="T16" fmla="*/ 69 w 370"/>
                  <a:gd name="T17" fmla="*/ 428 h 487"/>
                  <a:gd name="T18" fmla="*/ 104 w 370"/>
                  <a:gd name="T19" fmla="*/ 447 h 487"/>
                  <a:gd name="T20" fmla="*/ 142 w 370"/>
                  <a:gd name="T21" fmla="*/ 456 h 487"/>
                  <a:gd name="T22" fmla="*/ 191 w 370"/>
                  <a:gd name="T23" fmla="*/ 454 h 487"/>
                  <a:gd name="T24" fmla="*/ 243 w 370"/>
                  <a:gd name="T25" fmla="*/ 436 h 487"/>
                  <a:gd name="T26" fmla="*/ 281 w 370"/>
                  <a:gd name="T27" fmla="*/ 404 h 487"/>
                  <a:gd name="T28" fmla="*/ 307 w 370"/>
                  <a:gd name="T29" fmla="*/ 360 h 487"/>
                  <a:gd name="T30" fmla="*/ 323 w 370"/>
                  <a:gd name="T31" fmla="*/ 310 h 487"/>
                  <a:gd name="T32" fmla="*/ 327 w 370"/>
                  <a:gd name="T33" fmla="*/ 256 h 487"/>
                  <a:gd name="T34" fmla="*/ 271 w 370"/>
                  <a:gd name="T35" fmla="*/ 229 h 487"/>
                  <a:gd name="T36" fmla="*/ 219 w 370"/>
                  <a:gd name="T37" fmla="*/ 2 h 487"/>
                  <a:gd name="T38" fmla="*/ 272 w 370"/>
                  <a:gd name="T39" fmla="*/ 14 h 487"/>
                  <a:gd name="T40" fmla="*/ 314 w 370"/>
                  <a:gd name="T41" fmla="*/ 42 h 487"/>
                  <a:gd name="T42" fmla="*/ 344 w 370"/>
                  <a:gd name="T43" fmla="*/ 82 h 487"/>
                  <a:gd name="T44" fmla="*/ 360 w 370"/>
                  <a:gd name="T45" fmla="*/ 136 h 487"/>
                  <a:gd name="T46" fmla="*/ 362 w 370"/>
                  <a:gd name="T47" fmla="*/ 371 h 487"/>
                  <a:gd name="T48" fmla="*/ 364 w 370"/>
                  <a:gd name="T49" fmla="*/ 426 h 487"/>
                  <a:gd name="T50" fmla="*/ 370 w 370"/>
                  <a:gd name="T51" fmla="*/ 473 h 487"/>
                  <a:gd name="T52" fmla="*/ 334 w 370"/>
                  <a:gd name="T53" fmla="*/ 456 h 487"/>
                  <a:gd name="T54" fmla="*/ 331 w 370"/>
                  <a:gd name="T55" fmla="*/ 413 h 487"/>
                  <a:gd name="T56" fmla="*/ 330 w 370"/>
                  <a:gd name="T57" fmla="*/ 375 h 487"/>
                  <a:gd name="T58" fmla="*/ 313 w 370"/>
                  <a:gd name="T59" fmla="*/ 402 h 487"/>
                  <a:gd name="T60" fmla="*/ 278 w 370"/>
                  <a:gd name="T61" fmla="*/ 444 h 487"/>
                  <a:gd name="T62" fmla="*/ 233 w 370"/>
                  <a:gd name="T63" fmla="*/ 472 h 487"/>
                  <a:gd name="T64" fmla="*/ 181 w 370"/>
                  <a:gd name="T65" fmla="*/ 484 h 487"/>
                  <a:gd name="T66" fmla="*/ 133 w 370"/>
                  <a:gd name="T67" fmla="*/ 485 h 487"/>
                  <a:gd name="T68" fmla="*/ 89 w 370"/>
                  <a:gd name="T69" fmla="*/ 475 h 487"/>
                  <a:gd name="T70" fmla="*/ 50 w 370"/>
                  <a:gd name="T71" fmla="*/ 455 h 487"/>
                  <a:gd name="T72" fmla="*/ 19 w 370"/>
                  <a:gd name="T73" fmla="*/ 422 h 487"/>
                  <a:gd name="T74" fmla="*/ 3 w 370"/>
                  <a:gd name="T75" fmla="*/ 378 h 487"/>
                  <a:gd name="T76" fmla="*/ 3 w 370"/>
                  <a:gd name="T77" fmla="*/ 325 h 487"/>
                  <a:gd name="T78" fmla="*/ 18 w 370"/>
                  <a:gd name="T79" fmla="*/ 281 h 487"/>
                  <a:gd name="T80" fmla="*/ 49 w 370"/>
                  <a:gd name="T81" fmla="*/ 249 h 487"/>
                  <a:gd name="T82" fmla="*/ 88 w 370"/>
                  <a:gd name="T83" fmla="*/ 226 h 487"/>
                  <a:gd name="T84" fmla="*/ 135 w 370"/>
                  <a:gd name="T85" fmla="*/ 212 h 487"/>
                  <a:gd name="T86" fmla="*/ 186 w 370"/>
                  <a:gd name="T87" fmla="*/ 204 h 487"/>
                  <a:gd name="T88" fmla="*/ 236 w 370"/>
                  <a:gd name="T89" fmla="*/ 200 h 487"/>
                  <a:gd name="T90" fmla="*/ 327 w 370"/>
                  <a:gd name="T91" fmla="*/ 200 h 487"/>
                  <a:gd name="T92" fmla="*/ 325 w 370"/>
                  <a:gd name="T93" fmla="*/ 141 h 487"/>
                  <a:gd name="T94" fmla="*/ 309 w 370"/>
                  <a:gd name="T95" fmla="*/ 92 h 487"/>
                  <a:gd name="T96" fmla="*/ 280 w 370"/>
                  <a:gd name="T97" fmla="*/ 57 h 487"/>
                  <a:gd name="T98" fmla="*/ 240 w 370"/>
                  <a:gd name="T99" fmla="*/ 38 h 487"/>
                  <a:gd name="T100" fmla="*/ 187 w 370"/>
                  <a:gd name="T101" fmla="*/ 31 h 487"/>
                  <a:gd name="T102" fmla="*/ 125 w 370"/>
                  <a:gd name="T103" fmla="*/ 42 h 487"/>
                  <a:gd name="T104" fmla="*/ 71 w 370"/>
                  <a:gd name="T105" fmla="*/ 67 h 487"/>
                  <a:gd name="T106" fmla="*/ 28 w 370"/>
                  <a:gd name="T107" fmla="*/ 60 h 487"/>
                  <a:gd name="T108" fmla="*/ 86 w 370"/>
                  <a:gd name="T109" fmla="*/ 23 h 487"/>
                  <a:gd name="T110" fmla="*/ 153 w 370"/>
                  <a:gd name="T111" fmla="*/ 3 h 4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370" h="487">
                    <a:moveTo>
                      <a:pt x="271" y="229"/>
                    </a:moveTo>
                    <a:lnTo>
                      <a:pt x="248" y="230"/>
                    </a:lnTo>
                    <a:lnTo>
                      <a:pt x="223" y="231"/>
                    </a:lnTo>
                    <a:lnTo>
                      <a:pt x="197" y="232"/>
                    </a:lnTo>
                    <a:lnTo>
                      <a:pt x="172" y="235"/>
                    </a:lnTo>
                    <a:lnTo>
                      <a:pt x="149" y="240"/>
                    </a:lnTo>
                    <a:lnTo>
                      <a:pt x="126" y="247"/>
                    </a:lnTo>
                    <a:lnTo>
                      <a:pt x="105" y="254"/>
                    </a:lnTo>
                    <a:lnTo>
                      <a:pt x="86" y="263"/>
                    </a:lnTo>
                    <a:lnTo>
                      <a:pt x="69" y="276"/>
                    </a:lnTo>
                    <a:lnTo>
                      <a:pt x="54" y="291"/>
                    </a:lnTo>
                    <a:lnTo>
                      <a:pt x="44" y="309"/>
                    </a:lnTo>
                    <a:lnTo>
                      <a:pt x="37" y="328"/>
                    </a:lnTo>
                    <a:lnTo>
                      <a:pt x="35" y="351"/>
                    </a:lnTo>
                    <a:lnTo>
                      <a:pt x="39" y="375"/>
                    </a:lnTo>
                    <a:lnTo>
                      <a:pt x="45" y="396"/>
                    </a:lnTo>
                    <a:lnTo>
                      <a:pt x="55" y="413"/>
                    </a:lnTo>
                    <a:lnTo>
                      <a:pt x="69" y="428"/>
                    </a:lnTo>
                    <a:lnTo>
                      <a:pt x="86" y="438"/>
                    </a:lnTo>
                    <a:lnTo>
                      <a:pt x="104" y="447"/>
                    </a:lnTo>
                    <a:lnTo>
                      <a:pt x="123" y="453"/>
                    </a:lnTo>
                    <a:lnTo>
                      <a:pt x="142" y="456"/>
                    </a:lnTo>
                    <a:lnTo>
                      <a:pt x="161" y="456"/>
                    </a:lnTo>
                    <a:lnTo>
                      <a:pt x="191" y="454"/>
                    </a:lnTo>
                    <a:lnTo>
                      <a:pt x="219" y="447"/>
                    </a:lnTo>
                    <a:lnTo>
                      <a:pt x="243" y="436"/>
                    </a:lnTo>
                    <a:lnTo>
                      <a:pt x="264" y="421"/>
                    </a:lnTo>
                    <a:lnTo>
                      <a:pt x="281" y="404"/>
                    </a:lnTo>
                    <a:lnTo>
                      <a:pt x="296" y="383"/>
                    </a:lnTo>
                    <a:lnTo>
                      <a:pt x="307" y="360"/>
                    </a:lnTo>
                    <a:lnTo>
                      <a:pt x="316" y="336"/>
                    </a:lnTo>
                    <a:lnTo>
                      <a:pt x="323" y="310"/>
                    </a:lnTo>
                    <a:lnTo>
                      <a:pt x="326" y="283"/>
                    </a:lnTo>
                    <a:lnTo>
                      <a:pt x="327" y="256"/>
                    </a:lnTo>
                    <a:lnTo>
                      <a:pt x="327" y="229"/>
                    </a:lnTo>
                    <a:lnTo>
                      <a:pt x="271" y="229"/>
                    </a:lnTo>
                    <a:close/>
                    <a:moveTo>
                      <a:pt x="189" y="0"/>
                    </a:moveTo>
                    <a:lnTo>
                      <a:pt x="219" y="2"/>
                    </a:lnTo>
                    <a:lnTo>
                      <a:pt x="246" y="7"/>
                    </a:lnTo>
                    <a:lnTo>
                      <a:pt x="272" y="14"/>
                    </a:lnTo>
                    <a:lnTo>
                      <a:pt x="295" y="27"/>
                    </a:lnTo>
                    <a:lnTo>
                      <a:pt x="314" y="42"/>
                    </a:lnTo>
                    <a:lnTo>
                      <a:pt x="331" y="60"/>
                    </a:lnTo>
                    <a:lnTo>
                      <a:pt x="344" y="82"/>
                    </a:lnTo>
                    <a:lnTo>
                      <a:pt x="353" y="107"/>
                    </a:lnTo>
                    <a:lnTo>
                      <a:pt x="360" y="136"/>
                    </a:lnTo>
                    <a:lnTo>
                      <a:pt x="362" y="169"/>
                    </a:lnTo>
                    <a:lnTo>
                      <a:pt x="362" y="371"/>
                    </a:lnTo>
                    <a:lnTo>
                      <a:pt x="362" y="398"/>
                    </a:lnTo>
                    <a:lnTo>
                      <a:pt x="364" y="426"/>
                    </a:lnTo>
                    <a:lnTo>
                      <a:pt x="367" y="452"/>
                    </a:lnTo>
                    <a:lnTo>
                      <a:pt x="370" y="473"/>
                    </a:lnTo>
                    <a:lnTo>
                      <a:pt x="336" y="473"/>
                    </a:lnTo>
                    <a:lnTo>
                      <a:pt x="334" y="456"/>
                    </a:lnTo>
                    <a:lnTo>
                      <a:pt x="332" y="436"/>
                    </a:lnTo>
                    <a:lnTo>
                      <a:pt x="331" y="413"/>
                    </a:lnTo>
                    <a:lnTo>
                      <a:pt x="330" y="393"/>
                    </a:lnTo>
                    <a:lnTo>
                      <a:pt x="330" y="375"/>
                    </a:lnTo>
                    <a:lnTo>
                      <a:pt x="326" y="375"/>
                    </a:lnTo>
                    <a:lnTo>
                      <a:pt x="313" y="402"/>
                    </a:lnTo>
                    <a:lnTo>
                      <a:pt x="297" y="425"/>
                    </a:lnTo>
                    <a:lnTo>
                      <a:pt x="278" y="444"/>
                    </a:lnTo>
                    <a:lnTo>
                      <a:pt x="257" y="460"/>
                    </a:lnTo>
                    <a:lnTo>
                      <a:pt x="233" y="472"/>
                    </a:lnTo>
                    <a:lnTo>
                      <a:pt x="208" y="480"/>
                    </a:lnTo>
                    <a:lnTo>
                      <a:pt x="181" y="484"/>
                    </a:lnTo>
                    <a:lnTo>
                      <a:pt x="154" y="487"/>
                    </a:lnTo>
                    <a:lnTo>
                      <a:pt x="133" y="485"/>
                    </a:lnTo>
                    <a:lnTo>
                      <a:pt x="110" y="482"/>
                    </a:lnTo>
                    <a:lnTo>
                      <a:pt x="89" y="475"/>
                    </a:lnTo>
                    <a:lnTo>
                      <a:pt x="69" y="466"/>
                    </a:lnTo>
                    <a:lnTo>
                      <a:pt x="50" y="455"/>
                    </a:lnTo>
                    <a:lnTo>
                      <a:pt x="33" y="440"/>
                    </a:lnTo>
                    <a:lnTo>
                      <a:pt x="19" y="422"/>
                    </a:lnTo>
                    <a:lnTo>
                      <a:pt x="9" y="402"/>
                    </a:lnTo>
                    <a:lnTo>
                      <a:pt x="3" y="378"/>
                    </a:lnTo>
                    <a:lnTo>
                      <a:pt x="0" y="352"/>
                    </a:lnTo>
                    <a:lnTo>
                      <a:pt x="3" y="325"/>
                    </a:lnTo>
                    <a:lnTo>
                      <a:pt x="8" y="302"/>
                    </a:lnTo>
                    <a:lnTo>
                      <a:pt x="18" y="281"/>
                    </a:lnTo>
                    <a:lnTo>
                      <a:pt x="32" y="265"/>
                    </a:lnTo>
                    <a:lnTo>
                      <a:pt x="49" y="249"/>
                    </a:lnTo>
                    <a:lnTo>
                      <a:pt x="67" y="236"/>
                    </a:lnTo>
                    <a:lnTo>
                      <a:pt x="88" y="226"/>
                    </a:lnTo>
                    <a:lnTo>
                      <a:pt x="110" y="218"/>
                    </a:lnTo>
                    <a:lnTo>
                      <a:pt x="135" y="212"/>
                    </a:lnTo>
                    <a:lnTo>
                      <a:pt x="160" y="207"/>
                    </a:lnTo>
                    <a:lnTo>
                      <a:pt x="186" y="204"/>
                    </a:lnTo>
                    <a:lnTo>
                      <a:pt x="212" y="202"/>
                    </a:lnTo>
                    <a:lnTo>
                      <a:pt x="236" y="200"/>
                    </a:lnTo>
                    <a:lnTo>
                      <a:pt x="262" y="200"/>
                    </a:lnTo>
                    <a:lnTo>
                      <a:pt x="327" y="200"/>
                    </a:lnTo>
                    <a:lnTo>
                      <a:pt x="327" y="170"/>
                    </a:lnTo>
                    <a:lnTo>
                      <a:pt x="325" y="141"/>
                    </a:lnTo>
                    <a:lnTo>
                      <a:pt x="319" y="115"/>
                    </a:lnTo>
                    <a:lnTo>
                      <a:pt x="309" y="92"/>
                    </a:lnTo>
                    <a:lnTo>
                      <a:pt x="297" y="73"/>
                    </a:lnTo>
                    <a:lnTo>
                      <a:pt x="280" y="57"/>
                    </a:lnTo>
                    <a:lnTo>
                      <a:pt x="261" y="46"/>
                    </a:lnTo>
                    <a:lnTo>
                      <a:pt x="240" y="38"/>
                    </a:lnTo>
                    <a:lnTo>
                      <a:pt x="215" y="33"/>
                    </a:lnTo>
                    <a:lnTo>
                      <a:pt x="187" y="31"/>
                    </a:lnTo>
                    <a:lnTo>
                      <a:pt x="155" y="34"/>
                    </a:lnTo>
                    <a:lnTo>
                      <a:pt x="125" y="42"/>
                    </a:lnTo>
                    <a:lnTo>
                      <a:pt x="97" y="53"/>
                    </a:lnTo>
                    <a:lnTo>
                      <a:pt x="71" y="67"/>
                    </a:lnTo>
                    <a:lnTo>
                      <a:pt x="49" y="85"/>
                    </a:lnTo>
                    <a:lnTo>
                      <a:pt x="28" y="60"/>
                    </a:lnTo>
                    <a:lnTo>
                      <a:pt x="55" y="39"/>
                    </a:lnTo>
                    <a:lnTo>
                      <a:pt x="86" y="23"/>
                    </a:lnTo>
                    <a:lnTo>
                      <a:pt x="118" y="11"/>
                    </a:lnTo>
                    <a:lnTo>
                      <a:pt x="153" y="3"/>
                    </a:lnTo>
                    <a:lnTo>
                      <a:pt x="189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" name="Freeform 27"/>
              <p:cNvSpPr>
                <a:spLocks noEditPoints="1"/>
              </p:cNvSpPr>
              <p:nvPr userDrawn="1"/>
            </p:nvSpPr>
            <p:spPr bwMode="auto">
              <a:xfrm>
                <a:off x="5938838" y="3028951"/>
                <a:ext cx="93663" cy="47625"/>
              </a:xfrm>
              <a:custGeom>
                <a:avLst/>
                <a:gdLst>
                  <a:gd name="T0" fmla="*/ 58 w 118"/>
                  <a:gd name="T1" fmla="*/ 0 h 61"/>
                  <a:gd name="T2" fmla="*/ 66 w 118"/>
                  <a:gd name="T3" fmla="*/ 0 h 61"/>
                  <a:gd name="T4" fmla="*/ 88 w 118"/>
                  <a:gd name="T5" fmla="*/ 53 h 61"/>
                  <a:gd name="T6" fmla="*/ 110 w 118"/>
                  <a:gd name="T7" fmla="*/ 0 h 61"/>
                  <a:gd name="T8" fmla="*/ 118 w 118"/>
                  <a:gd name="T9" fmla="*/ 0 h 61"/>
                  <a:gd name="T10" fmla="*/ 118 w 118"/>
                  <a:gd name="T11" fmla="*/ 61 h 61"/>
                  <a:gd name="T12" fmla="*/ 113 w 118"/>
                  <a:gd name="T13" fmla="*/ 61 h 61"/>
                  <a:gd name="T14" fmla="*/ 113 w 118"/>
                  <a:gd name="T15" fmla="*/ 5 h 61"/>
                  <a:gd name="T16" fmla="*/ 113 w 118"/>
                  <a:gd name="T17" fmla="*/ 5 h 61"/>
                  <a:gd name="T18" fmla="*/ 89 w 118"/>
                  <a:gd name="T19" fmla="*/ 61 h 61"/>
                  <a:gd name="T20" fmla="*/ 86 w 118"/>
                  <a:gd name="T21" fmla="*/ 61 h 61"/>
                  <a:gd name="T22" fmla="*/ 64 w 118"/>
                  <a:gd name="T23" fmla="*/ 5 h 61"/>
                  <a:gd name="T24" fmla="*/ 64 w 118"/>
                  <a:gd name="T25" fmla="*/ 5 h 61"/>
                  <a:gd name="T26" fmla="*/ 64 w 118"/>
                  <a:gd name="T27" fmla="*/ 61 h 61"/>
                  <a:gd name="T28" fmla="*/ 58 w 118"/>
                  <a:gd name="T29" fmla="*/ 61 h 61"/>
                  <a:gd name="T30" fmla="*/ 58 w 118"/>
                  <a:gd name="T31" fmla="*/ 0 h 61"/>
                  <a:gd name="T32" fmla="*/ 0 w 118"/>
                  <a:gd name="T33" fmla="*/ 0 h 61"/>
                  <a:gd name="T34" fmla="*/ 44 w 118"/>
                  <a:gd name="T35" fmla="*/ 0 h 61"/>
                  <a:gd name="T36" fmla="*/ 44 w 118"/>
                  <a:gd name="T37" fmla="*/ 4 h 61"/>
                  <a:gd name="T38" fmla="*/ 24 w 118"/>
                  <a:gd name="T39" fmla="*/ 4 h 61"/>
                  <a:gd name="T40" fmla="*/ 24 w 118"/>
                  <a:gd name="T41" fmla="*/ 61 h 61"/>
                  <a:gd name="T42" fmla="*/ 20 w 118"/>
                  <a:gd name="T43" fmla="*/ 61 h 61"/>
                  <a:gd name="T44" fmla="*/ 20 w 118"/>
                  <a:gd name="T45" fmla="*/ 4 h 61"/>
                  <a:gd name="T46" fmla="*/ 0 w 118"/>
                  <a:gd name="T47" fmla="*/ 4 h 61"/>
                  <a:gd name="T48" fmla="*/ 0 w 118"/>
                  <a:gd name="T49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18" h="61">
                    <a:moveTo>
                      <a:pt x="58" y="0"/>
                    </a:moveTo>
                    <a:lnTo>
                      <a:pt x="66" y="0"/>
                    </a:lnTo>
                    <a:lnTo>
                      <a:pt x="88" y="53"/>
                    </a:lnTo>
                    <a:lnTo>
                      <a:pt x="110" y="0"/>
                    </a:lnTo>
                    <a:lnTo>
                      <a:pt x="118" y="0"/>
                    </a:lnTo>
                    <a:lnTo>
                      <a:pt x="118" y="61"/>
                    </a:lnTo>
                    <a:lnTo>
                      <a:pt x="113" y="61"/>
                    </a:lnTo>
                    <a:lnTo>
                      <a:pt x="113" y="5"/>
                    </a:lnTo>
                    <a:lnTo>
                      <a:pt x="113" y="5"/>
                    </a:lnTo>
                    <a:lnTo>
                      <a:pt x="89" y="61"/>
                    </a:lnTo>
                    <a:lnTo>
                      <a:pt x="86" y="61"/>
                    </a:lnTo>
                    <a:lnTo>
                      <a:pt x="64" y="5"/>
                    </a:lnTo>
                    <a:lnTo>
                      <a:pt x="64" y="5"/>
                    </a:lnTo>
                    <a:lnTo>
                      <a:pt x="64" y="61"/>
                    </a:lnTo>
                    <a:lnTo>
                      <a:pt x="58" y="61"/>
                    </a:lnTo>
                    <a:lnTo>
                      <a:pt x="58" y="0"/>
                    </a:lnTo>
                    <a:close/>
                    <a:moveTo>
                      <a:pt x="0" y="0"/>
                    </a:moveTo>
                    <a:lnTo>
                      <a:pt x="44" y="0"/>
                    </a:lnTo>
                    <a:lnTo>
                      <a:pt x="44" y="4"/>
                    </a:lnTo>
                    <a:lnTo>
                      <a:pt x="24" y="4"/>
                    </a:lnTo>
                    <a:lnTo>
                      <a:pt x="24" y="61"/>
                    </a:lnTo>
                    <a:lnTo>
                      <a:pt x="20" y="61"/>
                    </a:lnTo>
                    <a:lnTo>
                      <a:pt x="20" y="4"/>
                    </a:lnTo>
                    <a:lnTo>
                      <a:pt x="0" y="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0" name="Group 19"/>
            <p:cNvGrpSpPr/>
            <p:nvPr userDrawn="1"/>
          </p:nvGrpSpPr>
          <p:grpSpPr>
            <a:xfrm>
              <a:off x="3857626" y="1555751"/>
              <a:ext cx="1419225" cy="930275"/>
              <a:chOff x="3857626" y="1555751"/>
              <a:chExt cx="1419225" cy="930275"/>
            </a:xfrm>
            <a:solidFill>
              <a:srgbClr val="00929F"/>
            </a:solidFill>
          </p:grpSpPr>
          <p:sp>
            <p:nvSpPr>
              <p:cNvPr id="21" name="Freeform 28"/>
              <p:cNvSpPr>
                <a:spLocks/>
              </p:cNvSpPr>
              <p:nvPr userDrawn="1"/>
            </p:nvSpPr>
            <p:spPr bwMode="auto">
              <a:xfrm>
                <a:off x="3857626" y="1555751"/>
                <a:ext cx="1416050" cy="930275"/>
              </a:xfrm>
              <a:custGeom>
                <a:avLst/>
                <a:gdLst>
                  <a:gd name="T0" fmla="*/ 902 w 1784"/>
                  <a:gd name="T1" fmla="*/ 27 h 1172"/>
                  <a:gd name="T2" fmla="*/ 1076 w 1784"/>
                  <a:gd name="T3" fmla="*/ 141 h 1172"/>
                  <a:gd name="T4" fmla="*/ 1087 w 1784"/>
                  <a:gd name="T5" fmla="*/ 187 h 1172"/>
                  <a:gd name="T6" fmla="*/ 1044 w 1784"/>
                  <a:gd name="T7" fmla="*/ 218 h 1172"/>
                  <a:gd name="T8" fmla="*/ 1009 w 1784"/>
                  <a:gd name="T9" fmla="*/ 202 h 1172"/>
                  <a:gd name="T10" fmla="*/ 889 w 1784"/>
                  <a:gd name="T11" fmla="*/ 120 h 1172"/>
                  <a:gd name="T12" fmla="*/ 695 w 1784"/>
                  <a:gd name="T13" fmla="*/ 94 h 1172"/>
                  <a:gd name="T14" fmla="*/ 520 w 1784"/>
                  <a:gd name="T15" fmla="*/ 168 h 1172"/>
                  <a:gd name="T16" fmla="*/ 406 w 1784"/>
                  <a:gd name="T17" fmla="*/ 317 h 1172"/>
                  <a:gd name="T18" fmla="*/ 378 w 1784"/>
                  <a:gd name="T19" fmla="*/ 491 h 1172"/>
                  <a:gd name="T20" fmla="*/ 298 w 1784"/>
                  <a:gd name="T21" fmla="*/ 580 h 1172"/>
                  <a:gd name="T22" fmla="*/ 163 w 1784"/>
                  <a:gd name="T23" fmla="*/ 651 h 1172"/>
                  <a:gd name="T24" fmla="*/ 93 w 1784"/>
                  <a:gd name="T25" fmla="*/ 788 h 1172"/>
                  <a:gd name="T26" fmla="*/ 118 w 1784"/>
                  <a:gd name="T27" fmla="*/ 944 h 1172"/>
                  <a:gd name="T28" fmla="*/ 227 w 1784"/>
                  <a:gd name="T29" fmla="*/ 1052 h 1172"/>
                  <a:gd name="T30" fmla="*/ 356 w 1784"/>
                  <a:gd name="T31" fmla="*/ 1081 h 1172"/>
                  <a:gd name="T32" fmla="*/ 1482 w 1784"/>
                  <a:gd name="T33" fmla="*/ 1077 h 1172"/>
                  <a:gd name="T34" fmla="*/ 1619 w 1784"/>
                  <a:gd name="T35" fmla="*/ 1006 h 1172"/>
                  <a:gd name="T36" fmla="*/ 1690 w 1784"/>
                  <a:gd name="T37" fmla="*/ 869 h 1172"/>
                  <a:gd name="T38" fmla="*/ 1670 w 1784"/>
                  <a:gd name="T39" fmla="*/ 720 h 1172"/>
                  <a:gd name="T40" fmla="*/ 1575 w 1784"/>
                  <a:gd name="T41" fmla="*/ 614 h 1172"/>
                  <a:gd name="T42" fmla="*/ 1421 w 1784"/>
                  <a:gd name="T43" fmla="*/ 571 h 1172"/>
                  <a:gd name="T44" fmla="*/ 1434 w 1784"/>
                  <a:gd name="T45" fmla="*/ 458 h 1172"/>
                  <a:gd name="T46" fmla="*/ 1393 w 1784"/>
                  <a:gd name="T47" fmla="*/ 380 h 1172"/>
                  <a:gd name="T48" fmla="*/ 1339 w 1784"/>
                  <a:gd name="T49" fmla="*/ 345 h 1172"/>
                  <a:gd name="T50" fmla="*/ 1256 w 1784"/>
                  <a:gd name="T51" fmla="*/ 336 h 1172"/>
                  <a:gd name="T52" fmla="*/ 1182 w 1784"/>
                  <a:gd name="T53" fmla="*/ 370 h 1172"/>
                  <a:gd name="T54" fmla="*/ 1154 w 1784"/>
                  <a:gd name="T55" fmla="*/ 402 h 1172"/>
                  <a:gd name="T56" fmla="*/ 1144 w 1784"/>
                  <a:gd name="T57" fmla="*/ 420 h 1172"/>
                  <a:gd name="T58" fmla="*/ 900 w 1784"/>
                  <a:gd name="T59" fmla="*/ 953 h 1172"/>
                  <a:gd name="T60" fmla="*/ 857 w 1784"/>
                  <a:gd name="T61" fmla="*/ 957 h 1172"/>
                  <a:gd name="T62" fmla="*/ 640 w 1784"/>
                  <a:gd name="T63" fmla="*/ 494 h 1172"/>
                  <a:gd name="T64" fmla="*/ 652 w 1784"/>
                  <a:gd name="T65" fmla="*/ 442 h 1172"/>
                  <a:gd name="T66" fmla="*/ 704 w 1784"/>
                  <a:gd name="T67" fmla="*/ 436 h 1172"/>
                  <a:gd name="T68" fmla="*/ 1057 w 1784"/>
                  <a:gd name="T69" fmla="*/ 389 h 1172"/>
                  <a:gd name="T70" fmla="*/ 1122 w 1784"/>
                  <a:gd name="T71" fmla="*/ 303 h 1172"/>
                  <a:gd name="T72" fmla="*/ 1253 w 1784"/>
                  <a:gd name="T73" fmla="*/ 246 h 1172"/>
                  <a:gd name="T74" fmla="*/ 1262 w 1784"/>
                  <a:gd name="T75" fmla="*/ 245 h 1172"/>
                  <a:gd name="T76" fmla="*/ 1282 w 1784"/>
                  <a:gd name="T77" fmla="*/ 243 h 1172"/>
                  <a:gd name="T78" fmla="*/ 1342 w 1784"/>
                  <a:gd name="T79" fmla="*/ 250 h 1172"/>
                  <a:gd name="T80" fmla="*/ 1452 w 1784"/>
                  <a:gd name="T81" fmla="*/ 311 h 1172"/>
                  <a:gd name="T82" fmla="*/ 1496 w 1784"/>
                  <a:gd name="T83" fmla="*/ 367 h 1172"/>
                  <a:gd name="T84" fmla="*/ 1527 w 1784"/>
                  <a:gd name="T85" fmla="*/ 487 h 1172"/>
                  <a:gd name="T86" fmla="*/ 1648 w 1784"/>
                  <a:gd name="T87" fmla="*/ 554 h 1172"/>
                  <a:gd name="T88" fmla="*/ 1756 w 1784"/>
                  <a:gd name="T89" fmla="*/ 694 h 1172"/>
                  <a:gd name="T90" fmla="*/ 1781 w 1784"/>
                  <a:gd name="T91" fmla="*/ 874 h 1172"/>
                  <a:gd name="T92" fmla="*/ 1712 w 1784"/>
                  <a:gd name="T93" fmla="*/ 1038 h 1172"/>
                  <a:gd name="T94" fmla="*/ 1574 w 1784"/>
                  <a:gd name="T95" fmla="*/ 1145 h 1172"/>
                  <a:gd name="T96" fmla="*/ 1424 w 1784"/>
                  <a:gd name="T97" fmla="*/ 1172 h 1172"/>
                  <a:gd name="T98" fmla="*/ 252 w 1784"/>
                  <a:gd name="T99" fmla="*/ 1159 h 1172"/>
                  <a:gd name="T100" fmla="*/ 100 w 1784"/>
                  <a:gd name="T101" fmla="*/ 1072 h 1172"/>
                  <a:gd name="T102" fmla="*/ 12 w 1784"/>
                  <a:gd name="T103" fmla="*/ 919 h 1172"/>
                  <a:gd name="T104" fmla="*/ 11 w 1784"/>
                  <a:gd name="T105" fmla="*/ 739 h 1172"/>
                  <a:gd name="T106" fmla="*/ 97 w 1784"/>
                  <a:gd name="T107" fmla="*/ 589 h 1172"/>
                  <a:gd name="T108" fmla="*/ 243 w 1784"/>
                  <a:gd name="T109" fmla="*/ 499 h 1172"/>
                  <a:gd name="T110" fmla="*/ 298 w 1784"/>
                  <a:gd name="T111" fmla="*/ 355 h 1172"/>
                  <a:gd name="T112" fmla="*/ 386 w 1784"/>
                  <a:gd name="T113" fmla="*/ 173 h 1172"/>
                  <a:gd name="T114" fmla="*/ 544 w 1784"/>
                  <a:gd name="T115" fmla="*/ 46 h 1172"/>
                  <a:gd name="T116" fmla="*/ 746 w 1784"/>
                  <a:gd name="T117" fmla="*/ 0 h 1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784" h="1172">
                    <a:moveTo>
                      <a:pt x="746" y="0"/>
                    </a:moveTo>
                    <a:lnTo>
                      <a:pt x="800" y="2"/>
                    </a:lnTo>
                    <a:lnTo>
                      <a:pt x="852" y="13"/>
                    </a:lnTo>
                    <a:lnTo>
                      <a:pt x="902" y="27"/>
                    </a:lnTo>
                    <a:lnTo>
                      <a:pt x="951" y="49"/>
                    </a:lnTo>
                    <a:lnTo>
                      <a:pt x="997" y="74"/>
                    </a:lnTo>
                    <a:lnTo>
                      <a:pt x="1038" y="105"/>
                    </a:lnTo>
                    <a:lnTo>
                      <a:pt x="1076" y="141"/>
                    </a:lnTo>
                    <a:lnTo>
                      <a:pt x="1080" y="144"/>
                    </a:lnTo>
                    <a:lnTo>
                      <a:pt x="1087" y="158"/>
                    </a:lnTo>
                    <a:lnTo>
                      <a:pt x="1089" y="173"/>
                    </a:lnTo>
                    <a:lnTo>
                      <a:pt x="1087" y="187"/>
                    </a:lnTo>
                    <a:lnTo>
                      <a:pt x="1081" y="200"/>
                    </a:lnTo>
                    <a:lnTo>
                      <a:pt x="1071" y="209"/>
                    </a:lnTo>
                    <a:lnTo>
                      <a:pt x="1058" y="215"/>
                    </a:lnTo>
                    <a:lnTo>
                      <a:pt x="1044" y="218"/>
                    </a:lnTo>
                    <a:lnTo>
                      <a:pt x="1033" y="216"/>
                    </a:lnTo>
                    <a:lnTo>
                      <a:pt x="1021" y="212"/>
                    </a:lnTo>
                    <a:lnTo>
                      <a:pt x="1012" y="204"/>
                    </a:lnTo>
                    <a:lnTo>
                      <a:pt x="1009" y="202"/>
                    </a:lnTo>
                    <a:lnTo>
                      <a:pt x="1007" y="200"/>
                    </a:lnTo>
                    <a:lnTo>
                      <a:pt x="971" y="168"/>
                    </a:lnTo>
                    <a:lnTo>
                      <a:pt x="931" y="141"/>
                    </a:lnTo>
                    <a:lnTo>
                      <a:pt x="889" y="120"/>
                    </a:lnTo>
                    <a:lnTo>
                      <a:pt x="843" y="104"/>
                    </a:lnTo>
                    <a:lnTo>
                      <a:pt x="796" y="94"/>
                    </a:lnTo>
                    <a:lnTo>
                      <a:pt x="746" y="90"/>
                    </a:lnTo>
                    <a:lnTo>
                      <a:pt x="695" y="94"/>
                    </a:lnTo>
                    <a:lnTo>
                      <a:pt x="647" y="104"/>
                    </a:lnTo>
                    <a:lnTo>
                      <a:pt x="602" y="120"/>
                    </a:lnTo>
                    <a:lnTo>
                      <a:pt x="560" y="141"/>
                    </a:lnTo>
                    <a:lnTo>
                      <a:pt x="520" y="168"/>
                    </a:lnTo>
                    <a:lnTo>
                      <a:pt x="484" y="200"/>
                    </a:lnTo>
                    <a:lnTo>
                      <a:pt x="453" y="234"/>
                    </a:lnTo>
                    <a:lnTo>
                      <a:pt x="427" y="274"/>
                    </a:lnTo>
                    <a:lnTo>
                      <a:pt x="406" y="317"/>
                    </a:lnTo>
                    <a:lnTo>
                      <a:pt x="390" y="363"/>
                    </a:lnTo>
                    <a:lnTo>
                      <a:pt x="380" y="410"/>
                    </a:lnTo>
                    <a:lnTo>
                      <a:pt x="376" y="461"/>
                    </a:lnTo>
                    <a:lnTo>
                      <a:pt x="378" y="491"/>
                    </a:lnTo>
                    <a:lnTo>
                      <a:pt x="381" y="523"/>
                    </a:lnTo>
                    <a:lnTo>
                      <a:pt x="390" y="575"/>
                    </a:lnTo>
                    <a:lnTo>
                      <a:pt x="337" y="576"/>
                    </a:lnTo>
                    <a:lnTo>
                      <a:pt x="298" y="580"/>
                    </a:lnTo>
                    <a:lnTo>
                      <a:pt x="260" y="590"/>
                    </a:lnTo>
                    <a:lnTo>
                      <a:pt x="224" y="605"/>
                    </a:lnTo>
                    <a:lnTo>
                      <a:pt x="192" y="627"/>
                    </a:lnTo>
                    <a:lnTo>
                      <a:pt x="163" y="651"/>
                    </a:lnTo>
                    <a:lnTo>
                      <a:pt x="138" y="681"/>
                    </a:lnTo>
                    <a:lnTo>
                      <a:pt x="118" y="714"/>
                    </a:lnTo>
                    <a:lnTo>
                      <a:pt x="103" y="749"/>
                    </a:lnTo>
                    <a:lnTo>
                      <a:pt x="93" y="788"/>
                    </a:lnTo>
                    <a:lnTo>
                      <a:pt x="90" y="828"/>
                    </a:lnTo>
                    <a:lnTo>
                      <a:pt x="93" y="869"/>
                    </a:lnTo>
                    <a:lnTo>
                      <a:pt x="103" y="908"/>
                    </a:lnTo>
                    <a:lnTo>
                      <a:pt x="118" y="944"/>
                    </a:lnTo>
                    <a:lnTo>
                      <a:pt x="139" y="977"/>
                    </a:lnTo>
                    <a:lnTo>
                      <a:pt x="164" y="1006"/>
                    </a:lnTo>
                    <a:lnTo>
                      <a:pt x="193" y="1032"/>
                    </a:lnTo>
                    <a:lnTo>
                      <a:pt x="227" y="1052"/>
                    </a:lnTo>
                    <a:lnTo>
                      <a:pt x="263" y="1068"/>
                    </a:lnTo>
                    <a:lnTo>
                      <a:pt x="301" y="1077"/>
                    </a:lnTo>
                    <a:lnTo>
                      <a:pt x="343" y="1081"/>
                    </a:lnTo>
                    <a:lnTo>
                      <a:pt x="356" y="1081"/>
                    </a:lnTo>
                    <a:lnTo>
                      <a:pt x="357" y="1081"/>
                    </a:lnTo>
                    <a:lnTo>
                      <a:pt x="1428" y="1081"/>
                    </a:lnTo>
                    <a:lnTo>
                      <a:pt x="1442" y="1081"/>
                    </a:lnTo>
                    <a:lnTo>
                      <a:pt x="1482" y="1077"/>
                    </a:lnTo>
                    <a:lnTo>
                      <a:pt x="1521" y="1068"/>
                    </a:lnTo>
                    <a:lnTo>
                      <a:pt x="1557" y="1052"/>
                    </a:lnTo>
                    <a:lnTo>
                      <a:pt x="1590" y="1032"/>
                    </a:lnTo>
                    <a:lnTo>
                      <a:pt x="1619" y="1006"/>
                    </a:lnTo>
                    <a:lnTo>
                      <a:pt x="1645" y="977"/>
                    </a:lnTo>
                    <a:lnTo>
                      <a:pt x="1665" y="944"/>
                    </a:lnTo>
                    <a:lnTo>
                      <a:pt x="1681" y="908"/>
                    </a:lnTo>
                    <a:lnTo>
                      <a:pt x="1690" y="869"/>
                    </a:lnTo>
                    <a:lnTo>
                      <a:pt x="1693" y="828"/>
                    </a:lnTo>
                    <a:lnTo>
                      <a:pt x="1690" y="791"/>
                    </a:lnTo>
                    <a:lnTo>
                      <a:pt x="1682" y="755"/>
                    </a:lnTo>
                    <a:lnTo>
                      <a:pt x="1670" y="720"/>
                    </a:lnTo>
                    <a:lnTo>
                      <a:pt x="1652" y="690"/>
                    </a:lnTo>
                    <a:lnTo>
                      <a:pt x="1629" y="660"/>
                    </a:lnTo>
                    <a:lnTo>
                      <a:pt x="1605" y="636"/>
                    </a:lnTo>
                    <a:lnTo>
                      <a:pt x="1575" y="614"/>
                    </a:lnTo>
                    <a:lnTo>
                      <a:pt x="1543" y="597"/>
                    </a:lnTo>
                    <a:lnTo>
                      <a:pt x="1508" y="585"/>
                    </a:lnTo>
                    <a:lnTo>
                      <a:pt x="1471" y="578"/>
                    </a:lnTo>
                    <a:lnTo>
                      <a:pt x="1421" y="571"/>
                    </a:lnTo>
                    <a:lnTo>
                      <a:pt x="1433" y="522"/>
                    </a:lnTo>
                    <a:lnTo>
                      <a:pt x="1436" y="504"/>
                    </a:lnTo>
                    <a:lnTo>
                      <a:pt x="1437" y="487"/>
                    </a:lnTo>
                    <a:lnTo>
                      <a:pt x="1434" y="458"/>
                    </a:lnTo>
                    <a:lnTo>
                      <a:pt x="1426" y="431"/>
                    </a:lnTo>
                    <a:lnTo>
                      <a:pt x="1414" y="406"/>
                    </a:lnTo>
                    <a:lnTo>
                      <a:pt x="1397" y="384"/>
                    </a:lnTo>
                    <a:lnTo>
                      <a:pt x="1393" y="380"/>
                    </a:lnTo>
                    <a:lnTo>
                      <a:pt x="1389" y="376"/>
                    </a:lnTo>
                    <a:lnTo>
                      <a:pt x="1387" y="374"/>
                    </a:lnTo>
                    <a:lnTo>
                      <a:pt x="1364" y="358"/>
                    </a:lnTo>
                    <a:lnTo>
                      <a:pt x="1339" y="345"/>
                    </a:lnTo>
                    <a:lnTo>
                      <a:pt x="1312" y="337"/>
                    </a:lnTo>
                    <a:lnTo>
                      <a:pt x="1283" y="335"/>
                    </a:lnTo>
                    <a:lnTo>
                      <a:pt x="1282" y="335"/>
                    </a:lnTo>
                    <a:lnTo>
                      <a:pt x="1256" y="336"/>
                    </a:lnTo>
                    <a:lnTo>
                      <a:pt x="1233" y="340"/>
                    </a:lnTo>
                    <a:lnTo>
                      <a:pt x="1212" y="348"/>
                    </a:lnTo>
                    <a:lnTo>
                      <a:pt x="1196" y="358"/>
                    </a:lnTo>
                    <a:lnTo>
                      <a:pt x="1182" y="370"/>
                    </a:lnTo>
                    <a:lnTo>
                      <a:pt x="1171" y="381"/>
                    </a:lnTo>
                    <a:lnTo>
                      <a:pt x="1163" y="390"/>
                    </a:lnTo>
                    <a:lnTo>
                      <a:pt x="1157" y="398"/>
                    </a:lnTo>
                    <a:lnTo>
                      <a:pt x="1154" y="402"/>
                    </a:lnTo>
                    <a:lnTo>
                      <a:pt x="1152" y="407"/>
                    </a:lnTo>
                    <a:lnTo>
                      <a:pt x="1149" y="410"/>
                    </a:lnTo>
                    <a:lnTo>
                      <a:pt x="1147" y="415"/>
                    </a:lnTo>
                    <a:lnTo>
                      <a:pt x="1144" y="420"/>
                    </a:lnTo>
                    <a:lnTo>
                      <a:pt x="1139" y="429"/>
                    </a:lnTo>
                    <a:lnTo>
                      <a:pt x="918" y="933"/>
                    </a:lnTo>
                    <a:lnTo>
                      <a:pt x="910" y="944"/>
                    </a:lnTo>
                    <a:lnTo>
                      <a:pt x="900" y="953"/>
                    </a:lnTo>
                    <a:lnTo>
                      <a:pt x="889" y="958"/>
                    </a:lnTo>
                    <a:lnTo>
                      <a:pt x="876" y="960"/>
                    </a:lnTo>
                    <a:lnTo>
                      <a:pt x="866" y="959"/>
                    </a:lnTo>
                    <a:lnTo>
                      <a:pt x="857" y="957"/>
                    </a:lnTo>
                    <a:lnTo>
                      <a:pt x="846" y="949"/>
                    </a:lnTo>
                    <a:lnTo>
                      <a:pt x="838" y="939"/>
                    </a:lnTo>
                    <a:lnTo>
                      <a:pt x="833" y="927"/>
                    </a:lnTo>
                    <a:lnTo>
                      <a:pt x="640" y="494"/>
                    </a:lnTo>
                    <a:lnTo>
                      <a:pt x="637" y="479"/>
                    </a:lnTo>
                    <a:lnTo>
                      <a:pt x="638" y="465"/>
                    </a:lnTo>
                    <a:lnTo>
                      <a:pt x="643" y="452"/>
                    </a:lnTo>
                    <a:lnTo>
                      <a:pt x="652" y="442"/>
                    </a:lnTo>
                    <a:lnTo>
                      <a:pt x="664" y="434"/>
                    </a:lnTo>
                    <a:lnTo>
                      <a:pt x="678" y="429"/>
                    </a:lnTo>
                    <a:lnTo>
                      <a:pt x="692" y="431"/>
                    </a:lnTo>
                    <a:lnTo>
                      <a:pt x="704" y="436"/>
                    </a:lnTo>
                    <a:lnTo>
                      <a:pt x="716" y="444"/>
                    </a:lnTo>
                    <a:lnTo>
                      <a:pt x="724" y="456"/>
                    </a:lnTo>
                    <a:lnTo>
                      <a:pt x="876" y="801"/>
                    </a:lnTo>
                    <a:lnTo>
                      <a:pt x="1057" y="389"/>
                    </a:lnTo>
                    <a:lnTo>
                      <a:pt x="1057" y="389"/>
                    </a:lnTo>
                    <a:lnTo>
                      <a:pt x="1075" y="357"/>
                    </a:lnTo>
                    <a:lnTo>
                      <a:pt x="1097" y="329"/>
                    </a:lnTo>
                    <a:lnTo>
                      <a:pt x="1122" y="303"/>
                    </a:lnTo>
                    <a:lnTo>
                      <a:pt x="1151" y="282"/>
                    </a:lnTo>
                    <a:lnTo>
                      <a:pt x="1182" y="265"/>
                    </a:lnTo>
                    <a:lnTo>
                      <a:pt x="1217" y="253"/>
                    </a:lnTo>
                    <a:lnTo>
                      <a:pt x="1253" y="246"/>
                    </a:lnTo>
                    <a:lnTo>
                      <a:pt x="1254" y="246"/>
                    </a:lnTo>
                    <a:lnTo>
                      <a:pt x="1256" y="246"/>
                    </a:lnTo>
                    <a:lnTo>
                      <a:pt x="1258" y="245"/>
                    </a:lnTo>
                    <a:lnTo>
                      <a:pt x="1262" y="245"/>
                    </a:lnTo>
                    <a:lnTo>
                      <a:pt x="1265" y="245"/>
                    </a:lnTo>
                    <a:lnTo>
                      <a:pt x="1267" y="245"/>
                    </a:lnTo>
                    <a:lnTo>
                      <a:pt x="1273" y="245"/>
                    </a:lnTo>
                    <a:lnTo>
                      <a:pt x="1282" y="243"/>
                    </a:lnTo>
                    <a:lnTo>
                      <a:pt x="1290" y="245"/>
                    </a:lnTo>
                    <a:lnTo>
                      <a:pt x="1294" y="245"/>
                    </a:lnTo>
                    <a:lnTo>
                      <a:pt x="1301" y="245"/>
                    </a:lnTo>
                    <a:lnTo>
                      <a:pt x="1342" y="250"/>
                    </a:lnTo>
                    <a:lnTo>
                      <a:pt x="1379" y="263"/>
                    </a:lnTo>
                    <a:lnTo>
                      <a:pt x="1414" y="281"/>
                    </a:lnTo>
                    <a:lnTo>
                      <a:pt x="1445" y="304"/>
                    </a:lnTo>
                    <a:lnTo>
                      <a:pt x="1452" y="311"/>
                    </a:lnTo>
                    <a:lnTo>
                      <a:pt x="1457" y="316"/>
                    </a:lnTo>
                    <a:lnTo>
                      <a:pt x="1479" y="340"/>
                    </a:lnTo>
                    <a:lnTo>
                      <a:pt x="1497" y="367"/>
                    </a:lnTo>
                    <a:lnTo>
                      <a:pt x="1496" y="367"/>
                    </a:lnTo>
                    <a:lnTo>
                      <a:pt x="1509" y="396"/>
                    </a:lnTo>
                    <a:lnTo>
                      <a:pt x="1519" y="425"/>
                    </a:lnTo>
                    <a:lnTo>
                      <a:pt x="1525" y="455"/>
                    </a:lnTo>
                    <a:lnTo>
                      <a:pt x="1527" y="487"/>
                    </a:lnTo>
                    <a:lnTo>
                      <a:pt x="1527" y="496"/>
                    </a:lnTo>
                    <a:lnTo>
                      <a:pt x="1571" y="511"/>
                    </a:lnTo>
                    <a:lnTo>
                      <a:pt x="1611" y="530"/>
                    </a:lnTo>
                    <a:lnTo>
                      <a:pt x="1648" y="554"/>
                    </a:lnTo>
                    <a:lnTo>
                      <a:pt x="1682" y="584"/>
                    </a:lnTo>
                    <a:lnTo>
                      <a:pt x="1711" y="618"/>
                    </a:lnTo>
                    <a:lnTo>
                      <a:pt x="1736" y="654"/>
                    </a:lnTo>
                    <a:lnTo>
                      <a:pt x="1756" y="694"/>
                    </a:lnTo>
                    <a:lnTo>
                      <a:pt x="1772" y="737"/>
                    </a:lnTo>
                    <a:lnTo>
                      <a:pt x="1781" y="782"/>
                    </a:lnTo>
                    <a:lnTo>
                      <a:pt x="1784" y="828"/>
                    </a:lnTo>
                    <a:lnTo>
                      <a:pt x="1781" y="874"/>
                    </a:lnTo>
                    <a:lnTo>
                      <a:pt x="1772" y="919"/>
                    </a:lnTo>
                    <a:lnTo>
                      <a:pt x="1757" y="962"/>
                    </a:lnTo>
                    <a:lnTo>
                      <a:pt x="1737" y="1002"/>
                    </a:lnTo>
                    <a:lnTo>
                      <a:pt x="1712" y="1038"/>
                    </a:lnTo>
                    <a:lnTo>
                      <a:pt x="1683" y="1072"/>
                    </a:lnTo>
                    <a:lnTo>
                      <a:pt x="1651" y="1100"/>
                    </a:lnTo>
                    <a:lnTo>
                      <a:pt x="1615" y="1125"/>
                    </a:lnTo>
                    <a:lnTo>
                      <a:pt x="1574" y="1145"/>
                    </a:lnTo>
                    <a:lnTo>
                      <a:pt x="1533" y="1159"/>
                    </a:lnTo>
                    <a:lnTo>
                      <a:pt x="1488" y="1168"/>
                    </a:lnTo>
                    <a:lnTo>
                      <a:pt x="1442" y="1172"/>
                    </a:lnTo>
                    <a:lnTo>
                      <a:pt x="1424" y="1172"/>
                    </a:lnTo>
                    <a:lnTo>
                      <a:pt x="360" y="1172"/>
                    </a:lnTo>
                    <a:lnTo>
                      <a:pt x="343" y="1172"/>
                    </a:lnTo>
                    <a:lnTo>
                      <a:pt x="295" y="1168"/>
                    </a:lnTo>
                    <a:lnTo>
                      <a:pt x="252" y="1159"/>
                    </a:lnTo>
                    <a:lnTo>
                      <a:pt x="209" y="1145"/>
                    </a:lnTo>
                    <a:lnTo>
                      <a:pt x="170" y="1125"/>
                    </a:lnTo>
                    <a:lnTo>
                      <a:pt x="133" y="1100"/>
                    </a:lnTo>
                    <a:lnTo>
                      <a:pt x="100" y="1072"/>
                    </a:lnTo>
                    <a:lnTo>
                      <a:pt x="71" y="1038"/>
                    </a:lnTo>
                    <a:lnTo>
                      <a:pt x="46" y="1002"/>
                    </a:lnTo>
                    <a:lnTo>
                      <a:pt x="27" y="962"/>
                    </a:lnTo>
                    <a:lnTo>
                      <a:pt x="12" y="919"/>
                    </a:lnTo>
                    <a:lnTo>
                      <a:pt x="3" y="874"/>
                    </a:lnTo>
                    <a:lnTo>
                      <a:pt x="0" y="828"/>
                    </a:lnTo>
                    <a:lnTo>
                      <a:pt x="2" y="783"/>
                    </a:lnTo>
                    <a:lnTo>
                      <a:pt x="11" y="739"/>
                    </a:lnTo>
                    <a:lnTo>
                      <a:pt x="26" y="698"/>
                    </a:lnTo>
                    <a:lnTo>
                      <a:pt x="45" y="658"/>
                    </a:lnTo>
                    <a:lnTo>
                      <a:pt x="69" y="622"/>
                    </a:lnTo>
                    <a:lnTo>
                      <a:pt x="97" y="589"/>
                    </a:lnTo>
                    <a:lnTo>
                      <a:pt x="129" y="560"/>
                    </a:lnTo>
                    <a:lnTo>
                      <a:pt x="164" y="535"/>
                    </a:lnTo>
                    <a:lnTo>
                      <a:pt x="202" y="515"/>
                    </a:lnTo>
                    <a:lnTo>
                      <a:pt x="243" y="499"/>
                    </a:lnTo>
                    <a:lnTo>
                      <a:pt x="286" y="489"/>
                    </a:lnTo>
                    <a:lnTo>
                      <a:pt x="285" y="461"/>
                    </a:lnTo>
                    <a:lnTo>
                      <a:pt x="289" y="407"/>
                    </a:lnTo>
                    <a:lnTo>
                      <a:pt x="298" y="355"/>
                    </a:lnTo>
                    <a:lnTo>
                      <a:pt x="312" y="305"/>
                    </a:lnTo>
                    <a:lnTo>
                      <a:pt x="333" y="258"/>
                    </a:lnTo>
                    <a:lnTo>
                      <a:pt x="357" y="214"/>
                    </a:lnTo>
                    <a:lnTo>
                      <a:pt x="386" y="173"/>
                    </a:lnTo>
                    <a:lnTo>
                      <a:pt x="420" y="135"/>
                    </a:lnTo>
                    <a:lnTo>
                      <a:pt x="458" y="102"/>
                    </a:lnTo>
                    <a:lnTo>
                      <a:pt x="499" y="71"/>
                    </a:lnTo>
                    <a:lnTo>
                      <a:pt x="544" y="46"/>
                    </a:lnTo>
                    <a:lnTo>
                      <a:pt x="591" y="26"/>
                    </a:lnTo>
                    <a:lnTo>
                      <a:pt x="640" y="11"/>
                    </a:lnTo>
                    <a:lnTo>
                      <a:pt x="692" y="2"/>
                    </a:lnTo>
                    <a:lnTo>
                      <a:pt x="746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" name="Freeform 29"/>
              <p:cNvSpPr>
                <a:spLocks noEditPoints="1"/>
              </p:cNvSpPr>
              <p:nvPr userDrawn="1"/>
            </p:nvSpPr>
            <p:spPr bwMode="auto">
              <a:xfrm>
                <a:off x="5187951" y="2438401"/>
                <a:ext cx="88900" cy="44450"/>
              </a:xfrm>
              <a:custGeom>
                <a:avLst/>
                <a:gdLst>
                  <a:gd name="T0" fmla="*/ 55 w 113"/>
                  <a:gd name="T1" fmla="*/ 0 h 57"/>
                  <a:gd name="T2" fmla="*/ 63 w 113"/>
                  <a:gd name="T3" fmla="*/ 0 h 57"/>
                  <a:gd name="T4" fmla="*/ 83 w 113"/>
                  <a:gd name="T5" fmla="*/ 50 h 57"/>
                  <a:gd name="T6" fmla="*/ 105 w 113"/>
                  <a:gd name="T7" fmla="*/ 0 h 57"/>
                  <a:gd name="T8" fmla="*/ 113 w 113"/>
                  <a:gd name="T9" fmla="*/ 0 h 57"/>
                  <a:gd name="T10" fmla="*/ 113 w 113"/>
                  <a:gd name="T11" fmla="*/ 57 h 57"/>
                  <a:gd name="T12" fmla="*/ 108 w 113"/>
                  <a:gd name="T13" fmla="*/ 57 h 57"/>
                  <a:gd name="T14" fmla="*/ 108 w 113"/>
                  <a:gd name="T15" fmla="*/ 5 h 57"/>
                  <a:gd name="T16" fmla="*/ 107 w 113"/>
                  <a:gd name="T17" fmla="*/ 5 h 57"/>
                  <a:gd name="T18" fmla="*/ 86 w 113"/>
                  <a:gd name="T19" fmla="*/ 57 h 57"/>
                  <a:gd name="T20" fmla="*/ 82 w 113"/>
                  <a:gd name="T21" fmla="*/ 57 h 57"/>
                  <a:gd name="T22" fmla="*/ 61 w 113"/>
                  <a:gd name="T23" fmla="*/ 5 h 57"/>
                  <a:gd name="T24" fmla="*/ 60 w 113"/>
                  <a:gd name="T25" fmla="*/ 5 h 57"/>
                  <a:gd name="T26" fmla="*/ 60 w 113"/>
                  <a:gd name="T27" fmla="*/ 57 h 57"/>
                  <a:gd name="T28" fmla="*/ 55 w 113"/>
                  <a:gd name="T29" fmla="*/ 57 h 57"/>
                  <a:gd name="T30" fmla="*/ 55 w 113"/>
                  <a:gd name="T31" fmla="*/ 0 h 57"/>
                  <a:gd name="T32" fmla="*/ 0 w 113"/>
                  <a:gd name="T33" fmla="*/ 0 h 57"/>
                  <a:gd name="T34" fmla="*/ 42 w 113"/>
                  <a:gd name="T35" fmla="*/ 0 h 57"/>
                  <a:gd name="T36" fmla="*/ 42 w 113"/>
                  <a:gd name="T37" fmla="*/ 5 h 57"/>
                  <a:gd name="T38" fmla="*/ 24 w 113"/>
                  <a:gd name="T39" fmla="*/ 5 h 57"/>
                  <a:gd name="T40" fmla="*/ 24 w 113"/>
                  <a:gd name="T41" fmla="*/ 57 h 57"/>
                  <a:gd name="T42" fmla="*/ 18 w 113"/>
                  <a:gd name="T43" fmla="*/ 57 h 57"/>
                  <a:gd name="T44" fmla="*/ 18 w 113"/>
                  <a:gd name="T45" fmla="*/ 5 h 57"/>
                  <a:gd name="T46" fmla="*/ 0 w 113"/>
                  <a:gd name="T47" fmla="*/ 5 h 57"/>
                  <a:gd name="T48" fmla="*/ 0 w 113"/>
                  <a:gd name="T49" fmla="*/ 0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13" h="57">
                    <a:moveTo>
                      <a:pt x="55" y="0"/>
                    </a:moveTo>
                    <a:lnTo>
                      <a:pt x="63" y="0"/>
                    </a:lnTo>
                    <a:lnTo>
                      <a:pt x="83" y="50"/>
                    </a:lnTo>
                    <a:lnTo>
                      <a:pt x="105" y="0"/>
                    </a:lnTo>
                    <a:lnTo>
                      <a:pt x="113" y="0"/>
                    </a:lnTo>
                    <a:lnTo>
                      <a:pt x="113" y="57"/>
                    </a:lnTo>
                    <a:lnTo>
                      <a:pt x="108" y="57"/>
                    </a:lnTo>
                    <a:lnTo>
                      <a:pt x="108" y="5"/>
                    </a:lnTo>
                    <a:lnTo>
                      <a:pt x="107" y="5"/>
                    </a:lnTo>
                    <a:lnTo>
                      <a:pt x="86" y="57"/>
                    </a:lnTo>
                    <a:lnTo>
                      <a:pt x="82" y="57"/>
                    </a:lnTo>
                    <a:lnTo>
                      <a:pt x="61" y="5"/>
                    </a:lnTo>
                    <a:lnTo>
                      <a:pt x="60" y="5"/>
                    </a:lnTo>
                    <a:lnTo>
                      <a:pt x="60" y="57"/>
                    </a:lnTo>
                    <a:lnTo>
                      <a:pt x="55" y="57"/>
                    </a:lnTo>
                    <a:lnTo>
                      <a:pt x="55" y="0"/>
                    </a:lnTo>
                    <a:close/>
                    <a:moveTo>
                      <a:pt x="0" y="0"/>
                    </a:moveTo>
                    <a:lnTo>
                      <a:pt x="42" y="0"/>
                    </a:lnTo>
                    <a:lnTo>
                      <a:pt x="42" y="5"/>
                    </a:lnTo>
                    <a:lnTo>
                      <a:pt x="24" y="5"/>
                    </a:lnTo>
                    <a:lnTo>
                      <a:pt x="24" y="57"/>
                    </a:lnTo>
                    <a:lnTo>
                      <a:pt x="18" y="57"/>
                    </a:lnTo>
                    <a:lnTo>
                      <a:pt x="18" y="5"/>
                    </a:lnTo>
                    <a:lnTo>
                      <a:pt x="0" y="5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37813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4" r:id="rId1"/>
    <p:sldLayoutId id="2147483945" r:id="rId2"/>
    <p:sldLayoutId id="2147483946" r:id="rId3"/>
    <p:sldLayoutId id="2147483947" r:id="rId4"/>
    <p:sldLayoutId id="2147483948" r:id="rId5"/>
    <p:sldLayoutId id="2147483966" r:id="rId6"/>
    <p:sldLayoutId id="2147483950" r:id="rId7"/>
    <p:sldLayoutId id="2147483951" r:id="rId8"/>
  </p:sldLayoutIdLst>
  <p:transition>
    <p:fade/>
  </p:transition>
  <p:hf sldNum="0" hdr="0" ftr="0" dt="0"/>
  <p:txStyles>
    <p:titleStyle>
      <a:lvl1pPr algn="l" defTabSz="182880" rtl="0" eaLnBrk="1" latinLnBrk="0" hangingPunct="1">
        <a:spcBef>
          <a:spcPct val="0"/>
        </a:spcBef>
        <a:buNone/>
        <a:defRPr lang="en-US" sz="2800" kern="1200" cap="none" baseline="0" dirty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365760" rtl="0" eaLnBrk="1" latinLnBrk="0" hangingPunct="1">
        <a:lnSpc>
          <a:spcPct val="85000"/>
        </a:lnSpc>
        <a:spcBef>
          <a:spcPts val="800"/>
        </a:spcBef>
        <a:buClr>
          <a:srgbClr val="19BBB7"/>
        </a:buClr>
        <a:buSzPct val="80000"/>
        <a:buFont typeface="Arial" pitchFamily="34" charset="0"/>
        <a:buChar char="•"/>
        <a:defRPr sz="2000" b="0" kern="1200" cap="none" baseline="0">
          <a:solidFill>
            <a:schemeClr val="tx2"/>
          </a:solidFill>
          <a:latin typeface="+mn-lt"/>
          <a:ea typeface="+mn-ea"/>
          <a:cs typeface="+mn-cs"/>
        </a:defRPr>
      </a:lvl1pPr>
      <a:lvl2pPr marL="365760" indent="-182880" algn="l" defTabSz="365760" rtl="0" eaLnBrk="1" latinLnBrk="0" hangingPunct="1">
        <a:lnSpc>
          <a:spcPct val="85000"/>
        </a:lnSpc>
        <a:spcBef>
          <a:spcPts val="800"/>
        </a:spcBef>
        <a:buClr>
          <a:srgbClr val="19BBB7"/>
        </a:buClr>
        <a:buSzPct val="80000"/>
        <a:buFont typeface="Arial" pitchFamily="34" charset="0"/>
        <a:buChar char="•"/>
        <a:tabLst/>
        <a:defRPr sz="18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548640" indent="-182880" algn="l" defTabSz="365760" rtl="0" eaLnBrk="1" latinLnBrk="0" hangingPunct="1">
        <a:lnSpc>
          <a:spcPct val="85000"/>
        </a:lnSpc>
        <a:spcBef>
          <a:spcPts val="800"/>
        </a:spcBef>
        <a:buClr>
          <a:srgbClr val="19BBB7"/>
        </a:buClr>
        <a:buSzPct val="100000"/>
        <a:buFont typeface="Calibri" panose="020F0502020204030204" pitchFamily="34" charset="0"/>
        <a:buChar char="-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731520" indent="-182880" algn="l" defTabSz="365760" rtl="0" eaLnBrk="1" latinLnBrk="0" hangingPunct="1">
        <a:lnSpc>
          <a:spcPct val="120000"/>
        </a:lnSpc>
        <a:spcBef>
          <a:spcPts val="0"/>
        </a:spcBef>
        <a:buClr>
          <a:srgbClr val="19BBB7"/>
        </a:buClr>
        <a:buSzPct val="100000"/>
        <a:buFont typeface="Calibri" panose="020F0502020204030204" pitchFamily="34" charset="0"/>
        <a:buChar char="-"/>
        <a:defRPr sz="12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914400" indent="-182880" algn="l" defTabSz="365760" rtl="0" eaLnBrk="1" latinLnBrk="0" hangingPunct="1">
        <a:lnSpc>
          <a:spcPct val="120000"/>
        </a:lnSpc>
        <a:spcBef>
          <a:spcPts val="0"/>
        </a:spcBef>
        <a:buClr>
          <a:srgbClr val="19BBB7"/>
        </a:buClr>
        <a:buSzPct val="100000"/>
        <a:buFont typeface="Calibri" panose="020F0502020204030204" pitchFamily="34" charset="0"/>
        <a:buChar char="-"/>
        <a:defRPr sz="10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097280" indent="-182880" algn="l" defTabSz="3657600" rtl="0" eaLnBrk="1" latinLnBrk="0" hangingPunct="1">
        <a:lnSpc>
          <a:spcPct val="120000"/>
        </a:lnSpc>
        <a:spcBef>
          <a:spcPts val="0"/>
        </a:spcBef>
        <a:buClr>
          <a:schemeClr val="accent1"/>
        </a:buClr>
        <a:buSzPct val="80000"/>
        <a:buFont typeface="Arial" pitchFamily="34" charset="0"/>
        <a:buChar char="•"/>
        <a:defRPr sz="1000" kern="1200">
          <a:solidFill>
            <a:schemeClr val="tx2"/>
          </a:solidFill>
          <a:latin typeface="+mn-lt"/>
          <a:ea typeface="+mn-ea"/>
          <a:cs typeface="+mn-cs"/>
        </a:defRPr>
      </a:lvl6pPr>
      <a:lvl7pPr marL="1280160" indent="-182880" algn="l" defTabSz="3657600" rtl="0" eaLnBrk="1" latinLnBrk="0" hangingPunct="1">
        <a:lnSpc>
          <a:spcPct val="120000"/>
        </a:lnSpc>
        <a:spcBef>
          <a:spcPts val="0"/>
        </a:spcBef>
        <a:buClr>
          <a:schemeClr val="accent1"/>
        </a:buClr>
        <a:buSzPct val="80000"/>
        <a:buFont typeface="Arial" pitchFamily="34" charset="0"/>
        <a:buChar char="•"/>
        <a:defRPr sz="1000" kern="1200">
          <a:solidFill>
            <a:schemeClr val="tx2"/>
          </a:solidFill>
          <a:latin typeface="+mn-lt"/>
          <a:ea typeface="+mn-ea"/>
          <a:cs typeface="+mn-cs"/>
        </a:defRPr>
      </a:lvl7pPr>
      <a:lvl8pPr marL="1463040" indent="-182880" algn="l" defTabSz="914400" rtl="0" eaLnBrk="1" latinLnBrk="0" hangingPunct="1">
        <a:lnSpc>
          <a:spcPct val="120000"/>
        </a:lnSpc>
        <a:spcBef>
          <a:spcPts val="0"/>
        </a:spcBef>
        <a:buClr>
          <a:schemeClr val="accent1"/>
        </a:buClr>
        <a:buSzPct val="80000"/>
        <a:buFont typeface="Arial" pitchFamily="34" charset="0"/>
        <a:buChar char="•"/>
        <a:defRPr sz="1000" kern="1200">
          <a:solidFill>
            <a:schemeClr val="tx2"/>
          </a:solidFill>
          <a:latin typeface="+mn-lt"/>
          <a:ea typeface="+mn-ea"/>
          <a:cs typeface="+mn-cs"/>
        </a:defRPr>
      </a:lvl8pPr>
      <a:lvl9pPr marL="1645920" indent="-182880" algn="l" defTabSz="365760" rtl="0" eaLnBrk="1" latinLnBrk="0" hangingPunct="1">
        <a:lnSpc>
          <a:spcPct val="120000"/>
        </a:lnSpc>
        <a:spcBef>
          <a:spcPts val="0"/>
        </a:spcBef>
        <a:buClr>
          <a:schemeClr val="accent1"/>
        </a:buClr>
        <a:buSzPct val="80000"/>
        <a:buFont typeface="Arial" pitchFamily="34" charset="0"/>
        <a:buChar char="•"/>
        <a:defRPr sz="10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00517E"/>
            </a:gs>
            <a:gs pos="100000">
              <a:srgbClr val="04304B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 userDrawn="1"/>
        </p:nvGrpSpPr>
        <p:grpSpPr>
          <a:xfrm>
            <a:off x="8425797" y="4765184"/>
            <a:ext cx="526892" cy="220528"/>
            <a:chOff x="6145213" y="4384676"/>
            <a:chExt cx="1582738" cy="649287"/>
          </a:xfrm>
          <a:solidFill>
            <a:schemeClr val="tx2"/>
          </a:solidFill>
        </p:grpSpPr>
        <p:sp>
          <p:nvSpPr>
            <p:cNvPr id="10" name="Freeform 6"/>
            <p:cNvSpPr>
              <a:spLocks/>
            </p:cNvSpPr>
            <p:nvPr userDrawn="1"/>
          </p:nvSpPr>
          <p:spPr bwMode="auto">
            <a:xfrm>
              <a:off x="6640513" y="4454526"/>
              <a:ext cx="341313" cy="449263"/>
            </a:xfrm>
            <a:custGeom>
              <a:avLst/>
              <a:gdLst>
                <a:gd name="T0" fmla="*/ 485 w 859"/>
                <a:gd name="T1" fmla="*/ 5 h 1132"/>
                <a:gd name="T2" fmla="*/ 603 w 859"/>
                <a:gd name="T3" fmla="*/ 31 h 1132"/>
                <a:gd name="T4" fmla="*/ 699 w 859"/>
                <a:gd name="T5" fmla="*/ 82 h 1132"/>
                <a:gd name="T6" fmla="*/ 771 w 859"/>
                <a:gd name="T7" fmla="*/ 167 h 1132"/>
                <a:gd name="T8" fmla="*/ 810 w 859"/>
                <a:gd name="T9" fmla="*/ 290 h 1132"/>
                <a:gd name="T10" fmla="*/ 642 w 859"/>
                <a:gd name="T11" fmla="*/ 307 h 1132"/>
                <a:gd name="T12" fmla="*/ 606 w 859"/>
                <a:gd name="T13" fmla="*/ 231 h 1132"/>
                <a:gd name="T14" fmla="*/ 544 w 859"/>
                <a:gd name="T15" fmla="*/ 184 h 1132"/>
                <a:gd name="T16" fmla="*/ 467 w 859"/>
                <a:gd name="T17" fmla="*/ 162 h 1132"/>
                <a:gd name="T18" fmla="*/ 385 w 859"/>
                <a:gd name="T19" fmla="*/ 158 h 1132"/>
                <a:gd name="T20" fmla="*/ 304 w 859"/>
                <a:gd name="T21" fmla="*/ 172 h 1132"/>
                <a:gd name="T22" fmla="*/ 236 w 859"/>
                <a:gd name="T23" fmla="*/ 207 h 1132"/>
                <a:gd name="T24" fmla="*/ 200 w 859"/>
                <a:gd name="T25" fmla="*/ 268 h 1132"/>
                <a:gd name="T26" fmla="*/ 207 w 859"/>
                <a:gd name="T27" fmla="*/ 344 h 1132"/>
                <a:gd name="T28" fmla="*/ 256 w 859"/>
                <a:gd name="T29" fmla="*/ 397 h 1132"/>
                <a:gd name="T30" fmla="*/ 334 w 859"/>
                <a:gd name="T31" fmla="*/ 434 h 1132"/>
                <a:gd name="T32" fmla="*/ 428 w 859"/>
                <a:gd name="T33" fmla="*/ 460 h 1132"/>
                <a:gd name="T34" fmla="*/ 528 w 859"/>
                <a:gd name="T35" fmla="*/ 484 h 1132"/>
                <a:gd name="T36" fmla="*/ 634 w 859"/>
                <a:gd name="T37" fmla="*/ 513 h 1132"/>
                <a:gd name="T38" fmla="*/ 728 w 859"/>
                <a:gd name="T39" fmla="*/ 556 h 1132"/>
                <a:gd name="T40" fmla="*/ 804 w 859"/>
                <a:gd name="T41" fmla="*/ 620 h 1132"/>
                <a:gd name="T42" fmla="*/ 850 w 859"/>
                <a:gd name="T43" fmla="*/ 711 h 1132"/>
                <a:gd name="T44" fmla="*/ 857 w 859"/>
                <a:gd name="T45" fmla="*/ 838 h 1132"/>
                <a:gd name="T46" fmla="*/ 821 w 859"/>
                <a:gd name="T47" fmla="*/ 954 h 1132"/>
                <a:gd name="T48" fmla="*/ 750 w 859"/>
                <a:gd name="T49" fmla="*/ 1037 h 1132"/>
                <a:gd name="T50" fmla="*/ 655 w 859"/>
                <a:gd name="T51" fmla="*/ 1093 h 1132"/>
                <a:gd name="T52" fmla="*/ 545 w 859"/>
                <a:gd name="T53" fmla="*/ 1124 h 1132"/>
                <a:gd name="T54" fmla="*/ 428 w 859"/>
                <a:gd name="T55" fmla="*/ 1132 h 1132"/>
                <a:gd name="T56" fmla="*/ 297 w 859"/>
                <a:gd name="T57" fmla="*/ 1120 h 1132"/>
                <a:gd name="T58" fmla="*/ 182 w 859"/>
                <a:gd name="T59" fmla="*/ 1081 h 1132"/>
                <a:gd name="T60" fmla="*/ 89 w 859"/>
                <a:gd name="T61" fmla="*/ 1012 h 1132"/>
                <a:gd name="T62" fmla="*/ 26 w 859"/>
                <a:gd name="T63" fmla="*/ 908 h 1132"/>
                <a:gd name="T64" fmla="*/ 0 w 859"/>
                <a:gd name="T65" fmla="*/ 767 h 1132"/>
                <a:gd name="T66" fmla="*/ 178 w 859"/>
                <a:gd name="T67" fmla="*/ 838 h 1132"/>
                <a:gd name="T68" fmla="*/ 229 w 859"/>
                <a:gd name="T69" fmla="*/ 913 h 1132"/>
                <a:gd name="T70" fmla="*/ 308 w 859"/>
                <a:gd name="T71" fmla="*/ 957 h 1132"/>
                <a:gd name="T72" fmla="*/ 404 w 859"/>
                <a:gd name="T73" fmla="*/ 974 h 1132"/>
                <a:gd name="T74" fmla="*/ 488 w 859"/>
                <a:gd name="T75" fmla="*/ 974 h 1132"/>
                <a:gd name="T76" fmla="*/ 564 w 859"/>
                <a:gd name="T77" fmla="*/ 960 h 1132"/>
                <a:gd name="T78" fmla="*/ 630 w 859"/>
                <a:gd name="T79" fmla="*/ 927 h 1132"/>
                <a:gd name="T80" fmla="*/ 674 w 859"/>
                <a:gd name="T81" fmla="*/ 871 h 1132"/>
                <a:gd name="T82" fmla="*/ 681 w 859"/>
                <a:gd name="T83" fmla="*/ 787 h 1132"/>
                <a:gd name="T84" fmla="*/ 647 w 859"/>
                <a:gd name="T85" fmla="*/ 722 h 1132"/>
                <a:gd name="T86" fmla="*/ 580 w 859"/>
                <a:gd name="T87" fmla="*/ 677 h 1132"/>
                <a:gd name="T88" fmla="*/ 490 w 859"/>
                <a:gd name="T89" fmla="*/ 647 h 1132"/>
                <a:gd name="T90" fmla="*/ 387 w 859"/>
                <a:gd name="T91" fmla="*/ 622 h 1132"/>
                <a:gd name="T92" fmla="*/ 281 w 859"/>
                <a:gd name="T93" fmla="*/ 595 h 1132"/>
                <a:gd name="T94" fmla="*/ 183 w 859"/>
                <a:gd name="T95" fmla="*/ 558 h 1132"/>
                <a:gd name="T96" fmla="*/ 99 w 859"/>
                <a:gd name="T97" fmla="*/ 504 h 1132"/>
                <a:gd name="T98" fmla="*/ 42 w 859"/>
                <a:gd name="T99" fmla="*/ 423 h 1132"/>
                <a:gd name="T100" fmla="*/ 21 w 859"/>
                <a:gd name="T101" fmla="*/ 308 h 1132"/>
                <a:gd name="T102" fmla="*/ 43 w 859"/>
                <a:gd name="T103" fmla="*/ 193 h 1132"/>
                <a:gd name="T104" fmla="*/ 103 w 859"/>
                <a:gd name="T105" fmla="*/ 107 h 1132"/>
                <a:gd name="T106" fmla="*/ 190 w 859"/>
                <a:gd name="T107" fmla="*/ 46 h 1132"/>
                <a:gd name="T108" fmla="*/ 292 w 859"/>
                <a:gd name="T109" fmla="*/ 12 h 1132"/>
                <a:gd name="T110" fmla="*/ 399 w 859"/>
                <a:gd name="T111" fmla="*/ 0 h 1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859" h="1132">
                  <a:moveTo>
                    <a:pt x="399" y="0"/>
                  </a:moveTo>
                  <a:lnTo>
                    <a:pt x="443" y="2"/>
                  </a:lnTo>
                  <a:lnTo>
                    <a:pt x="485" y="5"/>
                  </a:lnTo>
                  <a:lnTo>
                    <a:pt x="527" y="11"/>
                  </a:lnTo>
                  <a:lnTo>
                    <a:pt x="566" y="20"/>
                  </a:lnTo>
                  <a:lnTo>
                    <a:pt x="603" y="31"/>
                  </a:lnTo>
                  <a:lnTo>
                    <a:pt x="637" y="44"/>
                  </a:lnTo>
                  <a:lnTo>
                    <a:pt x="670" y="62"/>
                  </a:lnTo>
                  <a:lnTo>
                    <a:pt x="699" y="82"/>
                  </a:lnTo>
                  <a:lnTo>
                    <a:pt x="726" y="107"/>
                  </a:lnTo>
                  <a:lnTo>
                    <a:pt x="750" y="134"/>
                  </a:lnTo>
                  <a:lnTo>
                    <a:pt x="771" y="167"/>
                  </a:lnTo>
                  <a:lnTo>
                    <a:pt x="787" y="203"/>
                  </a:lnTo>
                  <a:lnTo>
                    <a:pt x="800" y="244"/>
                  </a:lnTo>
                  <a:lnTo>
                    <a:pt x="810" y="290"/>
                  </a:lnTo>
                  <a:lnTo>
                    <a:pt x="815" y="339"/>
                  </a:lnTo>
                  <a:lnTo>
                    <a:pt x="648" y="339"/>
                  </a:lnTo>
                  <a:lnTo>
                    <a:pt x="642" y="307"/>
                  </a:lnTo>
                  <a:lnTo>
                    <a:pt x="634" y="278"/>
                  </a:lnTo>
                  <a:lnTo>
                    <a:pt x="621" y="254"/>
                  </a:lnTo>
                  <a:lnTo>
                    <a:pt x="606" y="231"/>
                  </a:lnTo>
                  <a:lnTo>
                    <a:pt x="587" y="213"/>
                  </a:lnTo>
                  <a:lnTo>
                    <a:pt x="567" y="197"/>
                  </a:lnTo>
                  <a:lnTo>
                    <a:pt x="544" y="184"/>
                  </a:lnTo>
                  <a:lnTo>
                    <a:pt x="519" y="174"/>
                  </a:lnTo>
                  <a:lnTo>
                    <a:pt x="494" y="167"/>
                  </a:lnTo>
                  <a:lnTo>
                    <a:pt x="467" y="162"/>
                  </a:lnTo>
                  <a:lnTo>
                    <a:pt x="440" y="158"/>
                  </a:lnTo>
                  <a:lnTo>
                    <a:pt x="412" y="157"/>
                  </a:lnTo>
                  <a:lnTo>
                    <a:pt x="385" y="158"/>
                  </a:lnTo>
                  <a:lnTo>
                    <a:pt x="358" y="161"/>
                  </a:lnTo>
                  <a:lnTo>
                    <a:pt x="330" y="166"/>
                  </a:lnTo>
                  <a:lnTo>
                    <a:pt x="304" y="172"/>
                  </a:lnTo>
                  <a:lnTo>
                    <a:pt x="279" y="180"/>
                  </a:lnTo>
                  <a:lnTo>
                    <a:pt x="257" y="192"/>
                  </a:lnTo>
                  <a:lnTo>
                    <a:pt x="236" y="207"/>
                  </a:lnTo>
                  <a:lnTo>
                    <a:pt x="221" y="224"/>
                  </a:lnTo>
                  <a:lnTo>
                    <a:pt x="208" y="244"/>
                  </a:lnTo>
                  <a:lnTo>
                    <a:pt x="200" y="268"/>
                  </a:lnTo>
                  <a:lnTo>
                    <a:pt x="198" y="296"/>
                  </a:lnTo>
                  <a:lnTo>
                    <a:pt x="200" y="321"/>
                  </a:lnTo>
                  <a:lnTo>
                    <a:pt x="207" y="344"/>
                  </a:lnTo>
                  <a:lnTo>
                    <a:pt x="219" y="365"/>
                  </a:lnTo>
                  <a:lnTo>
                    <a:pt x="236" y="382"/>
                  </a:lnTo>
                  <a:lnTo>
                    <a:pt x="256" y="397"/>
                  </a:lnTo>
                  <a:lnTo>
                    <a:pt x="279" y="411"/>
                  </a:lnTo>
                  <a:lnTo>
                    <a:pt x="304" y="423"/>
                  </a:lnTo>
                  <a:lnTo>
                    <a:pt x="334" y="434"/>
                  </a:lnTo>
                  <a:lnTo>
                    <a:pt x="363" y="443"/>
                  </a:lnTo>
                  <a:lnTo>
                    <a:pt x="395" y="452"/>
                  </a:lnTo>
                  <a:lnTo>
                    <a:pt x="428" y="460"/>
                  </a:lnTo>
                  <a:lnTo>
                    <a:pt x="461" y="467"/>
                  </a:lnTo>
                  <a:lnTo>
                    <a:pt x="495" y="476"/>
                  </a:lnTo>
                  <a:lnTo>
                    <a:pt x="528" y="484"/>
                  </a:lnTo>
                  <a:lnTo>
                    <a:pt x="564" y="493"/>
                  </a:lnTo>
                  <a:lnTo>
                    <a:pt x="600" y="502"/>
                  </a:lnTo>
                  <a:lnTo>
                    <a:pt x="634" y="513"/>
                  </a:lnTo>
                  <a:lnTo>
                    <a:pt x="666" y="527"/>
                  </a:lnTo>
                  <a:lnTo>
                    <a:pt x="698" y="540"/>
                  </a:lnTo>
                  <a:lnTo>
                    <a:pt x="728" y="556"/>
                  </a:lnTo>
                  <a:lnTo>
                    <a:pt x="756" y="575"/>
                  </a:lnTo>
                  <a:lnTo>
                    <a:pt x="782" y="595"/>
                  </a:lnTo>
                  <a:lnTo>
                    <a:pt x="804" y="620"/>
                  </a:lnTo>
                  <a:lnTo>
                    <a:pt x="823" y="646"/>
                  </a:lnTo>
                  <a:lnTo>
                    <a:pt x="838" y="676"/>
                  </a:lnTo>
                  <a:lnTo>
                    <a:pt x="850" y="711"/>
                  </a:lnTo>
                  <a:lnTo>
                    <a:pt x="857" y="750"/>
                  </a:lnTo>
                  <a:lnTo>
                    <a:pt x="859" y="792"/>
                  </a:lnTo>
                  <a:lnTo>
                    <a:pt x="857" y="838"/>
                  </a:lnTo>
                  <a:lnTo>
                    <a:pt x="849" y="880"/>
                  </a:lnTo>
                  <a:lnTo>
                    <a:pt x="838" y="919"/>
                  </a:lnTo>
                  <a:lnTo>
                    <a:pt x="821" y="954"/>
                  </a:lnTo>
                  <a:lnTo>
                    <a:pt x="801" y="985"/>
                  </a:lnTo>
                  <a:lnTo>
                    <a:pt x="777" y="1013"/>
                  </a:lnTo>
                  <a:lnTo>
                    <a:pt x="750" y="1037"/>
                  </a:lnTo>
                  <a:lnTo>
                    <a:pt x="721" y="1059"/>
                  </a:lnTo>
                  <a:lnTo>
                    <a:pt x="689" y="1077"/>
                  </a:lnTo>
                  <a:lnTo>
                    <a:pt x="655" y="1093"/>
                  </a:lnTo>
                  <a:lnTo>
                    <a:pt x="619" y="1106"/>
                  </a:lnTo>
                  <a:lnTo>
                    <a:pt x="583" y="1116"/>
                  </a:lnTo>
                  <a:lnTo>
                    <a:pt x="545" y="1124"/>
                  </a:lnTo>
                  <a:lnTo>
                    <a:pt x="506" y="1129"/>
                  </a:lnTo>
                  <a:lnTo>
                    <a:pt x="467" y="1132"/>
                  </a:lnTo>
                  <a:lnTo>
                    <a:pt x="428" y="1132"/>
                  </a:lnTo>
                  <a:lnTo>
                    <a:pt x="383" y="1131"/>
                  </a:lnTo>
                  <a:lnTo>
                    <a:pt x="340" y="1128"/>
                  </a:lnTo>
                  <a:lnTo>
                    <a:pt x="297" y="1120"/>
                  </a:lnTo>
                  <a:lnTo>
                    <a:pt x="257" y="1111"/>
                  </a:lnTo>
                  <a:lnTo>
                    <a:pt x="218" y="1097"/>
                  </a:lnTo>
                  <a:lnTo>
                    <a:pt x="182" y="1081"/>
                  </a:lnTo>
                  <a:lnTo>
                    <a:pt x="148" y="1061"/>
                  </a:lnTo>
                  <a:lnTo>
                    <a:pt x="117" y="1038"/>
                  </a:lnTo>
                  <a:lnTo>
                    <a:pt x="89" y="1012"/>
                  </a:lnTo>
                  <a:lnTo>
                    <a:pt x="65" y="980"/>
                  </a:lnTo>
                  <a:lnTo>
                    <a:pt x="43" y="947"/>
                  </a:lnTo>
                  <a:lnTo>
                    <a:pt x="26" y="908"/>
                  </a:lnTo>
                  <a:lnTo>
                    <a:pt x="13" y="865"/>
                  </a:lnTo>
                  <a:lnTo>
                    <a:pt x="4" y="819"/>
                  </a:lnTo>
                  <a:lnTo>
                    <a:pt x="0" y="767"/>
                  </a:lnTo>
                  <a:lnTo>
                    <a:pt x="166" y="767"/>
                  </a:lnTo>
                  <a:lnTo>
                    <a:pt x="170" y="804"/>
                  </a:lnTo>
                  <a:lnTo>
                    <a:pt x="178" y="838"/>
                  </a:lnTo>
                  <a:lnTo>
                    <a:pt x="191" y="867"/>
                  </a:lnTo>
                  <a:lnTo>
                    <a:pt x="208" y="891"/>
                  </a:lnTo>
                  <a:lnTo>
                    <a:pt x="229" y="913"/>
                  </a:lnTo>
                  <a:lnTo>
                    <a:pt x="253" y="931"/>
                  </a:lnTo>
                  <a:lnTo>
                    <a:pt x="279" y="945"/>
                  </a:lnTo>
                  <a:lnTo>
                    <a:pt x="308" y="957"/>
                  </a:lnTo>
                  <a:lnTo>
                    <a:pt x="338" y="966"/>
                  </a:lnTo>
                  <a:lnTo>
                    <a:pt x="371" y="972"/>
                  </a:lnTo>
                  <a:lnTo>
                    <a:pt x="404" y="974"/>
                  </a:lnTo>
                  <a:lnTo>
                    <a:pt x="438" y="976"/>
                  </a:lnTo>
                  <a:lnTo>
                    <a:pt x="462" y="976"/>
                  </a:lnTo>
                  <a:lnTo>
                    <a:pt x="488" y="974"/>
                  </a:lnTo>
                  <a:lnTo>
                    <a:pt x="513" y="971"/>
                  </a:lnTo>
                  <a:lnTo>
                    <a:pt x="539" y="966"/>
                  </a:lnTo>
                  <a:lnTo>
                    <a:pt x="564" y="960"/>
                  </a:lnTo>
                  <a:lnTo>
                    <a:pt x="589" y="951"/>
                  </a:lnTo>
                  <a:lnTo>
                    <a:pt x="610" y="941"/>
                  </a:lnTo>
                  <a:lnTo>
                    <a:pt x="630" y="927"/>
                  </a:lnTo>
                  <a:lnTo>
                    <a:pt x="648" y="912"/>
                  </a:lnTo>
                  <a:lnTo>
                    <a:pt x="663" y="892"/>
                  </a:lnTo>
                  <a:lnTo>
                    <a:pt x="674" y="871"/>
                  </a:lnTo>
                  <a:lnTo>
                    <a:pt x="681" y="844"/>
                  </a:lnTo>
                  <a:lnTo>
                    <a:pt x="683" y="815"/>
                  </a:lnTo>
                  <a:lnTo>
                    <a:pt x="681" y="787"/>
                  </a:lnTo>
                  <a:lnTo>
                    <a:pt x="674" y="762"/>
                  </a:lnTo>
                  <a:lnTo>
                    <a:pt x="661" y="740"/>
                  </a:lnTo>
                  <a:lnTo>
                    <a:pt x="647" y="722"/>
                  </a:lnTo>
                  <a:lnTo>
                    <a:pt x="627" y="705"/>
                  </a:lnTo>
                  <a:lnTo>
                    <a:pt x="606" y="691"/>
                  </a:lnTo>
                  <a:lnTo>
                    <a:pt x="580" y="677"/>
                  </a:lnTo>
                  <a:lnTo>
                    <a:pt x="552" y="667"/>
                  </a:lnTo>
                  <a:lnTo>
                    <a:pt x="522" y="656"/>
                  </a:lnTo>
                  <a:lnTo>
                    <a:pt x="490" y="647"/>
                  </a:lnTo>
                  <a:lnTo>
                    <a:pt x="457" y="639"/>
                  </a:lnTo>
                  <a:lnTo>
                    <a:pt x="422" y="630"/>
                  </a:lnTo>
                  <a:lnTo>
                    <a:pt x="387" y="622"/>
                  </a:lnTo>
                  <a:lnTo>
                    <a:pt x="352" y="613"/>
                  </a:lnTo>
                  <a:lnTo>
                    <a:pt x="317" y="605"/>
                  </a:lnTo>
                  <a:lnTo>
                    <a:pt x="281" y="595"/>
                  </a:lnTo>
                  <a:lnTo>
                    <a:pt x="247" y="585"/>
                  </a:lnTo>
                  <a:lnTo>
                    <a:pt x="215" y="572"/>
                  </a:lnTo>
                  <a:lnTo>
                    <a:pt x="183" y="558"/>
                  </a:lnTo>
                  <a:lnTo>
                    <a:pt x="153" y="542"/>
                  </a:lnTo>
                  <a:lnTo>
                    <a:pt x="125" y="524"/>
                  </a:lnTo>
                  <a:lnTo>
                    <a:pt x="99" y="504"/>
                  </a:lnTo>
                  <a:lnTo>
                    <a:pt x="77" y="480"/>
                  </a:lnTo>
                  <a:lnTo>
                    <a:pt x="58" y="453"/>
                  </a:lnTo>
                  <a:lnTo>
                    <a:pt x="42" y="423"/>
                  </a:lnTo>
                  <a:lnTo>
                    <a:pt x="31" y="389"/>
                  </a:lnTo>
                  <a:lnTo>
                    <a:pt x="24" y="350"/>
                  </a:lnTo>
                  <a:lnTo>
                    <a:pt x="21" y="308"/>
                  </a:lnTo>
                  <a:lnTo>
                    <a:pt x="24" y="267"/>
                  </a:lnTo>
                  <a:lnTo>
                    <a:pt x="31" y="228"/>
                  </a:lnTo>
                  <a:lnTo>
                    <a:pt x="43" y="193"/>
                  </a:lnTo>
                  <a:lnTo>
                    <a:pt x="60" y="161"/>
                  </a:lnTo>
                  <a:lnTo>
                    <a:pt x="80" y="132"/>
                  </a:lnTo>
                  <a:lnTo>
                    <a:pt x="103" y="107"/>
                  </a:lnTo>
                  <a:lnTo>
                    <a:pt x="130" y="84"/>
                  </a:lnTo>
                  <a:lnTo>
                    <a:pt x="159" y="63"/>
                  </a:lnTo>
                  <a:lnTo>
                    <a:pt x="190" y="46"/>
                  </a:lnTo>
                  <a:lnTo>
                    <a:pt x="223" y="32"/>
                  </a:lnTo>
                  <a:lnTo>
                    <a:pt x="257" y="21"/>
                  </a:lnTo>
                  <a:lnTo>
                    <a:pt x="292" y="12"/>
                  </a:lnTo>
                  <a:lnTo>
                    <a:pt x="327" y="6"/>
                  </a:lnTo>
                  <a:lnTo>
                    <a:pt x="364" y="2"/>
                  </a:lnTo>
                  <a:lnTo>
                    <a:pt x="39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7"/>
            <p:cNvSpPr>
              <a:spLocks noEditPoints="1"/>
            </p:cNvSpPr>
            <p:nvPr userDrawn="1"/>
          </p:nvSpPr>
          <p:spPr bwMode="auto">
            <a:xfrm>
              <a:off x="6994526" y="4454526"/>
              <a:ext cx="377825" cy="449263"/>
            </a:xfrm>
            <a:custGeom>
              <a:avLst/>
              <a:gdLst>
                <a:gd name="T0" fmla="*/ 629 w 951"/>
                <a:gd name="T1" fmla="*/ 576 h 1132"/>
                <a:gd name="T2" fmla="*/ 530 w 951"/>
                <a:gd name="T3" fmla="*/ 600 h 1132"/>
                <a:gd name="T4" fmla="*/ 417 w 951"/>
                <a:gd name="T5" fmla="*/ 616 h 1132"/>
                <a:gd name="T6" fmla="*/ 322 w 951"/>
                <a:gd name="T7" fmla="*/ 636 h 1132"/>
                <a:gd name="T8" fmla="*/ 247 w 951"/>
                <a:gd name="T9" fmla="*/ 670 h 1132"/>
                <a:gd name="T10" fmla="*/ 196 w 951"/>
                <a:gd name="T11" fmla="*/ 728 h 1132"/>
                <a:gd name="T12" fmla="*/ 176 w 951"/>
                <a:gd name="T13" fmla="*/ 817 h 1132"/>
                <a:gd name="T14" fmla="*/ 194 w 951"/>
                <a:gd name="T15" fmla="*/ 897 h 1132"/>
                <a:gd name="T16" fmla="*/ 245 w 951"/>
                <a:gd name="T17" fmla="*/ 947 h 1132"/>
                <a:gd name="T18" fmla="*/ 317 w 951"/>
                <a:gd name="T19" fmla="*/ 972 h 1132"/>
                <a:gd name="T20" fmla="*/ 417 w 951"/>
                <a:gd name="T21" fmla="*/ 974 h 1132"/>
                <a:gd name="T22" fmla="*/ 528 w 951"/>
                <a:gd name="T23" fmla="*/ 944 h 1132"/>
                <a:gd name="T24" fmla="*/ 609 w 951"/>
                <a:gd name="T25" fmla="*/ 890 h 1132"/>
                <a:gd name="T26" fmla="*/ 658 w 951"/>
                <a:gd name="T27" fmla="*/ 822 h 1132"/>
                <a:gd name="T28" fmla="*/ 679 w 951"/>
                <a:gd name="T29" fmla="*/ 753 h 1132"/>
                <a:gd name="T30" fmla="*/ 468 w 951"/>
                <a:gd name="T31" fmla="*/ 0 h 1132"/>
                <a:gd name="T32" fmla="*/ 570 w 951"/>
                <a:gd name="T33" fmla="*/ 6 h 1132"/>
                <a:gd name="T34" fmla="*/ 668 w 951"/>
                <a:gd name="T35" fmla="*/ 28 h 1132"/>
                <a:gd name="T36" fmla="*/ 752 w 951"/>
                <a:gd name="T37" fmla="*/ 72 h 1132"/>
                <a:gd name="T38" fmla="*/ 814 w 951"/>
                <a:gd name="T39" fmla="*/ 145 h 1132"/>
                <a:gd name="T40" fmla="*/ 845 w 951"/>
                <a:gd name="T41" fmla="*/ 253 h 1132"/>
                <a:gd name="T42" fmla="*/ 848 w 951"/>
                <a:gd name="T43" fmla="*/ 884 h 1132"/>
                <a:gd name="T44" fmla="*/ 854 w 951"/>
                <a:gd name="T45" fmla="*/ 947 h 1132"/>
                <a:gd name="T46" fmla="*/ 883 w 951"/>
                <a:gd name="T47" fmla="*/ 974 h 1132"/>
                <a:gd name="T48" fmla="*/ 932 w 951"/>
                <a:gd name="T49" fmla="*/ 972 h 1132"/>
                <a:gd name="T50" fmla="*/ 933 w 951"/>
                <a:gd name="T51" fmla="*/ 1114 h 1132"/>
                <a:gd name="T52" fmla="*/ 861 w 951"/>
                <a:gd name="T53" fmla="*/ 1131 h 1132"/>
                <a:gd name="T54" fmla="*/ 779 w 951"/>
                <a:gd name="T55" fmla="*/ 1125 h 1132"/>
                <a:gd name="T56" fmla="*/ 721 w 951"/>
                <a:gd name="T57" fmla="*/ 1083 h 1132"/>
                <a:gd name="T58" fmla="*/ 692 w 951"/>
                <a:gd name="T59" fmla="*/ 1002 h 1132"/>
                <a:gd name="T60" fmla="*/ 616 w 951"/>
                <a:gd name="T61" fmla="*/ 1041 h 1132"/>
                <a:gd name="T62" fmla="*/ 485 w 951"/>
                <a:gd name="T63" fmla="*/ 1111 h 1132"/>
                <a:gd name="T64" fmla="*/ 334 w 951"/>
                <a:gd name="T65" fmla="*/ 1132 h 1132"/>
                <a:gd name="T66" fmla="*/ 222 w 951"/>
                <a:gd name="T67" fmla="*/ 1120 h 1132"/>
                <a:gd name="T68" fmla="*/ 125 w 951"/>
                <a:gd name="T69" fmla="*/ 1082 h 1132"/>
                <a:gd name="T70" fmla="*/ 52 w 951"/>
                <a:gd name="T71" fmla="*/ 1013 h 1132"/>
                <a:gd name="T72" fmla="*/ 9 w 951"/>
                <a:gd name="T73" fmla="*/ 914 h 1132"/>
                <a:gd name="T74" fmla="*/ 1 w 951"/>
                <a:gd name="T75" fmla="*/ 784 h 1132"/>
                <a:gd name="T76" fmla="*/ 33 w 951"/>
                <a:gd name="T77" fmla="*/ 671 h 1132"/>
                <a:gd name="T78" fmla="*/ 94 w 951"/>
                <a:gd name="T79" fmla="*/ 594 h 1132"/>
                <a:gd name="T80" fmla="*/ 176 w 951"/>
                <a:gd name="T81" fmla="*/ 545 h 1132"/>
                <a:gd name="T82" fmla="*/ 273 w 951"/>
                <a:gd name="T83" fmla="*/ 512 h 1132"/>
                <a:gd name="T84" fmla="*/ 381 w 951"/>
                <a:gd name="T85" fmla="*/ 489 h 1132"/>
                <a:gd name="T86" fmla="*/ 491 w 951"/>
                <a:gd name="T87" fmla="*/ 472 h 1132"/>
                <a:gd name="T88" fmla="*/ 582 w 951"/>
                <a:gd name="T89" fmla="*/ 453 h 1132"/>
                <a:gd name="T90" fmla="*/ 647 w 951"/>
                <a:gd name="T91" fmla="*/ 422 h 1132"/>
                <a:gd name="T92" fmla="*/ 680 w 951"/>
                <a:gd name="T93" fmla="*/ 365 h 1132"/>
                <a:gd name="T94" fmla="*/ 675 w 951"/>
                <a:gd name="T95" fmla="*/ 276 h 1132"/>
                <a:gd name="T96" fmla="*/ 638 w 951"/>
                <a:gd name="T97" fmla="*/ 210 h 1132"/>
                <a:gd name="T98" fmla="*/ 578 w 951"/>
                <a:gd name="T99" fmla="*/ 175 h 1132"/>
                <a:gd name="T100" fmla="*/ 506 w 951"/>
                <a:gd name="T101" fmla="*/ 160 h 1132"/>
                <a:gd name="T102" fmla="*/ 423 w 951"/>
                <a:gd name="T103" fmla="*/ 158 h 1132"/>
                <a:gd name="T104" fmla="*/ 332 w 951"/>
                <a:gd name="T105" fmla="*/ 175 h 1132"/>
                <a:gd name="T106" fmla="*/ 261 w 951"/>
                <a:gd name="T107" fmla="*/ 218 h 1132"/>
                <a:gd name="T108" fmla="*/ 216 w 951"/>
                <a:gd name="T109" fmla="*/ 292 h 1132"/>
                <a:gd name="T110" fmla="*/ 39 w 951"/>
                <a:gd name="T111" fmla="*/ 362 h 1132"/>
                <a:gd name="T112" fmla="*/ 66 w 951"/>
                <a:gd name="T113" fmla="*/ 222 h 1132"/>
                <a:gd name="T114" fmla="*/ 129 w 951"/>
                <a:gd name="T115" fmla="*/ 120 h 1132"/>
                <a:gd name="T116" fmla="*/ 222 w 951"/>
                <a:gd name="T117" fmla="*/ 51 h 1132"/>
                <a:gd name="T118" fmla="*/ 338 w 951"/>
                <a:gd name="T119" fmla="*/ 12 h 1132"/>
                <a:gd name="T120" fmla="*/ 468 w 951"/>
                <a:gd name="T121" fmla="*/ 0 h 1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951" h="1132">
                  <a:moveTo>
                    <a:pt x="681" y="550"/>
                  </a:moveTo>
                  <a:lnTo>
                    <a:pt x="657" y="564"/>
                  </a:lnTo>
                  <a:lnTo>
                    <a:pt x="629" y="576"/>
                  </a:lnTo>
                  <a:lnTo>
                    <a:pt x="599" y="586"/>
                  </a:lnTo>
                  <a:lnTo>
                    <a:pt x="565" y="593"/>
                  </a:lnTo>
                  <a:lnTo>
                    <a:pt x="530" y="600"/>
                  </a:lnTo>
                  <a:lnTo>
                    <a:pt x="493" y="605"/>
                  </a:lnTo>
                  <a:lnTo>
                    <a:pt x="455" y="611"/>
                  </a:lnTo>
                  <a:lnTo>
                    <a:pt x="417" y="616"/>
                  </a:lnTo>
                  <a:lnTo>
                    <a:pt x="379" y="622"/>
                  </a:lnTo>
                  <a:lnTo>
                    <a:pt x="350" y="629"/>
                  </a:lnTo>
                  <a:lnTo>
                    <a:pt x="322" y="636"/>
                  </a:lnTo>
                  <a:lnTo>
                    <a:pt x="295" y="646"/>
                  </a:lnTo>
                  <a:lnTo>
                    <a:pt x="270" y="657"/>
                  </a:lnTo>
                  <a:lnTo>
                    <a:pt x="247" y="670"/>
                  </a:lnTo>
                  <a:lnTo>
                    <a:pt x="227" y="686"/>
                  </a:lnTo>
                  <a:lnTo>
                    <a:pt x="209" y="705"/>
                  </a:lnTo>
                  <a:lnTo>
                    <a:pt x="196" y="728"/>
                  </a:lnTo>
                  <a:lnTo>
                    <a:pt x="185" y="753"/>
                  </a:lnTo>
                  <a:lnTo>
                    <a:pt x="177" y="784"/>
                  </a:lnTo>
                  <a:lnTo>
                    <a:pt x="176" y="817"/>
                  </a:lnTo>
                  <a:lnTo>
                    <a:pt x="177" y="848"/>
                  </a:lnTo>
                  <a:lnTo>
                    <a:pt x="185" y="874"/>
                  </a:lnTo>
                  <a:lnTo>
                    <a:pt x="194" y="897"/>
                  </a:lnTo>
                  <a:lnTo>
                    <a:pt x="209" y="916"/>
                  </a:lnTo>
                  <a:lnTo>
                    <a:pt x="226" y="933"/>
                  </a:lnTo>
                  <a:lnTo>
                    <a:pt x="245" y="947"/>
                  </a:lnTo>
                  <a:lnTo>
                    <a:pt x="267" y="957"/>
                  </a:lnTo>
                  <a:lnTo>
                    <a:pt x="292" y="966"/>
                  </a:lnTo>
                  <a:lnTo>
                    <a:pt x="317" y="972"/>
                  </a:lnTo>
                  <a:lnTo>
                    <a:pt x="344" y="974"/>
                  </a:lnTo>
                  <a:lnTo>
                    <a:pt x="372" y="976"/>
                  </a:lnTo>
                  <a:lnTo>
                    <a:pt x="417" y="974"/>
                  </a:lnTo>
                  <a:lnTo>
                    <a:pt x="458" y="967"/>
                  </a:lnTo>
                  <a:lnTo>
                    <a:pt x="496" y="957"/>
                  </a:lnTo>
                  <a:lnTo>
                    <a:pt x="528" y="944"/>
                  </a:lnTo>
                  <a:lnTo>
                    <a:pt x="559" y="929"/>
                  </a:lnTo>
                  <a:lnTo>
                    <a:pt x="585" y="910"/>
                  </a:lnTo>
                  <a:lnTo>
                    <a:pt x="609" y="890"/>
                  </a:lnTo>
                  <a:lnTo>
                    <a:pt x="628" y="869"/>
                  </a:lnTo>
                  <a:lnTo>
                    <a:pt x="645" y="846"/>
                  </a:lnTo>
                  <a:lnTo>
                    <a:pt x="658" y="822"/>
                  </a:lnTo>
                  <a:lnTo>
                    <a:pt x="668" y="799"/>
                  </a:lnTo>
                  <a:lnTo>
                    <a:pt x="675" y="775"/>
                  </a:lnTo>
                  <a:lnTo>
                    <a:pt x="679" y="753"/>
                  </a:lnTo>
                  <a:lnTo>
                    <a:pt x="681" y="732"/>
                  </a:lnTo>
                  <a:lnTo>
                    <a:pt x="681" y="550"/>
                  </a:lnTo>
                  <a:close/>
                  <a:moveTo>
                    <a:pt x="468" y="0"/>
                  </a:moveTo>
                  <a:lnTo>
                    <a:pt x="502" y="2"/>
                  </a:lnTo>
                  <a:lnTo>
                    <a:pt x="536" y="3"/>
                  </a:lnTo>
                  <a:lnTo>
                    <a:pt x="570" y="6"/>
                  </a:lnTo>
                  <a:lnTo>
                    <a:pt x="604" y="11"/>
                  </a:lnTo>
                  <a:lnTo>
                    <a:pt x="636" y="18"/>
                  </a:lnTo>
                  <a:lnTo>
                    <a:pt x="668" y="28"/>
                  </a:lnTo>
                  <a:lnTo>
                    <a:pt x="697" y="40"/>
                  </a:lnTo>
                  <a:lnTo>
                    <a:pt x="725" y="55"/>
                  </a:lnTo>
                  <a:lnTo>
                    <a:pt x="752" y="72"/>
                  </a:lnTo>
                  <a:lnTo>
                    <a:pt x="775" y="93"/>
                  </a:lnTo>
                  <a:lnTo>
                    <a:pt x="796" y="117"/>
                  </a:lnTo>
                  <a:lnTo>
                    <a:pt x="814" y="145"/>
                  </a:lnTo>
                  <a:lnTo>
                    <a:pt x="828" y="177"/>
                  </a:lnTo>
                  <a:lnTo>
                    <a:pt x="838" y="213"/>
                  </a:lnTo>
                  <a:lnTo>
                    <a:pt x="845" y="253"/>
                  </a:lnTo>
                  <a:lnTo>
                    <a:pt x="848" y="298"/>
                  </a:lnTo>
                  <a:lnTo>
                    <a:pt x="848" y="855"/>
                  </a:lnTo>
                  <a:lnTo>
                    <a:pt x="848" y="884"/>
                  </a:lnTo>
                  <a:lnTo>
                    <a:pt x="848" y="909"/>
                  </a:lnTo>
                  <a:lnTo>
                    <a:pt x="850" y="930"/>
                  </a:lnTo>
                  <a:lnTo>
                    <a:pt x="854" y="947"/>
                  </a:lnTo>
                  <a:lnTo>
                    <a:pt x="860" y="960"/>
                  </a:lnTo>
                  <a:lnTo>
                    <a:pt x="870" y="968"/>
                  </a:lnTo>
                  <a:lnTo>
                    <a:pt x="883" y="974"/>
                  </a:lnTo>
                  <a:lnTo>
                    <a:pt x="900" y="976"/>
                  </a:lnTo>
                  <a:lnTo>
                    <a:pt x="915" y="976"/>
                  </a:lnTo>
                  <a:lnTo>
                    <a:pt x="932" y="972"/>
                  </a:lnTo>
                  <a:lnTo>
                    <a:pt x="951" y="966"/>
                  </a:lnTo>
                  <a:lnTo>
                    <a:pt x="951" y="1104"/>
                  </a:lnTo>
                  <a:lnTo>
                    <a:pt x="933" y="1114"/>
                  </a:lnTo>
                  <a:lnTo>
                    <a:pt x="911" y="1122"/>
                  </a:lnTo>
                  <a:lnTo>
                    <a:pt x="888" y="1128"/>
                  </a:lnTo>
                  <a:lnTo>
                    <a:pt x="861" y="1131"/>
                  </a:lnTo>
                  <a:lnTo>
                    <a:pt x="832" y="1132"/>
                  </a:lnTo>
                  <a:lnTo>
                    <a:pt x="804" y="1131"/>
                  </a:lnTo>
                  <a:lnTo>
                    <a:pt x="779" y="1125"/>
                  </a:lnTo>
                  <a:lnTo>
                    <a:pt x="757" y="1116"/>
                  </a:lnTo>
                  <a:lnTo>
                    <a:pt x="737" y="1101"/>
                  </a:lnTo>
                  <a:lnTo>
                    <a:pt x="721" y="1083"/>
                  </a:lnTo>
                  <a:lnTo>
                    <a:pt x="708" y="1061"/>
                  </a:lnTo>
                  <a:lnTo>
                    <a:pt x="698" y="1034"/>
                  </a:lnTo>
                  <a:lnTo>
                    <a:pt x="692" y="1002"/>
                  </a:lnTo>
                  <a:lnTo>
                    <a:pt x="691" y="966"/>
                  </a:lnTo>
                  <a:lnTo>
                    <a:pt x="655" y="1006"/>
                  </a:lnTo>
                  <a:lnTo>
                    <a:pt x="616" y="1041"/>
                  </a:lnTo>
                  <a:lnTo>
                    <a:pt x="575" y="1069"/>
                  </a:lnTo>
                  <a:lnTo>
                    <a:pt x="531" y="1093"/>
                  </a:lnTo>
                  <a:lnTo>
                    <a:pt x="485" y="1111"/>
                  </a:lnTo>
                  <a:lnTo>
                    <a:pt x="436" y="1123"/>
                  </a:lnTo>
                  <a:lnTo>
                    <a:pt x="386" y="1130"/>
                  </a:lnTo>
                  <a:lnTo>
                    <a:pt x="334" y="1132"/>
                  </a:lnTo>
                  <a:lnTo>
                    <a:pt x="295" y="1131"/>
                  </a:lnTo>
                  <a:lnTo>
                    <a:pt x="258" y="1128"/>
                  </a:lnTo>
                  <a:lnTo>
                    <a:pt x="222" y="1120"/>
                  </a:lnTo>
                  <a:lnTo>
                    <a:pt x="187" y="1111"/>
                  </a:lnTo>
                  <a:lnTo>
                    <a:pt x="155" y="1097"/>
                  </a:lnTo>
                  <a:lnTo>
                    <a:pt x="125" y="1082"/>
                  </a:lnTo>
                  <a:lnTo>
                    <a:pt x="98" y="1062"/>
                  </a:lnTo>
                  <a:lnTo>
                    <a:pt x="73" y="1040"/>
                  </a:lnTo>
                  <a:lnTo>
                    <a:pt x="52" y="1013"/>
                  </a:lnTo>
                  <a:lnTo>
                    <a:pt x="34" y="984"/>
                  </a:lnTo>
                  <a:lnTo>
                    <a:pt x="19" y="951"/>
                  </a:lnTo>
                  <a:lnTo>
                    <a:pt x="9" y="914"/>
                  </a:lnTo>
                  <a:lnTo>
                    <a:pt x="1" y="874"/>
                  </a:lnTo>
                  <a:lnTo>
                    <a:pt x="0" y="830"/>
                  </a:lnTo>
                  <a:lnTo>
                    <a:pt x="1" y="784"/>
                  </a:lnTo>
                  <a:lnTo>
                    <a:pt x="9" y="741"/>
                  </a:lnTo>
                  <a:lnTo>
                    <a:pt x="18" y="704"/>
                  </a:lnTo>
                  <a:lnTo>
                    <a:pt x="33" y="671"/>
                  </a:lnTo>
                  <a:lnTo>
                    <a:pt x="50" y="642"/>
                  </a:lnTo>
                  <a:lnTo>
                    <a:pt x="70" y="617"/>
                  </a:lnTo>
                  <a:lnTo>
                    <a:pt x="94" y="594"/>
                  </a:lnTo>
                  <a:lnTo>
                    <a:pt x="119" y="575"/>
                  </a:lnTo>
                  <a:lnTo>
                    <a:pt x="147" y="559"/>
                  </a:lnTo>
                  <a:lnTo>
                    <a:pt x="176" y="545"/>
                  </a:lnTo>
                  <a:lnTo>
                    <a:pt x="208" y="533"/>
                  </a:lnTo>
                  <a:lnTo>
                    <a:pt x="241" y="522"/>
                  </a:lnTo>
                  <a:lnTo>
                    <a:pt x="273" y="512"/>
                  </a:lnTo>
                  <a:lnTo>
                    <a:pt x="307" y="505"/>
                  </a:lnTo>
                  <a:lnTo>
                    <a:pt x="343" y="496"/>
                  </a:lnTo>
                  <a:lnTo>
                    <a:pt x="381" y="489"/>
                  </a:lnTo>
                  <a:lnTo>
                    <a:pt x="419" y="483"/>
                  </a:lnTo>
                  <a:lnTo>
                    <a:pt x="455" y="477"/>
                  </a:lnTo>
                  <a:lnTo>
                    <a:pt x="491" y="472"/>
                  </a:lnTo>
                  <a:lnTo>
                    <a:pt x="523" y="466"/>
                  </a:lnTo>
                  <a:lnTo>
                    <a:pt x="554" y="460"/>
                  </a:lnTo>
                  <a:lnTo>
                    <a:pt x="582" y="453"/>
                  </a:lnTo>
                  <a:lnTo>
                    <a:pt x="606" y="445"/>
                  </a:lnTo>
                  <a:lnTo>
                    <a:pt x="629" y="434"/>
                  </a:lnTo>
                  <a:lnTo>
                    <a:pt x="647" y="422"/>
                  </a:lnTo>
                  <a:lnTo>
                    <a:pt x="662" y="406"/>
                  </a:lnTo>
                  <a:lnTo>
                    <a:pt x="674" y="387"/>
                  </a:lnTo>
                  <a:lnTo>
                    <a:pt x="680" y="365"/>
                  </a:lnTo>
                  <a:lnTo>
                    <a:pt x="683" y="338"/>
                  </a:lnTo>
                  <a:lnTo>
                    <a:pt x="680" y="304"/>
                  </a:lnTo>
                  <a:lnTo>
                    <a:pt x="675" y="276"/>
                  </a:lnTo>
                  <a:lnTo>
                    <a:pt x="666" y="250"/>
                  </a:lnTo>
                  <a:lnTo>
                    <a:pt x="652" y="228"/>
                  </a:lnTo>
                  <a:lnTo>
                    <a:pt x="638" y="210"/>
                  </a:lnTo>
                  <a:lnTo>
                    <a:pt x="619" y="196"/>
                  </a:lnTo>
                  <a:lnTo>
                    <a:pt x="600" y="184"/>
                  </a:lnTo>
                  <a:lnTo>
                    <a:pt x="578" y="175"/>
                  </a:lnTo>
                  <a:lnTo>
                    <a:pt x="555" y="168"/>
                  </a:lnTo>
                  <a:lnTo>
                    <a:pt x="532" y="163"/>
                  </a:lnTo>
                  <a:lnTo>
                    <a:pt x="506" y="160"/>
                  </a:lnTo>
                  <a:lnTo>
                    <a:pt x="482" y="158"/>
                  </a:lnTo>
                  <a:lnTo>
                    <a:pt x="458" y="157"/>
                  </a:lnTo>
                  <a:lnTo>
                    <a:pt x="423" y="158"/>
                  </a:lnTo>
                  <a:lnTo>
                    <a:pt x="391" y="162"/>
                  </a:lnTo>
                  <a:lnTo>
                    <a:pt x="360" y="168"/>
                  </a:lnTo>
                  <a:lnTo>
                    <a:pt x="332" y="175"/>
                  </a:lnTo>
                  <a:lnTo>
                    <a:pt x="305" y="186"/>
                  </a:lnTo>
                  <a:lnTo>
                    <a:pt x="282" y="201"/>
                  </a:lnTo>
                  <a:lnTo>
                    <a:pt x="261" y="218"/>
                  </a:lnTo>
                  <a:lnTo>
                    <a:pt x="243" y="239"/>
                  </a:lnTo>
                  <a:lnTo>
                    <a:pt x="228" y="263"/>
                  </a:lnTo>
                  <a:lnTo>
                    <a:pt x="216" y="292"/>
                  </a:lnTo>
                  <a:lnTo>
                    <a:pt x="209" y="325"/>
                  </a:lnTo>
                  <a:lnTo>
                    <a:pt x="205" y="362"/>
                  </a:lnTo>
                  <a:lnTo>
                    <a:pt x="39" y="362"/>
                  </a:lnTo>
                  <a:lnTo>
                    <a:pt x="43" y="312"/>
                  </a:lnTo>
                  <a:lnTo>
                    <a:pt x="52" y="265"/>
                  </a:lnTo>
                  <a:lnTo>
                    <a:pt x="66" y="222"/>
                  </a:lnTo>
                  <a:lnTo>
                    <a:pt x="83" y="184"/>
                  </a:lnTo>
                  <a:lnTo>
                    <a:pt x="104" y="150"/>
                  </a:lnTo>
                  <a:lnTo>
                    <a:pt x="129" y="120"/>
                  </a:lnTo>
                  <a:lnTo>
                    <a:pt x="157" y="93"/>
                  </a:lnTo>
                  <a:lnTo>
                    <a:pt x="188" y="70"/>
                  </a:lnTo>
                  <a:lnTo>
                    <a:pt x="222" y="51"/>
                  </a:lnTo>
                  <a:lnTo>
                    <a:pt x="259" y="35"/>
                  </a:lnTo>
                  <a:lnTo>
                    <a:pt x="296" y="22"/>
                  </a:lnTo>
                  <a:lnTo>
                    <a:pt x="338" y="12"/>
                  </a:lnTo>
                  <a:lnTo>
                    <a:pt x="379" y="6"/>
                  </a:lnTo>
                  <a:lnTo>
                    <a:pt x="423" y="3"/>
                  </a:lnTo>
                  <a:lnTo>
                    <a:pt x="46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8"/>
            <p:cNvSpPr>
              <a:spLocks/>
            </p:cNvSpPr>
            <p:nvPr userDrawn="1"/>
          </p:nvSpPr>
          <p:spPr bwMode="auto">
            <a:xfrm>
              <a:off x="7367588" y="4454526"/>
              <a:ext cx="341313" cy="449263"/>
            </a:xfrm>
            <a:custGeom>
              <a:avLst/>
              <a:gdLst>
                <a:gd name="T0" fmla="*/ 486 w 860"/>
                <a:gd name="T1" fmla="*/ 5 h 1132"/>
                <a:gd name="T2" fmla="*/ 604 w 860"/>
                <a:gd name="T3" fmla="*/ 31 h 1132"/>
                <a:gd name="T4" fmla="*/ 701 w 860"/>
                <a:gd name="T5" fmla="*/ 82 h 1132"/>
                <a:gd name="T6" fmla="*/ 771 w 860"/>
                <a:gd name="T7" fmla="*/ 167 h 1132"/>
                <a:gd name="T8" fmla="*/ 810 w 860"/>
                <a:gd name="T9" fmla="*/ 290 h 1132"/>
                <a:gd name="T10" fmla="*/ 644 w 860"/>
                <a:gd name="T11" fmla="*/ 307 h 1132"/>
                <a:gd name="T12" fmla="*/ 606 w 860"/>
                <a:gd name="T13" fmla="*/ 231 h 1132"/>
                <a:gd name="T14" fmla="*/ 545 w 860"/>
                <a:gd name="T15" fmla="*/ 184 h 1132"/>
                <a:gd name="T16" fmla="*/ 467 w 860"/>
                <a:gd name="T17" fmla="*/ 162 h 1132"/>
                <a:gd name="T18" fmla="*/ 386 w 860"/>
                <a:gd name="T19" fmla="*/ 158 h 1132"/>
                <a:gd name="T20" fmla="*/ 305 w 860"/>
                <a:gd name="T21" fmla="*/ 172 h 1132"/>
                <a:gd name="T22" fmla="*/ 238 w 860"/>
                <a:gd name="T23" fmla="*/ 207 h 1132"/>
                <a:gd name="T24" fmla="*/ 200 w 860"/>
                <a:gd name="T25" fmla="*/ 268 h 1132"/>
                <a:gd name="T26" fmla="*/ 208 w 860"/>
                <a:gd name="T27" fmla="*/ 344 h 1132"/>
                <a:gd name="T28" fmla="*/ 256 w 860"/>
                <a:gd name="T29" fmla="*/ 397 h 1132"/>
                <a:gd name="T30" fmla="*/ 334 w 860"/>
                <a:gd name="T31" fmla="*/ 434 h 1132"/>
                <a:gd name="T32" fmla="*/ 429 w 860"/>
                <a:gd name="T33" fmla="*/ 460 h 1132"/>
                <a:gd name="T34" fmla="*/ 528 w 860"/>
                <a:gd name="T35" fmla="*/ 484 h 1132"/>
                <a:gd name="T36" fmla="*/ 634 w 860"/>
                <a:gd name="T37" fmla="*/ 513 h 1132"/>
                <a:gd name="T38" fmla="*/ 729 w 860"/>
                <a:gd name="T39" fmla="*/ 556 h 1132"/>
                <a:gd name="T40" fmla="*/ 804 w 860"/>
                <a:gd name="T41" fmla="*/ 620 h 1132"/>
                <a:gd name="T42" fmla="*/ 850 w 860"/>
                <a:gd name="T43" fmla="*/ 711 h 1132"/>
                <a:gd name="T44" fmla="*/ 857 w 860"/>
                <a:gd name="T45" fmla="*/ 838 h 1132"/>
                <a:gd name="T46" fmla="*/ 821 w 860"/>
                <a:gd name="T47" fmla="*/ 954 h 1132"/>
                <a:gd name="T48" fmla="*/ 750 w 860"/>
                <a:gd name="T49" fmla="*/ 1037 h 1132"/>
                <a:gd name="T50" fmla="*/ 656 w 860"/>
                <a:gd name="T51" fmla="*/ 1093 h 1132"/>
                <a:gd name="T52" fmla="*/ 545 w 860"/>
                <a:gd name="T53" fmla="*/ 1124 h 1132"/>
                <a:gd name="T54" fmla="*/ 429 w 860"/>
                <a:gd name="T55" fmla="*/ 1132 h 1132"/>
                <a:gd name="T56" fmla="*/ 299 w 860"/>
                <a:gd name="T57" fmla="*/ 1120 h 1132"/>
                <a:gd name="T58" fmla="*/ 182 w 860"/>
                <a:gd name="T59" fmla="*/ 1081 h 1132"/>
                <a:gd name="T60" fmla="*/ 90 w 860"/>
                <a:gd name="T61" fmla="*/ 1012 h 1132"/>
                <a:gd name="T62" fmla="*/ 27 w 860"/>
                <a:gd name="T63" fmla="*/ 908 h 1132"/>
                <a:gd name="T64" fmla="*/ 0 w 860"/>
                <a:gd name="T65" fmla="*/ 767 h 1132"/>
                <a:gd name="T66" fmla="*/ 180 w 860"/>
                <a:gd name="T67" fmla="*/ 838 h 1132"/>
                <a:gd name="T68" fmla="*/ 229 w 860"/>
                <a:gd name="T69" fmla="*/ 913 h 1132"/>
                <a:gd name="T70" fmla="*/ 308 w 860"/>
                <a:gd name="T71" fmla="*/ 957 h 1132"/>
                <a:gd name="T72" fmla="*/ 404 w 860"/>
                <a:gd name="T73" fmla="*/ 974 h 1132"/>
                <a:gd name="T74" fmla="*/ 488 w 860"/>
                <a:gd name="T75" fmla="*/ 974 h 1132"/>
                <a:gd name="T76" fmla="*/ 565 w 860"/>
                <a:gd name="T77" fmla="*/ 960 h 1132"/>
                <a:gd name="T78" fmla="*/ 631 w 860"/>
                <a:gd name="T79" fmla="*/ 927 h 1132"/>
                <a:gd name="T80" fmla="*/ 674 w 860"/>
                <a:gd name="T81" fmla="*/ 871 h 1132"/>
                <a:gd name="T82" fmla="*/ 681 w 860"/>
                <a:gd name="T83" fmla="*/ 787 h 1132"/>
                <a:gd name="T84" fmla="*/ 647 w 860"/>
                <a:gd name="T85" fmla="*/ 722 h 1132"/>
                <a:gd name="T86" fmla="*/ 580 w 860"/>
                <a:gd name="T87" fmla="*/ 677 h 1132"/>
                <a:gd name="T88" fmla="*/ 491 w 860"/>
                <a:gd name="T89" fmla="*/ 647 h 1132"/>
                <a:gd name="T90" fmla="*/ 389 w 860"/>
                <a:gd name="T91" fmla="*/ 622 h 1132"/>
                <a:gd name="T92" fmla="*/ 283 w 860"/>
                <a:gd name="T93" fmla="*/ 595 h 1132"/>
                <a:gd name="T94" fmla="*/ 183 w 860"/>
                <a:gd name="T95" fmla="*/ 558 h 1132"/>
                <a:gd name="T96" fmla="*/ 99 w 860"/>
                <a:gd name="T97" fmla="*/ 504 h 1132"/>
                <a:gd name="T98" fmla="*/ 42 w 860"/>
                <a:gd name="T99" fmla="*/ 423 h 1132"/>
                <a:gd name="T100" fmla="*/ 22 w 860"/>
                <a:gd name="T101" fmla="*/ 308 h 1132"/>
                <a:gd name="T102" fmla="*/ 44 w 860"/>
                <a:gd name="T103" fmla="*/ 193 h 1132"/>
                <a:gd name="T104" fmla="*/ 104 w 860"/>
                <a:gd name="T105" fmla="*/ 107 h 1132"/>
                <a:gd name="T106" fmla="*/ 191 w 860"/>
                <a:gd name="T107" fmla="*/ 46 h 1132"/>
                <a:gd name="T108" fmla="*/ 293 w 860"/>
                <a:gd name="T109" fmla="*/ 12 h 1132"/>
                <a:gd name="T110" fmla="*/ 399 w 860"/>
                <a:gd name="T111" fmla="*/ 0 h 1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860" h="1132">
                  <a:moveTo>
                    <a:pt x="399" y="0"/>
                  </a:moveTo>
                  <a:lnTo>
                    <a:pt x="443" y="2"/>
                  </a:lnTo>
                  <a:lnTo>
                    <a:pt x="486" y="5"/>
                  </a:lnTo>
                  <a:lnTo>
                    <a:pt x="527" y="11"/>
                  </a:lnTo>
                  <a:lnTo>
                    <a:pt x="566" y="20"/>
                  </a:lnTo>
                  <a:lnTo>
                    <a:pt x="604" y="31"/>
                  </a:lnTo>
                  <a:lnTo>
                    <a:pt x="639" y="44"/>
                  </a:lnTo>
                  <a:lnTo>
                    <a:pt x="670" y="62"/>
                  </a:lnTo>
                  <a:lnTo>
                    <a:pt x="701" y="82"/>
                  </a:lnTo>
                  <a:lnTo>
                    <a:pt x="727" y="107"/>
                  </a:lnTo>
                  <a:lnTo>
                    <a:pt x="750" y="134"/>
                  </a:lnTo>
                  <a:lnTo>
                    <a:pt x="771" y="167"/>
                  </a:lnTo>
                  <a:lnTo>
                    <a:pt x="788" y="203"/>
                  </a:lnTo>
                  <a:lnTo>
                    <a:pt x="800" y="244"/>
                  </a:lnTo>
                  <a:lnTo>
                    <a:pt x="810" y="290"/>
                  </a:lnTo>
                  <a:lnTo>
                    <a:pt x="815" y="339"/>
                  </a:lnTo>
                  <a:lnTo>
                    <a:pt x="648" y="339"/>
                  </a:lnTo>
                  <a:lnTo>
                    <a:pt x="644" y="307"/>
                  </a:lnTo>
                  <a:lnTo>
                    <a:pt x="634" y="278"/>
                  </a:lnTo>
                  <a:lnTo>
                    <a:pt x="622" y="254"/>
                  </a:lnTo>
                  <a:lnTo>
                    <a:pt x="606" y="231"/>
                  </a:lnTo>
                  <a:lnTo>
                    <a:pt x="588" y="213"/>
                  </a:lnTo>
                  <a:lnTo>
                    <a:pt x="567" y="197"/>
                  </a:lnTo>
                  <a:lnTo>
                    <a:pt x="545" y="184"/>
                  </a:lnTo>
                  <a:lnTo>
                    <a:pt x="520" y="174"/>
                  </a:lnTo>
                  <a:lnTo>
                    <a:pt x="494" y="167"/>
                  </a:lnTo>
                  <a:lnTo>
                    <a:pt x="467" y="162"/>
                  </a:lnTo>
                  <a:lnTo>
                    <a:pt x="441" y="158"/>
                  </a:lnTo>
                  <a:lnTo>
                    <a:pt x="413" y="157"/>
                  </a:lnTo>
                  <a:lnTo>
                    <a:pt x="386" y="158"/>
                  </a:lnTo>
                  <a:lnTo>
                    <a:pt x="358" y="161"/>
                  </a:lnTo>
                  <a:lnTo>
                    <a:pt x="330" y="166"/>
                  </a:lnTo>
                  <a:lnTo>
                    <a:pt x="305" y="172"/>
                  </a:lnTo>
                  <a:lnTo>
                    <a:pt x="279" y="180"/>
                  </a:lnTo>
                  <a:lnTo>
                    <a:pt x="257" y="192"/>
                  </a:lnTo>
                  <a:lnTo>
                    <a:pt x="238" y="207"/>
                  </a:lnTo>
                  <a:lnTo>
                    <a:pt x="221" y="224"/>
                  </a:lnTo>
                  <a:lnTo>
                    <a:pt x="209" y="244"/>
                  </a:lnTo>
                  <a:lnTo>
                    <a:pt x="200" y="268"/>
                  </a:lnTo>
                  <a:lnTo>
                    <a:pt x="198" y="296"/>
                  </a:lnTo>
                  <a:lnTo>
                    <a:pt x="200" y="321"/>
                  </a:lnTo>
                  <a:lnTo>
                    <a:pt x="208" y="344"/>
                  </a:lnTo>
                  <a:lnTo>
                    <a:pt x="220" y="365"/>
                  </a:lnTo>
                  <a:lnTo>
                    <a:pt x="237" y="382"/>
                  </a:lnTo>
                  <a:lnTo>
                    <a:pt x="256" y="397"/>
                  </a:lnTo>
                  <a:lnTo>
                    <a:pt x="279" y="411"/>
                  </a:lnTo>
                  <a:lnTo>
                    <a:pt x="305" y="423"/>
                  </a:lnTo>
                  <a:lnTo>
                    <a:pt x="334" y="434"/>
                  </a:lnTo>
                  <a:lnTo>
                    <a:pt x="364" y="443"/>
                  </a:lnTo>
                  <a:lnTo>
                    <a:pt x="396" y="452"/>
                  </a:lnTo>
                  <a:lnTo>
                    <a:pt x="429" y="460"/>
                  </a:lnTo>
                  <a:lnTo>
                    <a:pt x="461" y="467"/>
                  </a:lnTo>
                  <a:lnTo>
                    <a:pt x="495" y="476"/>
                  </a:lnTo>
                  <a:lnTo>
                    <a:pt x="528" y="484"/>
                  </a:lnTo>
                  <a:lnTo>
                    <a:pt x="565" y="493"/>
                  </a:lnTo>
                  <a:lnTo>
                    <a:pt x="600" y="502"/>
                  </a:lnTo>
                  <a:lnTo>
                    <a:pt x="634" y="513"/>
                  </a:lnTo>
                  <a:lnTo>
                    <a:pt x="667" y="527"/>
                  </a:lnTo>
                  <a:lnTo>
                    <a:pt x="699" y="540"/>
                  </a:lnTo>
                  <a:lnTo>
                    <a:pt x="729" y="556"/>
                  </a:lnTo>
                  <a:lnTo>
                    <a:pt x="757" y="575"/>
                  </a:lnTo>
                  <a:lnTo>
                    <a:pt x="782" y="595"/>
                  </a:lnTo>
                  <a:lnTo>
                    <a:pt x="804" y="620"/>
                  </a:lnTo>
                  <a:lnTo>
                    <a:pt x="823" y="646"/>
                  </a:lnTo>
                  <a:lnTo>
                    <a:pt x="839" y="676"/>
                  </a:lnTo>
                  <a:lnTo>
                    <a:pt x="850" y="711"/>
                  </a:lnTo>
                  <a:lnTo>
                    <a:pt x="857" y="750"/>
                  </a:lnTo>
                  <a:lnTo>
                    <a:pt x="860" y="792"/>
                  </a:lnTo>
                  <a:lnTo>
                    <a:pt x="857" y="838"/>
                  </a:lnTo>
                  <a:lnTo>
                    <a:pt x="850" y="880"/>
                  </a:lnTo>
                  <a:lnTo>
                    <a:pt x="838" y="919"/>
                  </a:lnTo>
                  <a:lnTo>
                    <a:pt x="821" y="954"/>
                  </a:lnTo>
                  <a:lnTo>
                    <a:pt x="801" y="985"/>
                  </a:lnTo>
                  <a:lnTo>
                    <a:pt x="777" y="1013"/>
                  </a:lnTo>
                  <a:lnTo>
                    <a:pt x="750" y="1037"/>
                  </a:lnTo>
                  <a:lnTo>
                    <a:pt x="721" y="1059"/>
                  </a:lnTo>
                  <a:lnTo>
                    <a:pt x="690" y="1077"/>
                  </a:lnTo>
                  <a:lnTo>
                    <a:pt x="656" y="1093"/>
                  </a:lnTo>
                  <a:lnTo>
                    <a:pt x="621" y="1106"/>
                  </a:lnTo>
                  <a:lnTo>
                    <a:pt x="583" y="1116"/>
                  </a:lnTo>
                  <a:lnTo>
                    <a:pt x="545" y="1124"/>
                  </a:lnTo>
                  <a:lnTo>
                    <a:pt x="506" y="1129"/>
                  </a:lnTo>
                  <a:lnTo>
                    <a:pt x="467" y="1132"/>
                  </a:lnTo>
                  <a:lnTo>
                    <a:pt x="429" y="1132"/>
                  </a:lnTo>
                  <a:lnTo>
                    <a:pt x="384" y="1131"/>
                  </a:lnTo>
                  <a:lnTo>
                    <a:pt x="340" y="1128"/>
                  </a:lnTo>
                  <a:lnTo>
                    <a:pt x="299" y="1120"/>
                  </a:lnTo>
                  <a:lnTo>
                    <a:pt x="257" y="1111"/>
                  </a:lnTo>
                  <a:lnTo>
                    <a:pt x="218" y="1097"/>
                  </a:lnTo>
                  <a:lnTo>
                    <a:pt x="182" y="1081"/>
                  </a:lnTo>
                  <a:lnTo>
                    <a:pt x="149" y="1061"/>
                  </a:lnTo>
                  <a:lnTo>
                    <a:pt x="118" y="1038"/>
                  </a:lnTo>
                  <a:lnTo>
                    <a:pt x="90" y="1012"/>
                  </a:lnTo>
                  <a:lnTo>
                    <a:pt x="65" y="980"/>
                  </a:lnTo>
                  <a:lnTo>
                    <a:pt x="44" y="947"/>
                  </a:lnTo>
                  <a:lnTo>
                    <a:pt x="27" y="908"/>
                  </a:lnTo>
                  <a:lnTo>
                    <a:pt x="13" y="865"/>
                  </a:lnTo>
                  <a:lnTo>
                    <a:pt x="5" y="819"/>
                  </a:lnTo>
                  <a:lnTo>
                    <a:pt x="0" y="767"/>
                  </a:lnTo>
                  <a:lnTo>
                    <a:pt x="166" y="767"/>
                  </a:lnTo>
                  <a:lnTo>
                    <a:pt x="171" y="804"/>
                  </a:lnTo>
                  <a:lnTo>
                    <a:pt x="180" y="838"/>
                  </a:lnTo>
                  <a:lnTo>
                    <a:pt x="192" y="867"/>
                  </a:lnTo>
                  <a:lnTo>
                    <a:pt x="209" y="891"/>
                  </a:lnTo>
                  <a:lnTo>
                    <a:pt x="229" y="913"/>
                  </a:lnTo>
                  <a:lnTo>
                    <a:pt x="254" y="931"/>
                  </a:lnTo>
                  <a:lnTo>
                    <a:pt x="279" y="945"/>
                  </a:lnTo>
                  <a:lnTo>
                    <a:pt x="308" y="957"/>
                  </a:lnTo>
                  <a:lnTo>
                    <a:pt x="339" y="966"/>
                  </a:lnTo>
                  <a:lnTo>
                    <a:pt x="372" y="972"/>
                  </a:lnTo>
                  <a:lnTo>
                    <a:pt x="404" y="974"/>
                  </a:lnTo>
                  <a:lnTo>
                    <a:pt x="438" y="976"/>
                  </a:lnTo>
                  <a:lnTo>
                    <a:pt x="463" y="976"/>
                  </a:lnTo>
                  <a:lnTo>
                    <a:pt x="488" y="974"/>
                  </a:lnTo>
                  <a:lnTo>
                    <a:pt x="515" y="971"/>
                  </a:lnTo>
                  <a:lnTo>
                    <a:pt x="540" y="966"/>
                  </a:lnTo>
                  <a:lnTo>
                    <a:pt x="565" y="960"/>
                  </a:lnTo>
                  <a:lnTo>
                    <a:pt x="589" y="951"/>
                  </a:lnTo>
                  <a:lnTo>
                    <a:pt x="611" y="941"/>
                  </a:lnTo>
                  <a:lnTo>
                    <a:pt x="631" y="927"/>
                  </a:lnTo>
                  <a:lnTo>
                    <a:pt x="648" y="912"/>
                  </a:lnTo>
                  <a:lnTo>
                    <a:pt x="663" y="892"/>
                  </a:lnTo>
                  <a:lnTo>
                    <a:pt x="674" y="871"/>
                  </a:lnTo>
                  <a:lnTo>
                    <a:pt x="681" y="844"/>
                  </a:lnTo>
                  <a:lnTo>
                    <a:pt x="684" y="815"/>
                  </a:lnTo>
                  <a:lnTo>
                    <a:pt x="681" y="787"/>
                  </a:lnTo>
                  <a:lnTo>
                    <a:pt x="674" y="762"/>
                  </a:lnTo>
                  <a:lnTo>
                    <a:pt x="662" y="740"/>
                  </a:lnTo>
                  <a:lnTo>
                    <a:pt x="647" y="722"/>
                  </a:lnTo>
                  <a:lnTo>
                    <a:pt x="628" y="705"/>
                  </a:lnTo>
                  <a:lnTo>
                    <a:pt x="606" y="691"/>
                  </a:lnTo>
                  <a:lnTo>
                    <a:pt x="580" y="677"/>
                  </a:lnTo>
                  <a:lnTo>
                    <a:pt x="552" y="667"/>
                  </a:lnTo>
                  <a:lnTo>
                    <a:pt x="523" y="656"/>
                  </a:lnTo>
                  <a:lnTo>
                    <a:pt x="491" y="647"/>
                  </a:lnTo>
                  <a:lnTo>
                    <a:pt x="458" y="639"/>
                  </a:lnTo>
                  <a:lnTo>
                    <a:pt x="424" y="630"/>
                  </a:lnTo>
                  <a:lnTo>
                    <a:pt x="389" y="622"/>
                  </a:lnTo>
                  <a:lnTo>
                    <a:pt x="352" y="613"/>
                  </a:lnTo>
                  <a:lnTo>
                    <a:pt x="317" y="605"/>
                  </a:lnTo>
                  <a:lnTo>
                    <a:pt x="283" y="595"/>
                  </a:lnTo>
                  <a:lnTo>
                    <a:pt x="248" y="585"/>
                  </a:lnTo>
                  <a:lnTo>
                    <a:pt x="215" y="572"/>
                  </a:lnTo>
                  <a:lnTo>
                    <a:pt x="183" y="558"/>
                  </a:lnTo>
                  <a:lnTo>
                    <a:pt x="153" y="542"/>
                  </a:lnTo>
                  <a:lnTo>
                    <a:pt x="125" y="524"/>
                  </a:lnTo>
                  <a:lnTo>
                    <a:pt x="99" y="504"/>
                  </a:lnTo>
                  <a:lnTo>
                    <a:pt x="78" y="480"/>
                  </a:lnTo>
                  <a:lnTo>
                    <a:pt x="58" y="453"/>
                  </a:lnTo>
                  <a:lnTo>
                    <a:pt x="42" y="423"/>
                  </a:lnTo>
                  <a:lnTo>
                    <a:pt x="31" y="389"/>
                  </a:lnTo>
                  <a:lnTo>
                    <a:pt x="24" y="350"/>
                  </a:lnTo>
                  <a:lnTo>
                    <a:pt x="22" y="308"/>
                  </a:lnTo>
                  <a:lnTo>
                    <a:pt x="24" y="267"/>
                  </a:lnTo>
                  <a:lnTo>
                    <a:pt x="31" y="228"/>
                  </a:lnTo>
                  <a:lnTo>
                    <a:pt x="44" y="193"/>
                  </a:lnTo>
                  <a:lnTo>
                    <a:pt x="61" y="161"/>
                  </a:lnTo>
                  <a:lnTo>
                    <a:pt x="80" y="132"/>
                  </a:lnTo>
                  <a:lnTo>
                    <a:pt x="104" y="107"/>
                  </a:lnTo>
                  <a:lnTo>
                    <a:pt x="130" y="84"/>
                  </a:lnTo>
                  <a:lnTo>
                    <a:pt x="159" y="63"/>
                  </a:lnTo>
                  <a:lnTo>
                    <a:pt x="191" y="46"/>
                  </a:lnTo>
                  <a:lnTo>
                    <a:pt x="223" y="32"/>
                  </a:lnTo>
                  <a:lnTo>
                    <a:pt x="257" y="21"/>
                  </a:lnTo>
                  <a:lnTo>
                    <a:pt x="293" y="12"/>
                  </a:lnTo>
                  <a:lnTo>
                    <a:pt x="328" y="6"/>
                  </a:lnTo>
                  <a:lnTo>
                    <a:pt x="364" y="2"/>
                  </a:lnTo>
                  <a:lnTo>
                    <a:pt x="39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9"/>
            <p:cNvSpPr>
              <a:spLocks/>
            </p:cNvSpPr>
            <p:nvPr userDrawn="1"/>
          </p:nvSpPr>
          <p:spPr bwMode="auto">
            <a:xfrm>
              <a:off x="6146801" y="4554538"/>
              <a:ext cx="434975" cy="479425"/>
            </a:xfrm>
            <a:custGeom>
              <a:avLst/>
              <a:gdLst>
                <a:gd name="T0" fmla="*/ 621 w 1095"/>
                <a:gd name="T1" fmla="*/ 1 h 1208"/>
                <a:gd name="T2" fmla="*/ 664 w 1095"/>
                <a:gd name="T3" fmla="*/ 18 h 1208"/>
                <a:gd name="T4" fmla="*/ 709 w 1095"/>
                <a:gd name="T5" fmla="*/ 67 h 1208"/>
                <a:gd name="T6" fmla="*/ 947 w 1095"/>
                <a:gd name="T7" fmla="*/ 353 h 1208"/>
                <a:gd name="T8" fmla="*/ 1027 w 1095"/>
                <a:gd name="T9" fmla="*/ 469 h 1208"/>
                <a:gd name="T10" fmla="*/ 1076 w 1095"/>
                <a:gd name="T11" fmla="*/ 580 h 1208"/>
                <a:gd name="T12" fmla="*/ 1095 w 1095"/>
                <a:gd name="T13" fmla="*/ 687 h 1208"/>
                <a:gd name="T14" fmla="*/ 1090 w 1095"/>
                <a:gd name="T15" fmla="*/ 786 h 1208"/>
                <a:gd name="T16" fmla="*/ 1064 w 1095"/>
                <a:gd name="T17" fmla="*/ 877 h 1208"/>
                <a:gd name="T18" fmla="*/ 1020 w 1095"/>
                <a:gd name="T19" fmla="*/ 959 h 1208"/>
                <a:gd name="T20" fmla="*/ 962 w 1095"/>
                <a:gd name="T21" fmla="*/ 1032 h 1208"/>
                <a:gd name="T22" fmla="*/ 892 w 1095"/>
                <a:gd name="T23" fmla="*/ 1093 h 1208"/>
                <a:gd name="T24" fmla="*/ 817 w 1095"/>
                <a:gd name="T25" fmla="*/ 1142 h 1208"/>
                <a:gd name="T26" fmla="*/ 738 w 1095"/>
                <a:gd name="T27" fmla="*/ 1177 h 1208"/>
                <a:gd name="T28" fmla="*/ 630 w 1095"/>
                <a:gd name="T29" fmla="*/ 1202 h 1208"/>
                <a:gd name="T30" fmla="*/ 498 w 1095"/>
                <a:gd name="T31" fmla="*/ 1207 h 1208"/>
                <a:gd name="T32" fmla="*/ 374 w 1095"/>
                <a:gd name="T33" fmla="*/ 1187 h 1208"/>
                <a:gd name="T34" fmla="*/ 261 w 1095"/>
                <a:gd name="T35" fmla="*/ 1144 h 1208"/>
                <a:gd name="T36" fmla="*/ 162 w 1095"/>
                <a:gd name="T37" fmla="*/ 1080 h 1208"/>
                <a:gd name="T38" fmla="*/ 82 w 1095"/>
                <a:gd name="T39" fmla="*/ 998 h 1208"/>
                <a:gd name="T40" fmla="*/ 22 w 1095"/>
                <a:gd name="T41" fmla="*/ 901 h 1208"/>
                <a:gd name="T42" fmla="*/ 25 w 1095"/>
                <a:gd name="T43" fmla="*/ 883 h 1208"/>
                <a:gd name="T44" fmla="*/ 90 w 1095"/>
                <a:gd name="T45" fmla="*/ 940 h 1208"/>
                <a:gd name="T46" fmla="*/ 170 w 1095"/>
                <a:gd name="T47" fmla="*/ 982 h 1208"/>
                <a:gd name="T48" fmla="*/ 258 w 1095"/>
                <a:gd name="T49" fmla="*/ 1009 h 1208"/>
                <a:gd name="T50" fmla="*/ 353 w 1095"/>
                <a:gd name="T51" fmla="*/ 1020 h 1208"/>
                <a:gd name="T52" fmla="*/ 447 w 1095"/>
                <a:gd name="T53" fmla="*/ 1015 h 1208"/>
                <a:gd name="T54" fmla="*/ 534 w 1095"/>
                <a:gd name="T55" fmla="*/ 994 h 1208"/>
                <a:gd name="T56" fmla="*/ 612 w 1095"/>
                <a:gd name="T57" fmla="*/ 958 h 1208"/>
                <a:gd name="T58" fmla="*/ 694 w 1095"/>
                <a:gd name="T59" fmla="*/ 894 h 1208"/>
                <a:gd name="T60" fmla="*/ 756 w 1095"/>
                <a:gd name="T61" fmla="*/ 821 h 1208"/>
                <a:gd name="T62" fmla="*/ 796 w 1095"/>
                <a:gd name="T63" fmla="*/ 738 h 1208"/>
                <a:gd name="T64" fmla="*/ 811 w 1095"/>
                <a:gd name="T65" fmla="*/ 652 h 1208"/>
                <a:gd name="T66" fmla="*/ 800 w 1095"/>
                <a:gd name="T67" fmla="*/ 563 h 1208"/>
                <a:gd name="T68" fmla="*/ 761 w 1095"/>
                <a:gd name="T69" fmla="*/ 478 h 1208"/>
                <a:gd name="T70" fmla="*/ 728 w 1095"/>
                <a:gd name="T71" fmla="*/ 433 h 1208"/>
                <a:gd name="T72" fmla="*/ 714 w 1095"/>
                <a:gd name="T73" fmla="*/ 415 h 1208"/>
                <a:gd name="T74" fmla="*/ 687 w 1095"/>
                <a:gd name="T75" fmla="*/ 382 h 1208"/>
                <a:gd name="T76" fmla="*/ 651 w 1095"/>
                <a:gd name="T77" fmla="*/ 340 h 1208"/>
                <a:gd name="T78" fmla="*/ 609 w 1095"/>
                <a:gd name="T79" fmla="*/ 291 h 1208"/>
                <a:gd name="T80" fmla="*/ 567 w 1095"/>
                <a:gd name="T81" fmla="*/ 239 h 1208"/>
                <a:gd name="T82" fmla="*/ 524 w 1095"/>
                <a:gd name="T83" fmla="*/ 188 h 1208"/>
                <a:gd name="T84" fmla="*/ 521 w 1095"/>
                <a:gd name="T85" fmla="*/ 184 h 1208"/>
                <a:gd name="T86" fmla="*/ 515 w 1095"/>
                <a:gd name="T87" fmla="*/ 177 h 1208"/>
                <a:gd name="T88" fmla="*/ 512 w 1095"/>
                <a:gd name="T89" fmla="*/ 175 h 1208"/>
                <a:gd name="T90" fmla="*/ 492 w 1095"/>
                <a:gd name="T91" fmla="*/ 131 h 1208"/>
                <a:gd name="T92" fmla="*/ 494 w 1095"/>
                <a:gd name="T93" fmla="*/ 87 h 1208"/>
                <a:gd name="T94" fmla="*/ 517 w 1095"/>
                <a:gd name="T95" fmla="*/ 44 h 1208"/>
                <a:gd name="T96" fmla="*/ 555 w 1095"/>
                <a:gd name="T97" fmla="*/ 13 h 1208"/>
                <a:gd name="T98" fmla="*/ 600 w 1095"/>
                <a:gd name="T99" fmla="*/ 0 h 1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95" h="1208">
                  <a:moveTo>
                    <a:pt x="600" y="0"/>
                  </a:moveTo>
                  <a:lnTo>
                    <a:pt x="621" y="1"/>
                  </a:lnTo>
                  <a:lnTo>
                    <a:pt x="643" y="7"/>
                  </a:lnTo>
                  <a:lnTo>
                    <a:pt x="664" y="18"/>
                  </a:lnTo>
                  <a:lnTo>
                    <a:pt x="682" y="35"/>
                  </a:lnTo>
                  <a:lnTo>
                    <a:pt x="709" y="67"/>
                  </a:lnTo>
                  <a:lnTo>
                    <a:pt x="694" y="50"/>
                  </a:lnTo>
                  <a:lnTo>
                    <a:pt x="947" y="353"/>
                  </a:lnTo>
                  <a:lnTo>
                    <a:pt x="991" y="411"/>
                  </a:lnTo>
                  <a:lnTo>
                    <a:pt x="1027" y="469"/>
                  </a:lnTo>
                  <a:lnTo>
                    <a:pt x="1055" y="525"/>
                  </a:lnTo>
                  <a:lnTo>
                    <a:pt x="1076" y="580"/>
                  </a:lnTo>
                  <a:lnTo>
                    <a:pt x="1088" y="633"/>
                  </a:lnTo>
                  <a:lnTo>
                    <a:pt x="1095" y="687"/>
                  </a:lnTo>
                  <a:lnTo>
                    <a:pt x="1095" y="737"/>
                  </a:lnTo>
                  <a:lnTo>
                    <a:pt x="1090" y="786"/>
                  </a:lnTo>
                  <a:lnTo>
                    <a:pt x="1079" y="833"/>
                  </a:lnTo>
                  <a:lnTo>
                    <a:pt x="1064" y="877"/>
                  </a:lnTo>
                  <a:lnTo>
                    <a:pt x="1044" y="920"/>
                  </a:lnTo>
                  <a:lnTo>
                    <a:pt x="1020" y="959"/>
                  </a:lnTo>
                  <a:lnTo>
                    <a:pt x="992" y="998"/>
                  </a:lnTo>
                  <a:lnTo>
                    <a:pt x="962" y="1032"/>
                  </a:lnTo>
                  <a:lnTo>
                    <a:pt x="929" y="1064"/>
                  </a:lnTo>
                  <a:lnTo>
                    <a:pt x="892" y="1093"/>
                  </a:lnTo>
                  <a:lnTo>
                    <a:pt x="856" y="1119"/>
                  </a:lnTo>
                  <a:lnTo>
                    <a:pt x="817" y="1142"/>
                  </a:lnTo>
                  <a:lnTo>
                    <a:pt x="778" y="1161"/>
                  </a:lnTo>
                  <a:lnTo>
                    <a:pt x="738" y="1177"/>
                  </a:lnTo>
                  <a:lnTo>
                    <a:pt x="698" y="1189"/>
                  </a:lnTo>
                  <a:lnTo>
                    <a:pt x="630" y="1202"/>
                  </a:lnTo>
                  <a:lnTo>
                    <a:pt x="563" y="1208"/>
                  </a:lnTo>
                  <a:lnTo>
                    <a:pt x="498" y="1207"/>
                  </a:lnTo>
                  <a:lnTo>
                    <a:pt x="434" y="1201"/>
                  </a:lnTo>
                  <a:lnTo>
                    <a:pt x="374" y="1187"/>
                  </a:lnTo>
                  <a:lnTo>
                    <a:pt x="315" y="1168"/>
                  </a:lnTo>
                  <a:lnTo>
                    <a:pt x="261" y="1144"/>
                  </a:lnTo>
                  <a:lnTo>
                    <a:pt x="210" y="1114"/>
                  </a:lnTo>
                  <a:lnTo>
                    <a:pt x="162" y="1080"/>
                  </a:lnTo>
                  <a:lnTo>
                    <a:pt x="120" y="1040"/>
                  </a:lnTo>
                  <a:lnTo>
                    <a:pt x="82" y="998"/>
                  </a:lnTo>
                  <a:lnTo>
                    <a:pt x="49" y="951"/>
                  </a:lnTo>
                  <a:lnTo>
                    <a:pt x="22" y="901"/>
                  </a:lnTo>
                  <a:lnTo>
                    <a:pt x="0" y="848"/>
                  </a:lnTo>
                  <a:lnTo>
                    <a:pt x="25" y="883"/>
                  </a:lnTo>
                  <a:lnTo>
                    <a:pt x="56" y="913"/>
                  </a:lnTo>
                  <a:lnTo>
                    <a:pt x="90" y="940"/>
                  </a:lnTo>
                  <a:lnTo>
                    <a:pt x="128" y="963"/>
                  </a:lnTo>
                  <a:lnTo>
                    <a:pt x="170" y="982"/>
                  </a:lnTo>
                  <a:lnTo>
                    <a:pt x="213" y="997"/>
                  </a:lnTo>
                  <a:lnTo>
                    <a:pt x="258" y="1009"/>
                  </a:lnTo>
                  <a:lnTo>
                    <a:pt x="306" y="1016"/>
                  </a:lnTo>
                  <a:lnTo>
                    <a:pt x="353" y="1020"/>
                  </a:lnTo>
                  <a:lnTo>
                    <a:pt x="399" y="1019"/>
                  </a:lnTo>
                  <a:lnTo>
                    <a:pt x="447" y="1015"/>
                  </a:lnTo>
                  <a:lnTo>
                    <a:pt x="492" y="1006"/>
                  </a:lnTo>
                  <a:lnTo>
                    <a:pt x="534" y="994"/>
                  </a:lnTo>
                  <a:lnTo>
                    <a:pt x="575" y="979"/>
                  </a:lnTo>
                  <a:lnTo>
                    <a:pt x="612" y="958"/>
                  </a:lnTo>
                  <a:lnTo>
                    <a:pt x="655" y="928"/>
                  </a:lnTo>
                  <a:lnTo>
                    <a:pt x="694" y="894"/>
                  </a:lnTo>
                  <a:lnTo>
                    <a:pt x="728" y="858"/>
                  </a:lnTo>
                  <a:lnTo>
                    <a:pt x="756" y="821"/>
                  </a:lnTo>
                  <a:lnTo>
                    <a:pt x="779" y="780"/>
                  </a:lnTo>
                  <a:lnTo>
                    <a:pt x="796" y="738"/>
                  </a:lnTo>
                  <a:lnTo>
                    <a:pt x="806" y="695"/>
                  </a:lnTo>
                  <a:lnTo>
                    <a:pt x="811" y="652"/>
                  </a:lnTo>
                  <a:lnTo>
                    <a:pt x="809" y="608"/>
                  </a:lnTo>
                  <a:lnTo>
                    <a:pt x="800" y="563"/>
                  </a:lnTo>
                  <a:lnTo>
                    <a:pt x="784" y="520"/>
                  </a:lnTo>
                  <a:lnTo>
                    <a:pt x="761" y="478"/>
                  </a:lnTo>
                  <a:lnTo>
                    <a:pt x="731" y="436"/>
                  </a:lnTo>
                  <a:lnTo>
                    <a:pt x="728" y="433"/>
                  </a:lnTo>
                  <a:lnTo>
                    <a:pt x="724" y="426"/>
                  </a:lnTo>
                  <a:lnTo>
                    <a:pt x="714" y="415"/>
                  </a:lnTo>
                  <a:lnTo>
                    <a:pt x="702" y="401"/>
                  </a:lnTo>
                  <a:lnTo>
                    <a:pt x="687" y="382"/>
                  </a:lnTo>
                  <a:lnTo>
                    <a:pt x="670" y="363"/>
                  </a:lnTo>
                  <a:lnTo>
                    <a:pt x="651" y="340"/>
                  </a:lnTo>
                  <a:lnTo>
                    <a:pt x="631" y="316"/>
                  </a:lnTo>
                  <a:lnTo>
                    <a:pt x="609" y="291"/>
                  </a:lnTo>
                  <a:lnTo>
                    <a:pt x="589" y="265"/>
                  </a:lnTo>
                  <a:lnTo>
                    <a:pt x="567" y="239"/>
                  </a:lnTo>
                  <a:lnTo>
                    <a:pt x="545" y="213"/>
                  </a:lnTo>
                  <a:lnTo>
                    <a:pt x="524" y="188"/>
                  </a:lnTo>
                  <a:lnTo>
                    <a:pt x="526" y="189"/>
                  </a:lnTo>
                  <a:lnTo>
                    <a:pt x="521" y="184"/>
                  </a:lnTo>
                  <a:lnTo>
                    <a:pt x="517" y="180"/>
                  </a:lnTo>
                  <a:lnTo>
                    <a:pt x="515" y="177"/>
                  </a:lnTo>
                  <a:lnTo>
                    <a:pt x="513" y="175"/>
                  </a:lnTo>
                  <a:lnTo>
                    <a:pt x="512" y="175"/>
                  </a:lnTo>
                  <a:lnTo>
                    <a:pt x="499" y="154"/>
                  </a:lnTo>
                  <a:lnTo>
                    <a:pt x="492" y="131"/>
                  </a:lnTo>
                  <a:lnTo>
                    <a:pt x="490" y="110"/>
                  </a:lnTo>
                  <a:lnTo>
                    <a:pt x="494" y="87"/>
                  </a:lnTo>
                  <a:lnTo>
                    <a:pt x="502" y="65"/>
                  </a:lnTo>
                  <a:lnTo>
                    <a:pt x="517" y="44"/>
                  </a:lnTo>
                  <a:lnTo>
                    <a:pt x="534" y="28"/>
                  </a:lnTo>
                  <a:lnTo>
                    <a:pt x="555" y="13"/>
                  </a:lnTo>
                  <a:lnTo>
                    <a:pt x="577" y="5"/>
                  </a:lnTo>
                  <a:lnTo>
                    <a:pt x="60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0"/>
            <p:cNvSpPr>
              <a:spLocks/>
            </p:cNvSpPr>
            <p:nvPr userDrawn="1"/>
          </p:nvSpPr>
          <p:spPr bwMode="auto">
            <a:xfrm>
              <a:off x="6145213" y="4384676"/>
              <a:ext cx="434975" cy="476250"/>
            </a:xfrm>
            <a:custGeom>
              <a:avLst/>
              <a:gdLst>
                <a:gd name="T0" fmla="*/ 599 w 1096"/>
                <a:gd name="T1" fmla="*/ 0 h 1202"/>
                <a:gd name="T2" fmla="*/ 723 w 1096"/>
                <a:gd name="T3" fmla="*/ 21 h 1202"/>
                <a:gd name="T4" fmla="*/ 834 w 1096"/>
                <a:gd name="T5" fmla="*/ 64 h 1202"/>
                <a:gd name="T6" fmla="*/ 933 w 1096"/>
                <a:gd name="T7" fmla="*/ 128 h 1202"/>
                <a:gd name="T8" fmla="*/ 1014 w 1096"/>
                <a:gd name="T9" fmla="*/ 210 h 1202"/>
                <a:gd name="T10" fmla="*/ 1075 w 1096"/>
                <a:gd name="T11" fmla="*/ 307 h 1202"/>
                <a:gd name="T12" fmla="*/ 1071 w 1096"/>
                <a:gd name="T13" fmla="*/ 325 h 1202"/>
                <a:gd name="T14" fmla="*/ 1007 w 1096"/>
                <a:gd name="T15" fmla="*/ 268 h 1202"/>
                <a:gd name="T16" fmla="*/ 927 w 1096"/>
                <a:gd name="T17" fmla="*/ 226 h 1202"/>
                <a:gd name="T18" fmla="*/ 838 w 1096"/>
                <a:gd name="T19" fmla="*/ 199 h 1202"/>
                <a:gd name="T20" fmla="*/ 743 w 1096"/>
                <a:gd name="T21" fmla="*/ 188 h 1202"/>
                <a:gd name="T22" fmla="*/ 650 w 1096"/>
                <a:gd name="T23" fmla="*/ 193 h 1202"/>
                <a:gd name="T24" fmla="*/ 561 w 1096"/>
                <a:gd name="T25" fmla="*/ 214 h 1202"/>
                <a:gd name="T26" fmla="*/ 483 w 1096"/>
                <a:gd name="T27" fmla="*/ 249 h 1202"/>
                <a:gd name="T28" fmla="*/ 401 w 1096"/>
                <a:gd name="T29" fmla="*/ 313 h 1202"/>
                <a:gd name="T30" fmla="*/ 339 w 1096"/>
                <a:gd name="T31" fmla="*/ 388 h 1202"/>
                <a:gd name="T32" fmla="*/ 300 w 1096"/>
                <a:gd name="T33" fmla="*/ 470 h 1202"/>
                <a:gd name="T34" fmla="*/ 285 w 1096"/>
                <a:gd name="T35" fmla="*/ 555 h 1202"/>
                <a:gd name="T36" fmla="*/ 296 w 1096"/>
                <a:gd name="T37" fmla="*/ 643 h 1202"/>
                <a:gd name="T38" fmla="*/ 335 w 1096"/>
                <a:gd name="T39" fmla="*/ 730 h 1202"/>
                <a:gd name="T40" fmla="*/ 367 w 1096"/>
                <a:gd name="T41" fmla="*/ 775 h 1202"/>
                <a:gd name="T42" fmla="*/ 383 w 1096"/>
                <a:gd name="T43" fmla="*/ 793 h 1202"/>
                <a:gd name="T44" fmla="*/ 411 w 1096"/>
                <a:gd name="T45" fmla="*/ 827 h 1202"/>
                <a:gd name="T46" fmla="*/ 447 w 1096"/>
                <a:gd name="T47" fmla="*/ 870 h 1202"/>
                <a:gd name="T48" fmla="*/ 489 w 1096"/>
                <a:gd name="T49" fmla="*/ 921 h 1202"/>
                <a:gd name="T50" fmla="*/ 534 w 1096"/>
                <a:gd name="T51" fmla="*/ 974 h 1202"/>
                <a:gd name="T52" fmla="*/ 523 w 1096"/>
                <a:gd name="T53" fmla="*/ 962 h 1202"/>
                <a:gd name="T54" fmla="*/ 551 w 1096"/>
                <a:gd name="T55" fmla="*/ 996 h 1202"/>
                <a:gd name="T56" fmla="*/ 571 w 1096"/>
                <a:gd name="T57" fmla="*/ 1020 h 1202"/>
                <a:gd name="T58" fmla="*/ 578 w 1096"/>
                <a:gd name="T59" fmla="*/ 1028 h 1202"/>
                <a:gd name="T60" fmla="*/ 599 w 1096"/>
                <a:gd name="T61" fmla="*/ 1071 h 1202"/>
                <a:gd name="T62" fmla="*/ 596 w 1096"/>
                <a:gd name="T63" fmla="*/ 1115 h 1202"/>
                <a:gd name="T64" fmla="*/ 574 w 1096"/>
                <a:gd name="T65" fmla="*/ 1158 h 1202"/>
                <a:gd name="T66" fmla="*/ 536 w 1096"/>
                <a:gd name="T67" fmla="*/ 1189 h 1202"/>
                <a:gd name="T68" fmla="*/ 491 w 1096"/>
                <a:gd name="T69" fmla="*/ 1202 h 1202"/>
                <a:gd name="T70" fmla="*/ 447 w 1096"/>
                <a:gd name="T71" fmla="*/ 1196 h 1202"/>
                <a:gd name="T72" fmla="*/ 409 w 1096"/>
                <a:gd name="T73" fmla="*/ 1168 h 1202"/>
                <a:gd name="T74" fmla="*/ 390 w 1096"/>
                <a:gd name="T75" fmla="*/ 1143 h 1202"/>
                <a:gd name="T76" fmla="*/ 104 w 1096"/>
                <a:gd name="T77" fmla="*/ 796 h 1202"/>
                <a:gd name="T78" fmla="*/ 41 w 1096"/>
                <a:gd name="T79" fmla="*/ 682 h 1202"/>
                <a:gd name="T80" fmla="*/ 7 w 1096"/>
                <a:gd name="T81" fmla="*/ 573 h 1202"/>
                <a:gd name="T82" fmla="*/ 0 w 1096"/>
                <a:gd name="T83" fmla="*/ 471 h 1202"/>
                <a:gd name="T84" fmla="*/ 17 w 1096"/>
                <a:gd name="T85" fmla="*/ 375 h 1202"/>
                <a:gd name="T86" fmla="*/ 52 w 1096"/>
                <a:gd name="T87" fmla="*/ 287 h 1202"/>
                <a:gd name="T88" fmla="*/ 103 w 1096"/>
                <a:gd name="T89" fmla="*/ 210 h 1202"/>
                <a:gd name="T90" fmla="*/ 168 w 1096"/>
                <a:gd name="T91" fmla="*/ 144 h 1202"/>
                <a:gd name="T92" fmla="*/ 240 w 1096"/>
                <a:gd name="T93" fmla="*/ 88 h 1202"/>
                <a:gd name="T94" fmla="*/ 318 w 1096"/>
                <a:gd name="T95" fmla="*/ 47 h 1202"/>
                <a:gd name="T96" fmla="*/ 398 w 1096"/>
                <a:gd name="T97" fmla="*/ 19 h 1202"/>
                <a:gd name="T98" fmla="*/ 533 w 1096"/>
                <a:gd name="T99" fmla="*/ 0 h 1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96" h="1202">
                  <a:moveTo>
                    <a:pt x="533" y="0"/>
                  </a:moveTo>
                  <a:lnTo>
                    <a:pt x="599" y="0"/>
                  </a:lnTo>
                  <a:lnTo>
                    <a:pt x="662" y="7"/>
                  </a:lnTo>
                  <a:lnTo>
                    <a:pt x="723" y="21"/>
                  </a:lnTo>
                  <a:lnTo>
                    <a:pt x="780" y="40"/>
                  </a:lnTo>
                  <a:lnTo>
                    <a:pt x="834" y="64"/>
                  </a:lnTo>
                  <a:lnTo>
                    <a:pt x="887" y="94"/>
                  </a:lnTo>
                  <a:lnTo>
                    <a:pt x="933" y="128"/>
                  </a:lnTo>
                  <a:lnTo>
                    <a:pt x="976" y="167"/>
                  </a:lnTo>
                  <a:lnTo>
                    <a:pt x="1014" y="210"/>
                  </a:lnTo>
                  <a:lnTo>
                    <a:pt x="1047" y="256"/>
                  </a:lnTo>
                  <a:lnTo>
                    <a:pt x="1075" y="307"/>
                  </a:lnTo>
                  <a:lnTo>
                    <a:pt x="1096" y="360"/>
                  </a:lnTo>
                  <a:lnTo>
                    <a:pt x="1071" y="325"/>
                  </a:lnTo>
                  <a:lnTo>
                    <a:pt x="1041" y="295"/>
                  </a:lnTo>
                  <a:lnTo>
                    <a:pt x="1007" y="268"/>
                  </a:lnTo>
                  <a:lnTo>
                    <a:pt x="968" y="245"/>
                  </a:lnTo>
                  <a:lnTo>
                    <a:pt x="927" y="226"/>
                  </a:lnTo>
                  <a:lnTo>
                    <a:pt x="883" y="210"/>
                  </a:lnTo>
                  <a:lnTo>
                    <a:pt x="838" y="199"/>
                  </a:lnTo>
                  <a:lnTo>
                    <a:pt x="791" y="192"/>
                  </a:lnTo>
                  <a:lnTo>
                    <a:pt x="743" y="188"/>
                  </a:lnTo>
                  <a:lnTo>
                    <a:pt x="696" y="188"/>
                  </a:lnTo>
                  <a:lnTo>
                    <a:pt x="650" y="193"/>
                  </a:lnTo>
                  <a:lnTo>
                    <a:pt x="605" y="202"/>
                  </a:lnTo>
                  <a:lnTo>
                    <a:pt x="561" y="214"/>
                  </a:lnTo>
                  <a:lnTo>
                    <a:pt x="521" y="229"/>
                  </a:lnTo>
                  <a:lnTo>
                    <a:pt x="483" y="249"/>
                  </a:lnTo>
                  <a:lnTo>
                    <a:pt x="440" y="280"/>
                  </a:lnTo>
                  <a:lnTo>
                    <a:pt x="401" y="313"/>
                  </a:lnTo>
                  <a:lnTo>
                    <a:pt x="368" y="349"/>
                  </a:lnTo>
                  <a:lnTo>
                    <a:pt x="339" y="388"/>
                  </a:lnTo>
                  <a:lnTo>
                    <a:pt x="317" y="427"/>
                  </a:lnTo>
                  <a:lnTo>
                    <a:pt x="300" y="470"/>
                  </a:lnTo>
                  <a:lnTo>
                    <a:pt x="289" y="512"/>
                  </a:lnTo>
                  <a:lnTo>
                    <a:pt x="285" y="555"/>
                  </a:lnTo>
                  <a:lnTo>
                    <a:pt x="287" y="600"/>
                  </a:lnTo>
                  <a:lnTo>
                    <a:pt x="296" y="643"/>
                  </a:lnTo>
                  <a:lnTo>
                    <a:pt x="312" y="687"/>
                  </a:lnTo>
                  <a:lnTo>
                    <a:pt x="335" y="730"/>
                  </a:lnTo>
                  <a:lnTo>
                    <a:pt x="366" y="773"/>
                  </a:lnTo>
                  <a:lnTo>
                    <a:pt x="367" y="775"/>
                  </a:lnTo>
                  <a:lnTo>
                    <a:pt x="373" y="782"/>
                  </a:lnTo>
                  <a:lnTo>
                    <a:pt x="383" y="793"/>
                  </a:lnTo>
                  <a:lnTo>
                    <a:pt x="396" y="809"/>
                  </a:lnTo>
                  <a:lnTo>
                    <a:pt x="411" y="827"/>
                  </a:lnTo>
                  <a:lnTo>
                    <a:pt x="429" y="847"/>
                  </a:lnTo>
                  <a:lnTo>
                    <a:pt x="447" y="870"/>
                  </a:lnTo>
                  <a:lnTo>
                    <a:pt x="468" y="896"/>
                  </a:lnTo>
                  <a:lnTo>
                    <a:pt x="489" y="921"/>
                  </a:lnTo>
                  <a:lnTo>
                    <a:pt x="511" y="948"/>
                  </a:lnTo>
                  <a:lnTo>
                    <a:pt x="534" y="974"/>
                  </a:lnTo>
                  <a:lnTo>
                    <a:pt x="556" y="999"/>
                  </a:lnTo>
                  <a:lnTo>
                    <a:pt x="523" y="962"/>
                  </a:lnTo>
                  <a:lnTo>
                    <a:pt x="538" y="980"/>
                  </a:lnTo>
                  <a:lnTo>
                    <a:pt x="551" y="996"/>
                  </a:lnTo>
                  <a:lnTo>
                    <a:pt x="562" y="1009"/>
                  </a:lnTo>
                  <a:lnTo>
                    <a:pt x="571" y="1020"/>
                  </a:lnTo>
                  <a:lnTo>
                    <a:pt x="577" y="1026"/>
                  </a:lnTo>
                  <a:lnTo>
                    <a:pt x="578" y="1028"/>
                  </a:lnTo>
                  <a:lnTo>
                    <a:pt x="591" y="1049"/>
                  </a:lnTo>
                  <a:lnTo>
                    <a:pt x="599" y="1071"/>
                  </a:lnTo>
                  <a:lnTo>
                    <a:pt x="600" y="1094"/>
                  </a:lnTo>
                  <a:lnTo>
                    <a:pt x="596" y="1115"/>
                  </a:lnTo>
                  <a:lnTo>
                    <a:pt x="588" y="1137"/>
                  </a:lnTo>
                  <a:lnTo>
                    <a:pt x="574" y="1158"/>
                  </a:lnTo>
                  <a:lnTo>
                    <a:pt x="556" y="1176"/>
                  </a:lnTo>
                  <a:lnTo>
                    <a:pt x="536" y="1189"/>
                  </a:lnTo>
                  <a:lnTo>
                    <a:pt x="514" y="1199"/>
                  </a:lnTo>
                  <a:lnTo>
                    <a:pt x="491" y="1202"/>
                  </a:lnTo>
                  <a:lnTo>
                    <a:pt x="469" y="1202"/>
                  </a:lnTo>
                  <a:lnTo>
                    <a:pt x="447" y="1196"/>
                  </a:lnTo>
                  <a:lnTo>
                    <a:pt x="428" y="1184"/>
                  </a:lnTo>
                  <a:lnTo>
                    <a:pt x="409" y="1168"/>
                  </a:lnTo>
                  <a:lnTo>
                    <a:pt x="352" y="1098"/>
                  </a:lnTo>
                  <a:lnTo>
                    <a:pt x="390" y="1143"/>
                  </a:lnTo>
                  <a:lnTo>
                    <a:pt x="149" y="855"/>
                  </a:lnTo>
                  <a:lnTo>
                    <a:pt x="104" y="796"/>
                  </a:lnTo>
                  <a:lnTo>
                    <a:pt x="69" y="739"/>
                  </a:lnTo>
                  <a:lnTo>
                    <a:pt x="41" y="682"/>
                  </a:lnTo>
                  <a:lnTo>
                    <a:pt x="21" y="628"/>
                  </a:lnTo>
                  <a:lnTo>
                    <a:pt x="7" y="573"/>
                  </a:lnTo>
                  <a:lnTo>
                    <a:pt x="1" y="522"/>
                  </a:lnTo>
                  <a:lnTo>
                    <a:pt x="0" y="471"/>
                  </a:lnTo>
                  <a:lnTo>
                    <a:pt x="6" y="421"/>
                  </a:lnTo>
                  <a:lnTo>
                    <a:pt x="17" y="375"/>
                  </a:lnTo>
                  <a:lnTo>
                    <a:pt x="33" y="331"/>
                  </a:lnTo>
                  <a:lnTo>
                    <a:pt x="52" y="287"/>
                  </a:lnTo>
                  <a:lnTo>
                    <a:pt x="77" y="248"/>
                  </a:lnTo>
                  <a:lnTo>
                    <a:pt x="103" y="210"/>
                  </a:lnTo>
                  <a:lnTo>
                    <a:pt x="135" y="175"/>
                  </a:lnTo>
                  <a:lnTo>
                    <a:pt x="168" y="144"/>
                  </a:lnTo>
                  <a:lnTo>
                    <a:pt x="203" y="115"/>
                  </a:lnTo>
                  <a:lnTo>
                    <a:pt x="240" y="88"/>
                  </a:lnTo>
                  <a:lnTo>
                    <a:pt x="279" y="65"/>
                  </a:lnTo>
                  <a:lnTo>
                    <a:pt x="318" y="47"/>
                  </a:lnTo>
                  <a:lnTo>
                    <a:pt x="358" y="31"/>
                  </a:lnTo>
                  <a:lnTo>
                    <a:pt x="398" y="19"/>
                  </a:lnTo>
                  <a:lnTo>
                    <a:pt x="466" y="6"/>
                  </a:lnTo>
                  <a:lnTo>
                    <a:pt x="53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1"/>
            <p:cNvSpPr>
              <a:spLocks noEditPoints="1"/>
            </p:cNvSpPr>
            <p:nvPr userDrawn="1"/>
          </p:nvSpPr>
          <p:spPr bwMode="auto">
            <a:xfrm>
              <a:off x="7675563" y="4867276"/>
              <a:ext cx="52388" cy="50800"/>
            </a:xfrm>
            <a:custGeom>
              <a:avLst/>
              <a:gdLst>
                <a:gd name="T0" fmla="*/ 51 w 130"/>
                <a:gd name="T1" fmla="*/ 60 h 128"/>
                <a:gd name="T2" fmla="*/ 70 w 130"/>
                <a:gd name="T3" fmla="*/ 60 h 128"/>
                <a:gd name="T4" fmla="*/ 77 w 130"/>
                <a:gd name="T5" fmla="*/ 59 h 128"/>
                <a:gd name="T6" fmla="*/ 82 w 130"/>
                <a:gd name="T7" fmla="*/ 55 h 128"/>
                <a:gd name="T8" fmla="*/ 83 w 130"/>
                <a:gd name="T9" fmla="*/ 48 h 128"/>
                <a:gd name="T10" fmla="*/ 82 w 130"/>
                <a:gd name="T11" fmla="*/ 42 h 128"/>
                <a:gd name="T12" fmla="*/ 77 w 130"/>
                <a:gd name="T13" fmla="*/ 38 h 128"/>
                <a:gd name="T14" fmla="*/ 71 w 130"/>
                <a:gd name="T15" fmla="*/ 37 h 128"/>
                <a:gd name="T16" fmla="*/ 51 w 130"/>
                <a:gd name="T17" fmla="*/ 37 h 128"/>
                <a:gd name="T18" fmla="*/ 68 w 130"/>
                <a:gd name="T19" fmla="*/ 28 h 128"/>
                <a:gd name="T20" fmla="*/ 89 w 130"/>
                <a:gd name="T21" fmla="*/ 32 h 128"/>
                <a:gd name="T22" fmla="*/ 95 w 130"/>
                <a:gd name="T23" fmla="*/ 48 h 128"/>
                <a:gd name="T24" fmla="*/ 90 w 130"/>
                <a:gd name="T25" fmla="*/ 63 h 128"/>
                <a:gd name="T26" fmla="*/ 76 w 130"/>
                <a:gd name="T27" fmla="*/ 69 h 128"/>
                <a:gd name="T28" fmla="*/ 84 w 130"/>
                <a:gd name="T29" fmla="*/ 101 h 128"/>
                <a:gd name="T30" fmla="*/ 51 w 130"/>
                <a:gd name="T31" fmla="*/ 69 h 128"/>
                <a:gd name="T32" fmla="*/ 40 w 130"/>
                <a:gd name="T33" fmla="*/ 101 h 128"/>
                <a:gd name="T34" fmla="*/ 66 w 130"/>
                <a:gd name="T35" fmla="*/ 11 h 128"/>
                <a:gd name="T36" fmla="*/ 34 w 130"/>
                <a:gd name="T37" fmla="*/ 20 h 128"/>
                <a:gd name="T38" fmla="*/ 16 w 130"/>
                <a:gd name="T39" fmla="*/ 47 h 128"/>
                <a:gd name="T40" fmla="*/ 16 w 130"/>
                <a:gd name="T41" fmla="*/ 82 h 128"/>
                <a:gd name="T42" fmla="*/ 34 w 130"/>
                <a:gd name="T43" fmla="*/ 107 h 128"/>
                <a:gd name="T44" fmla="*/ 66 w 130"/>
                <a:gd name="T45" fmla="*/ 117 h 128"/>
                <a:gd name="T46" fmla="*/ 96 w 130"/>
                <a:gd name="T47" fmla="*/ 107 h 128"/>
                <a:gd name="T48" fmla="*/ 115 w 130"/>
                <a:gd name="T49" fmla="*/ 82 h 128"/>
                <a:gd name="T50" fmla="*/ 115 w 130"/>
                <a:gd name="T51" fmla="*/ 47 h 128"/>
                <a:gd name="T52" fmla="*/ 96 w 130"/>
                <a:gd name="T53" fmla="*/ 20 h 128"/>
                <a:gd name="T54" fmla="*/ 66 w 130"/>
                <a:gd name="T55" fmla="*/ 11 h 128"/>
                <a:gd name="T56" fmla="*/ 85 w 130"/>
                <a:gd name="T57" fmla="*/ 3 h 128"/>
                <a:gd name="T58" fmla="*/ 118 w 130"/>
                <a:gd name="T59" fmla="*/ 25 h 128"/>
                <a:gd name="T60" fmla="*/ 130 w 130"/>
                <a:gd name="T61" fmla="*/ 64 h 128"/>
                <a:gd name="T62" fmla="*/ 118 w 130"/>
                <a:gd name="T63" fmla="*/ 102 h 128"/>
                <a:gd name="T64" fmla="*/ 85 w 130"/>
                <a:gd name="T65" fmla="*/ 125 h 128"/>
                <a:gd name="T66" fmla="*/ 45 w 130"/>
                <a:gd name="T67" fmla="*/ 125 h 128"/>
                <a:gd name="T68" fmla="*/ 13 w 130"/>
                <a:gd name="T69" fmla="*/ 102 h 128"/>
                <a:gd name="T70" fmla="*/ 0 w 130"/>
                <a:gd name="T71" fmla="*/ 64 h 128"/>
                <a:gd name="T72" fmla="*/ 13 w 130"/>
                <a:gd name="T73" fmla="*/ 25 h 128"/>
                <a:gd name="T74" fmla="*/ 45 w 130"/>
                <a:gd name="T75" fmla="*/ 3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0" h="128">
                  <a:moveTo>
                    <a:pt x="51" y="37"/>
                  </a:moveTo>
                  <a:lnTo>
                    <a:pt x="51" y="60"/>
                  </a:lnTo>
                  <a:lnTo>
                    <a:pt x="66" y="60"/>
                  </a:lnTo>
                  <a:lnTo>
                    <a:pt x="70" y="60"/>
                  </a:lnTo>
                  <a:lnTo>
                    <a:pt x="73" y="59"/>
                  </a:lnTo>
                  <a:lnTo>
                    <a:pt x="77" y="59"/>
                  </a:lnTo>
                  <a:lnTo>
                    <a:pt x="79" y="56"/>
                  </a:lnTo>
                  <a:lnTo>
                    <a:pt x="82" y="55"/>
                  </a:lnTo>
                  <a:lnTo>
                    <a:pt x="83" y="52"/>
                  </a:lnTo>
                  <a:lnTo>
                    <a:pt x="83" y="48"/>
                  </a:lnTo>
                  <a:lnTo>
                    <a:pt x="83" y="44"/>
                  </a:lnTo>
                  <a:lnTo>
                    <a:pt x="82" y="42"/>
                  </a:lnTo>
                  <a:lnTo>
                    <a:pt x="79" y="40"/>
                  </a:lnTo>
                  <a:lnTo>
                    <a:pt x="77" y="38"/>
                  </a:lnTo>
                  <a:lnTo>
                    <a:pt x="73" y="37"/>
                  </a:lnTo>
                  <a:lnTo>
                    <a:pt x="71" y="37"/>
                  </a:lnTo>
                  <a:lnTo>
                    <a:pt x="67" y="37"/>
                  </a:lnTo>
                  <a:lnTo>
                    <a:pt x="51" y="37"/>
                  </a:lnTo>
                  <a:close/>
                  <a:moveTo>
                    <a:pt x="40" y="28"/>
                  </a:moveTo>
                  <a:lnTo>
                    <a:pt x="68" y="28"/>
                  </a:lnTo>
                  <a:lnTo>
                    <a:pt x="81" y="29"/>
                  </a:lnTo>
                  <a:lnTo>
                    <a:pt x="89" y="32"/>
                  </a:lnTo>
                  <a:lnTo>
                    <a:pt x="94" y="38"/>
                  </a:lnTo>
                  <a:lnTo>
                    <a:pt x="95" y="48"/>
                  </a:lnTo>
                  <a:lnTo>
                    <a:pt x="94" y="56"/>
                  </a:lnTo>
                  <a:lnTo>
                    <a:pt x="90" y="63"/>
                  </a:lnTo>
                  <a:lnTo>
                    <a:pt x="83" y="66"/>
                  </a:lnTo>
                  <a:lnTo>
                    <a:pt x="76" y="69"/>
                  </a:lnTo>
                  <a:lnTo>
                    <a:pt x="98" y="101"/>
                  </a:lnTo>
                  <a:lnTo>
                    <a:pt x="84" y="101"/>
                  </a:lnTo>
                  <a:lnTo>
                    <a:pt x="65" y="69"/>
                  </a:lnTo>
                  <a:lnTo>
                    <a:pt x="51" y="69"/>
                  </a:lnTo>
                  <a:lnTo>
                    <a:pt x="51" y="101"/>
                  </a:lnTo>
                  <a:lnTo>
                    <a:pt x="40" y="101"/>
                  </a:lnTo>
                  <a:lnTo>
                    <a:pt x="40" y="28"/>
                  </a:lnTo>
                  <a:close/>
                  <a:moveTo>
                    <a:pt x="66" y="11"/>
                  </a:moveTo>
                  <a:lnTo>
                    <a:pt x="49" y="13"/>
                  </a:lnTo>
                  <a:lnTo>
                    <a:pt x="34" y="20"/>
                  </a:lnTo>
                  <a:lnTo>
                    <a:pt x="23" y="32"/>
                  </a:lnTo>
                  <a:lnTo>
                    <a:pt x="16" y="47"/>
                  </a:lnTo>
                  <a:lnTo>
                    <a:pt x="14" y="64"/>
                  </a:lnTo>
                  <a:lnTo>
                    <a:pt x="16" y="82"/>
                  </a:lnTo>
                  <a:lnTo>
                    <a:pt x="23" y="96"/>
                  </a:lnTo>
                  <a:lnTo>
                    <a:pt x="34" y="107"/>
                  </a:lnTo>
                  <a:lnTo>
                    <a:pt x="49" y="114"/>
                  </a:lnTo>
                  <a:lnTo>
                    <a:pt x="66" y="117"/>
                  </a:lnTo>
                  <a:lnTo>
                    <a:pt x="82" y="114"/>
                  </a:lnTo>
                  <a:lnTo>
                    <a:pt x="96" y="107"/>
                  </a:lnTo>
                  <a:lnTo>
                    <a:pt x="107" y="96"/>
                  </a:lnTo>
                  <a:lnTo>
                    <a:pt x="115" y="82"/>
                  </a:lnTo>
                  <a:lnTo>
                    <a:pt x="118" y="64"/>
                  </a:lnTo>
                  <a:lnTo>
                    <a:pt x="115" y="47"/>
                  </a:lnTo>
                  <a:lnTo>
                    <a:pt x="107" y="32"/>
                  </a:lnTo>
                  <a:lnTo>
                    <a:pt x="96" y="20"/>
                  </a:lnTo>
                  <a:lnTo>
                    <a:pt x="82" y="13"/>
                  </a:lnTo>
                  <a:lnTo>
                    <a:pt x="66" y="11"/>
                  </a:lnTo>
                  <a:close/>
                  <a:moveTo>
                    <a:pt x="66" y="0"/>
                  </a:moveTo>
                  <a:lnTo>
                    <a:pt x="85" y="3"/>
                  </a:lnTo>
                  <a:lnTo>
                    <a:pt x="104" y="12"/>
                  </a:lnTo>
                  <a:lnTo>
                    <a:pt x="118" y="25"/>
                  </a:lnTo>
                  <a:lnTo>
                    <a:pt x="127" y="43"/>
                  </a:lnTo>
                  <a:lnTo>
                    <a:pt x="130" y="64"/>
                  </a:lnTo>
                  <a:lnTo>
                    <a:pt x="127" y="84"/>
                  </a:lnTo>
                  <a:lnTo>
                    <a:pt x="118" y="102"/>
                  </a:lnTo>
                  <a:lnTo>
                    <a:pt x="104" y="116"/>
                  </a:lnTo>
                  <a:lnTo>
                    <a:pt x="85" y="125"/>
                  </a:lnTo>
                  <a:lnTo>
                    <a:pt x="66" y="128"/>
                  </a:lnTo>
                  <a:lnTo>
                    <a:pt x="45" y="125"/>
                  </a:lnTo>
                  <a:lnTo>
                    <a:pt x="27" y="116"/>
                  </a:lnTo>
                  <a:lnTo>
                    <a:pt x="13" y="102"/>
                  </a:lnTo>
                  <a:lnTo>
                    <a:pt x="4" y="84"/>
                  </a:lnTo>
                  <a:lnTo>
                    <a:pt x="0" y="64"/>
                  </a:lnTo>
                  <a:lnTo>
                    <a:pt x="4" y="43"/>
                  </a:lnTo>
                  <a:lnTo>
                    <a:pt x="13" y="25"/>
                  </a:lnTo>
                  <a:lnTo>
                    <a:pt x="27" y="12"/>
                  </a:lnTo>
                  <a:lnTo>
                    <a:pt x="45" y="3"/>
                  </a:lnTo>
                  <a:lnTo>
                    <a:pt x="6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2"/>
            <p:cNvSpPr>
              <a:spLocks noEditPoints="1"/>
            </p:cNvSpPr>
            <p:nvPr userDrawn="1"/>
          </p:nvSpPr>
          <p:spPr bwMode="auto">
            <a:xfrm>
              <a:off x="6591301" y="4867276"/>
              <a:ext cx="52388" cy="50800"/>
            </a:xfrm>
            <a:custGeom>
              <a:avLst/>
              <a:gdLst>
                <a:gd name="T0" fmla="*/ 51 w 130"/>
                <a:gd name="T1" fmla="*/ 60 h 128"/>
                <a:gd name="T2" fmla="*/ 69 w 130"/>
                <a:gd name="T3" fmla="*/ 60 h 128"/>
                <a:gd name="T4" fmla="*/ 75 w 130"/>
                <a:gd name="T5" fmla="*/ 59 h 128"/>
                <a:gd name="T6" fmla="*/ 81 w 130"/>
                <a:gd name="T7" fmla="*/ 55 h 128"/>
                <a:gd name="T8" fmla="*/ 82 w 130"/>
                <a:gd name="T9" fmla="*/ 48 h 128"/>
                <a:gd name="T10" fmla="*/ 81 w 130"/>
                <a:gd name="T11" fmla="*/ 42 h 128"/>
                <a:gd name="T12" fmla="*/ 76 w 130"/>
                <a:gd name="T13" fmla="*/ 38 h 128"/>
                <a:gd name="T14" fmla="*/ 70 w 130"/>
                <a:gd name="T15" fmla="*/ 37 h 128"/>
                <a:gd name="T16" fmla="*/ 51 w 130"/>
                <a:gd name="T17" fmla="*/ 37 h 128"/>
                <a:gd name="T18" fmla="*/ 68 w 130"/>
                <a:gd name="T19" fmla="*/ 28 h 128"/>
                <a:gd name="T20" fmla="*/ 88 w 130"/>
                <a:gd name="T21" fmla="*/ 32 h 128"/>
                <a:gd name="T22" fmla="*/ 94 w 130"/>
                <a:gd name="T23" fmla="*/ 48 h 128"/>
                <a:gd name="T24" fmla="*/ 88 w 130"/>
                <a:gd name="T25" fmla="*/ 63 h 128"/>
                <a:gd name="T26" fmla="*/ 75 w 130"/>
                <a:gd name="T27" fmla="*/ 69 h 128"/>
                <a:gd name="T28" fmla="*/ 83 w 130"/>
                <a:gd name="T29" fmla="*/ 101 h 128"/>
                <a:gd name="T30" fmla="*/ 51 w 130"/>
                <a:gd name="T31" fmla="*/ 69 h 128"/>
                <a:gd name="T32" fmla="*/ 40 w 130"/>
                <a:gd name="T33" fmla="*/ 101 h 128"/>
                <a:gd name="T34" fmla="*/ 64 w 130"/>
                <a:gd name="T35" fmla="*/ 11 h 128"/>
                <a:gd name="T36" fmla="*/ 34 w 130"/>
                <a:gd name="T37" fmla="*/ 20 h 128"/>
                <a:gd name="T38" fmla="*/ 14 w 130"/>
                <a:gd name="T39" fmla="*/ 47 h 128"/>
                <a:gd name="T40" fmla="*/ 14 w 130"/>
                <a:gd name="T41" fmla="*/ 82 h 128"/>
                <a:gd name="T42" fmla="*/ 34 w 130"/>
                <a:gd name="T43" fmla="*/ 107 h 128"/>
                <a:gd name="T44" fmla="*/ 64 w 130"/>
                <a:gd name="T45" fmla="*/ 117 h 128"/>
                <a:gd name="T46" fmla="*/ 96 w 130"/>
                <a:gd name="T47" fmla="*/ 107 h 128"/>
                <a:gd name="T48" fmla="*/ 114 w 130"/>
                <a:gd name="T49" fmla="*/ 82 h 128"/>
                <a:gd name="T50" fmla="*/ 114 w 130"/>
                <a:gd name="T51" fmla="*/ 47 h 128"/>
                <a:gd name="T52" fmla="*/ 96 w 130"/>
                <a:gd name="T53" fmla="*/ 20 h 128"/>
                <a:gd name="T54" fmla="*/ 64 w 130"/>
                <a:gd name="T55" fmla="*/ 11 h 128"/>
                <a:gd name="T56" fmla="*/ 85 w 130"/>
                <a:gd name="T57" fmla="*/ 3 h 128"/>
                <a:gd name="T58" fmla="*/ 117 w 130"/>
                <a:gd name="T59" fmla="*/ 25 h 128"/>
                <a:gd name="T60" fmla="*/ 130 w 130"/>
                <a:gd name="T61" fmla="*/ 64 h 128"/>
                <a:gd name="T62" fmla="*/ 117 w 130"/>
                <a:gd name="T63" fmla="*/ 102 h 128"/>
                <a:gd name="T64" fmla="*/ 85 w 130"/>
                <a:gd name="T65" fmla="*/ 125 h 128"/>
                <a:gd name="T66" fmla="*/ 45 w 130"/>
                <a:gd name="T67" fmla="*/ 125 h 128"/>
                <a:gd name="T68" fmla="*/ 12 w 130"/>
                <a:gd name="T69" fmla="*/ 102 h 128"/>
                <a:gd name="T70" fmla="*/ 0 w 130"/>
                <a:gd name="T71" fmla="*/ 64 h 128"/>
                <a:gd name="T72" fmla="*/ 12 w 130"/>
                <a:gd name="T73" fmla="*/ 25 h 128"/>
                <a:gd name="T74" fmla="*/ 45 w 130"/>
                <a:gd name="T75" fmla="*/ 3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0" h="128">
                  <a:moveTo>
                    <a:pt x="51" y="37"/>
                  </a:moveTo>
                  <a:lnTo>
                    <a:pt x="51" y="60"/>
                  </a:lnTo>
                  <a:lnTo>
                    <a:pt x="64" y="60"/>
                  </a:lnTo>
                  <a:lnTo>
                    <a:pt x="69" y="60"/>
                  </a:lnTo>
                  <a:lnTo>
                    <a:pt x="73" y="59"/>
                  </a:lnTo>
                  <a:lnTo>
                    <a:pt x="75" y="59"/>
                  </a:lnTo>
                  <a:lnTo>
                    <a:pt x="79" y="56"/>
                  </a:lnTo>
                  <a:lnTo>
                    <a:pt x="81" y="55"/>
                  </a:lnTo>
                  <a:lnTo>
                    <a:pt x="82" y="52"/>
                  </a:lnTo>
                  <a:lnTo>
                    <a:pt x="82" y="48"/>
                  </a:lnTo>
                  <a:lnTo>
                    <a:pt x="82" y="44"/>
                  </a:lnTo>
                  <a:lnTo>
                    <a:pt x="81" y="42"/>
                  </a:lnTo>
                  <a:lnTo>
                    <a:pt x="79" y="40"/>
                  </a:lnTo>
                  <a:lnTo>
                    <a:pt x="76" y="38"/>
                  </a:lnTo>
                  <a:lnTo>
                    <a:pt x="73" y="37"/>
                  </a:lnTo>
                  <a:lnTo>
                    <a:pt x="70" y="37"/>
                  </a:lnTo>
                  <a:lnTo>
                    <a:pt x="66" y="37"/>
                  </a:lnTo>
                  <a:lnTo>
                    <a:pt x="51" y="37"/>
                  </a:lnTo>
                  <a:close/>
                  <a:moveTo>
                    <a:pt x="40" y="28"/>
                  </a:moveTo>
                  <a:lnTo>
                    <a:pt x="68" y="28"/>
                  </a:lnTo>
                  <a:lnTo>
                    <a:pt x="80" y="29"/>
                  </a:lnTo>
                  <a:lnTo>
                    <a:pt x="88" y="32"/>
                  </a:lnTo>
                  <a:lnTo>
                    <a:pt x="93" y="38"/>
                  </a:lnTo>
                  <a:lnTo>
                    <a:pt x="94" y="48"/>
                  </a:lnTo>
                  <a:lnTo>
                    <a:pt x="93" y="56"/>
                  </a:lnTo>
                  <a:lnTo>
                    <a:pt x="88" y="63"/>
                  </a:lnTo>
                  <a:lnTo>
                    <a:pt x="82" y="66"/>
                  </a:lnTo>
                  <a:lnTo>
                    <a:pt x="75" y="69"/>
                  </a:lnTo>
                  <a:lnTo>
                    <a:pt x="96" y="101"/>
                  </a:lnTo>
                  <a:lnTo>
                    <a:pt x="83" y="101"/>
                  </a:lnTo>
                  <a:lnTo>
                    <a:pt x="64" y="69"/>
                  </a:lnTo>
                  <a:lnTo>
                    <a:pt x="51" y="69"/>
                  </a:lnTo>
                  <a:lnTo>
                    <a:pt x="51" y="101"/>
                  </a:lnTo>
                  <a:lnTo>
                    <a:pt x="40" y="101"/>
                  </a:lnTo>
                  <a:lnTo>
                    <a:pt x="40" y="28"/>
                  </a:lnTo>
                  <a:close/>
                  <a:moveTo>
                    <a:pt x="64" y="11"/>
                  </a:moveTo>
                  <a:lnTo>
                    <a:pt x="48" y="13"/>
                  </a:lnTo>
                  <a:lnTo>
                    <a:pt x="34" y="20"/>
                  </a:lnTo>
                  <a:lnTo>
                    <a:pt x="22" y="32"/>
                  </a:lnTo>
                  <a:lnTo>
                    <a:pt x="14" y="47"/>
                  </a:lnTo>
                  <a:lnTo>
                    <a:pt x="12" y="64"/>
                  </a:lnTo>
                  <a:lnTo>
                    <a:pt x="14" y="82"/>
                  </a:lnTo>
                  <a:lnTo>
                    <a:pt x="22" y="96"/>
                  </a:lnTo>
                  <a:lnTo>
                    <a:pt x="34" y="107"/>
                  </a:lnTo>
                  <a:lnTo>
                    <a:pt x="48" y="114"/>
                  </a:lnTo>
                  <a:lnTo>
                    <a:pt x="64" y="117"/>
                  </a:lnTo>
                  <a:lnTo>
                    <a:pt x="81" y="114"/>
                  </a:lnTo>
                  <a:lnTo>
                    <a:pt x="96" y="107"/>
                  </a:lnTo>
                  <a:lnTo>
                    <a:pt x="107" y="96"/>
                  </a:lnTo>
                  <a:lnTo>
                    <a:pt x="114" y="82"/>
                  </a:lnTo>
                  <a:lnTo>
                    <a:pt x="116" y="64"/>
                  </a:lnTo>
                  <a:lnTo>
                    <a:pt x="114" y="47"/>
                  </a:lnTo>
                  <a:lnTo>
                    <a:pt x="107" y="32"/>
                  </a:lnTo>
                  <a:lnTo>
                    <a:pt x="96" y="20"/>
                  </a:lnTo>
                  <a:lnTo>
                    <a:pt x="81" y="13"/>
                  </a:lnTo>
                  <a:lnTo>
                    <a:pt x="64" y="11"/>
                  </a:lnTo>
                  <a:close/>
                  <a:moveTo>
                    <a:pt x="64" y="0"/>
                  </a:moveTo>
                  <a:lnTo>
                    <a:pt x="85" y="3"/>
                  </a:lnTo>
                  <a:lnTo>
                    <a:pt x="103" y="12"/>
                  </a:lnTo>
                  <a:lnTo>
                    <a:pt x="117" y="25"/>
                  </a:lnTo>
                  <a:lnTo>
                    <a:pt x="126" y="43"/>
                  </a:lnTo>
                  <a:lnTo>
                    <a:pt x="130" y="64"/>
                  </a:lnTo>
                  <a:lnTo>
                    <a:pt x="126" y="84"/>
                  </a:lnTo>
                  <a:lnTo>
                    <a:pt x="117" y="102"/>
                  </a:lnTo>
                  <a:lnTo>
                    <a:pt x="103" y="116"/>
                  </a:lnTo>
                  <a:lnTo>
                    <a:pt x="85" y="125"/>
                  </a:lnTo>
                  <a:lnTo>
                    <a:pt x="64" y="128"/>
                  </a:lnTo>
                  <a:lnTo>
                    <a:pt x="45" y="125"/>
                  </a:lnTo>
                  <a:lnTo>
                    <a:pt x="26" y="116"/>
                  </a:lnTo>
                  <a:lnTo>
                    <a:pt x="12" y="102"/>
                  </a:lnTo>
                  <a:lnTo>
                    <a:pt x="2" y="84"/>
                  </a:lnTo>
                  <a:lnTo>
                    <a:pt x="0" y="64"/>
                  </a:lnTo>
                  <a:lnTo>
                    <a:pt x="2" y="43"/>
                  </a:lnTo>
                  <a:lnTo>
                    <a:pt x="12" y="25"/>
                  </a:lnTo>
                  <a:lnTo>
                    <a:pt x="26" y="12"/>
                  </a:lnTo>
                  <a:lnTo>
                    <a:pt x="45" y="3"/>
                  </a:lnTo>
                  <a:lnTo>
                    <a:pt x="6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1447560" y="192024"/>
            <a:ext cx="7068312" cy="457200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no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6364" y="1014984"/>
            <a:ext cx="7891272" cy="363931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pPr lvl="0"/>
            <a:r>
              <a:rPr lang="en-US" dirty="0"/>
              <a:t>Click to add text or click an icon to add other content types.	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114800" y="4754880"/>
            <a:ext cx="914400" cy="230832"/>
          </a:xfrm>
          <a:prstGeom prst="rect">
            <a:avLst/>
          </a:prstGeom>
        </p:spPr>
        <p:txBody>
          <a:bodyPr vert="horz" lIns="91440" tIns="45720" rIns="91440" bIns="45720" rtlCol="0" anchor="b">
            <a:spAutoFit/>
          </a:bodyPr>
          <a:lstStyle>
            <a:lvl1pPr algn="ctr" defTabSz="182880">
              <a:defRPr sz="9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4976208B-6111-490B-8CEC-FFB249DB2100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2" name="Group 1"/>
          <p:cNvGrpSpPr/>
          <p:nvPr userDrawn="1"/>
        </p:nvGrpSpPr>
        <p:grpSpPr>
          <a:xfrm>
            <a:off x="278497" y="535420"/>
            <a:ext cx="914400" cy="238130"/>
            <a:chOff x="278497" y="535420"/>
            <a:chExt cx="914400" cy="238130"/>
          </a:xfrm>
        </p:grpSpPr>
        <p:sp>
          <p:nvSpPr>
            <p:cNvPr id="23" name="Freeform 19"/>
            <p:cNvSpPr>
              <a:spLocks/>
            </p:cNvSpPr>
            <p:nvPr userDrawn="1"/>
          </p:nvSpPr>
          <p:spPr bwMode="auto">
            <a:xfrm>
              <a:off x="278497" y="535420"/>
              <a:ext cx="105946" cy="183672"/>
            </a:xfrm>
            <a:custGeom>
              <a:avLst/>
              <a:gdLst>
                <a:gd name="T0" fmla="*/ 269 w 428"/>
                <a:gd name="T1" fmla="*/ 2 h 741"/>
                <a:gd name="T2" fmla="*/ 337 w 428"/>
                <a:gd name="T3" fmla="*/ 21 h 741"/>
                <a:gd name="T4" fmla="*/ 393 w 428"/>
                <a:gd name="T5" fmla="*/ 57 h 741"/>
                <a:gd name="T6" fmla="*/ 387 w 428"/>
                <a:gd name="T7" fmla="*/ 105 h 741"/>
                <a:gd name="T8" fmla="*/ 346 w 428"/>
                <a:gd name="T9" fmla="*/ 66 h 741"/>
                <a:gd name="T10" fmla="*/ 292 w 428"/>
                <a:gd name="T11" fmla="*/ 42 h 741"/>
                <a:gd name="T12" fmla="*/ 229 w 428"/>
                <a:gd name="T13" fmla="*/ 33 h 741"/>
                <a:gd name="T14" fmla="*/ 176 w 428"/>
                <a:gd name="T15" fmla="*/ 38 h 741"/>
                <a:gd name="T16" fmla="*/ 128 w 428"/>
                <a:gd name="T17" fmla="*/ 57 h 741"/>
                <a:gd name="T18" fmla="*/ 87 w 428"/>
                <a:gd name="T19" fmla="*/ 88 h 741"/>
                <a:gd name="T20" fmla="*/ 58 w 428"/>
                <a:gd name="T21" fmla="*/ 131 h 741"/>
                <a:gd name="T22" fmla="*/ 48 w 428"/>
                <a:gd name="T23" fmla="*/ 186 h 741"/>
                <a:gd name="T24" fmla="*/ 57 w 428"/>
                <a:gd name="T25" fmla="*/ 238 h 741"/>
                <a:gd name="T26" fmla="*/ 82 w 428"/>
                <a:gd name="T27" fmla="*/ 278 h 741"/>
                <a:gd name="T28" fmla="*/ 118 w 428"/>
                <a:gd name="T29" fmla="*/ 307 h 741"/>
                <a:gd name="T30" fmla="*/ 163 w 428"/>
                <a:gd name="T31" fmla="*/ 330 h 741"/>
                <a:gd name="T32" fmla="*/ 212 w 428"/>
                <a:gd name="T33" fmla="*/ 349 h 741"/>
                <a:gd name="T34" fmla="*/ 264 w 428"/>
                <a:gd name="T35" fmla="*/ 368 h 741"/>
                <a:gd name="T36" fmla="*/ 315 w 428"/>
                <a:gd name="T37" fmla="*/ 389 h 741"/>
                <a:gd name="T38" fmla="*/ 358 w 428"/>
                <a:gd name="T39" fmla="*/ 413 h 741"/>
                <a:gd name="T40" fmla="*/ 396 w 428"/>
                <a:gd name="T41" fmla="*/ 446 h 741"/>
                <a:gd name="T42" fmla="*/ 419 w 428"/>
                <a:gd name="T43" fmla="*/ 491 h 741"/>
                <a:gd name="T44" fmla="*/ 428 w 428"/>
                <a:gd name="T45" fmla="*/ 549 h 741"/>
                <a:gd name="T46" fmla="*/ 418 w 428"/>
                <a:gd name="T47" fmla="*/ 612 h 741"/>
                <a:gd name="T48" fmla="*/ 391 w 428"/>
                <a:gd name="T49" fmla="*/ 662 h 741"/>
                <a:gd name="T50" fmla="*/ 351 w 428"/>
                <a:gd name="T51" fmla="*/ 701 h 741"/>
                <a:gd name="T52" fmla="*/ 299 w 428"/>
                <a:gd name="T53" fmla="*/ 727 h 741"/>
                <a:gd name="T54" fmla="*/ 240 w 428"/>
                <a:gd name="T55" fmla="*/ 740 h 741"/>
                <a:gd name="T56" fmla="*/ 169 w 428"/>
                <a:gd name="T57" fmla="*/ 739 h 741"/>
                <a:gd name="T58" fmla="*/ 91 w 428"/>
                <a:gd name="T59" fmla="*/ 719 h 741"/>
                <a:gd name="T60" fmla="*/ 27 w 428"/>
                <a:gd name="T61" fmla="*/ 678 h 741"/>
                <a:gd name="T62" fmla="*/ 25 w 428"/>
                <a:gd name="T63" fmla="*/ 626 h 741"/>
                <a:gd name="T64" fmla="*/ 80 w 428"/>
                <a:gd name="T65" fmla="*/ 670 h 741"/>
                <a:gd name="T66" fmla="*/ 142 w 428"/>
                <a:gd name="T67" fmla="*/ 698 h 741"/>
                <a:gd name="T68" fmla="*/ 210 w 428"/>
                <a:gd name="T69" fmla="*/ 707 h 741"/>
                <a:gd name="T70" fmla="*/ 265 w 428"/>
                <a:gd name="T71" fmla="*/ 701 h 741"/>
                <a:gd name="T72" fmla="*/ 313 w 428"/>
                <a:gd name="T73" fmla="*/ 681 h 741"/>
                <a:gd name="T74" fmla="*/ 354 w 428"/>
                <a:gd name="T75" fmla="*/ 650 h 741"/>
                <a:gd name="T76" fmla="*/ 381 w 428"/>
                <a:gd name="T77" fmla="*/ 606 h 741"/>
                <a:gd name="T78" fmla="*/ 391 w 428"/>
                <a:gd name="T79" fmla="*/ 551 h 741"/>
                <a:gd name="T80" fmla="*/ 382 w 428"/>
                <a:gd name="T81" fmla="*/ 499 h 741"/>
                <a:gd name="T82" fmla="*/ 357 w 428"/>
                <a:gd name="T83" fmla="*/ 460 h 741"/>
                <a:gd name="T84" fmla="*/ 321 w 428"/>
                <a:gd name="T85" fmla="*/ 430 h 741"/>
                <a:gd name="T86" fmla="*/ 276 w 428"/>
                <a:gd name="T87" fmla="*/ 408 h 741"/>
                <a:gd name="T88" fmla="*/ 227 w 428"/>
                <a:gd name="T89" fmla="*/ 389 h 741"/>
                <a:gd name="T90" fmla="*/ 175 w 428"/>
                <a:gd name="T91" fmla="*/ 371 h 741"/>
                <a:gd name="T92" fmla="*/ 126 w 428"/>
                <a:gd name="T93" fmla="*/ 349 h 741"/>
                <a:gd name="T94" fmla="*/ 81 w 428"/>
                <a:gd name="T95" fmla="*/ 324 h 741"/>
                <a:gd name="T96" fmla="*/ 45 w 428"/>
                <a:gd name="T97" fmla="*/ 291 h 741"/>
                <a:gd name="T98" fmla="*/ 20 w 428"/>
                <a:gd name="T99" fmla="*/ 245 h 741"/>
                <a:gd name="T100" fmla="*/ 12 w 428"/>
                <a:gd name="T101" fmla="*/ 187 h 741"/>
                <a:gd name="T102" fmla="*/ 21 w 428"/>
                <a:gd name="T103" fmla="*/ 125 h 741"/>
                <a:gd name="T104" fmla="*/ 49 w 428"/>
                <a:gd name="T105" fmla="*/ 76 h 741"/>
                <a:gd name="T106" fmla="*/ 90 w 428"/>
                <a:gd name="T107" fmla="*/ 39 h 741"/>
                <a:gd name="T108" fmla="*/ 142 w 428"/>
                <a:gd name="T109" fmla="*/ 14 h 741"/>
                <a:gd name="T110" fmla="*/ 200 w 428"/>
                <a:gd name="T111" fmla="*/ 1 h 7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28" h="741">
                  <a:moveTo>
                    <a:pt x="230" y="0"/>
                  </a:moveTo>
                  <a:lnTo>
                    <a:pt x="269" y="2"/>
                  </a:lnTo>
                  <a:lnTo>
                    <a:pt x="305" y="10"/>
                  </a:lnTo>
                  <a:lnTo>
                    <a:pt x="337" y="21"/>
                  </a:lnTo>
                  <a:lnTo>
                    <a:pt x="366" y="37"/>
                  </a:lnTo>
                  <a:lnTo>
                    <a:pt x="393" y="57"/>
                  </a:lnTo>
                  <a:lnTo>
                    <a:pt x="415" y="80"/>
                  </a:lnTo>
                  <a:lnTo>
                    <a:pt x="387" y="105"/>
                  </a:lnTo>
                  <a:lnTo>
                    <a:pt x="367" y="83"/>
                  </a:lnTo>
                  <a:lnTo>
                    <a:pt x="346" y="66"/>
                  </a:lnTo>
                  <a:lnTo>
                    <a:pt x="320" y="52"/>
                  </a:lnTo>
                  <a:lnTo>
                    <a:pt x="292" y="42"/>
                  </a:lnTo>
                  <a:lnTo>
                    <a:pt x="262" y="35"/>
                  </a:lnTo>
                  <a:lnTo>
                    <a:pt x="229" y="33"/>
                  </a:lnTo>
                  <a:lnTo>
                    <a:pt x="202" y="34"/>
                  </a:lnTo>
                  <a:lnTo>
                    <a:pt x="176" y="38"/>
                  </a:lnTo>
                  <a:lnTo>
                    <a:pt x="152" y="46"/>
                  </a:lnTo>
                  <a:lnTo>
                    <a:pt x="128" y="57"/>
                  </a:lnTo>
                  <a:lnTo>
                    <a:pt x="106" y="71"/>
                  </a:lnTo>
                  <a:lnTo>
                    <a:pt x="87" y="88"/>
                  </a:lnTo>
                  <a:lnTo>
                    <a:pt x="71" y="107"/>
                  </a:lnTo>
                  <a:lnTo>
                    <a:pt x="58" y="131"/>
                  </a:lnTo>
                  <a:lnTo>
                    <a:pt x="52" y="156"/>
                  </a:lnTo>
                  <a:lnTo>
                    <a:pt x="48" y="186"/>
                  </a:lnTo>
                  <a:lnTo>
                    <a:pt x="51" y="214"/>
                  </a:lnTo>
                  <a:lnTo>
                    <a:pt x="57" y="238"/>
                  </a:lnTo>
                  <a:lnTo>
                    <a:pt x="67" y="259"/>
                  </a:lnTo>
                  <a:lnTo>
                    <a:pt x="82" y="278"/>
                  </a:lnTo>
                  <a:lnTo>
                    <a:pt x="99" y="294"/>
                  </a:lnTo>
                  <a:lnTo>
                    <a:pt x="118" y="307"/>
                  </a:lnTo>
                  <a:lnTo>
                    <a:pt x="139" y="320"/>
                  </a:lnTo>
                  <a:lnTo>
                    <a:pt x="163" y="330"/>
                  </a:lnTo>
                  <a:lnTo>
                    <a:pt x="188" y="340"/>
                  </a:lnTo>
                  <a:lnTo>
                    <a:pt x="212" y="349"/>
                  </a:lnTo>
                  <a:lnTo>
                    <a:pt x="238" y="358"/>
                  </a:lnTo>
                  <a:lnTo>
                    <a:pt x="264" y="368"/>
                  </a:lnTo>
                  <a:lnTo>
                    <a:pt x="290" y="377"/>
                  </a:lnTo>
                  <a:lnTo>
                    <a:pt x="315" y="389"/>
                  </a:lnTo>
                  <a:lnTo>
                    <a:pt x="337" y="400"/>
                  </a:lnTo>
                  <a:lnTo>
                    <a:pt x="358" y="413"/>
                  </a:lnTo>
                  <a:lnTo>
                    <a:pt x="379" y="429"/>
                  </a:lnTo>
                  <a:lnTo>
                    <a:pt x="396" y="446"/>
                  </a:lnTo>
                  <a:lnTo>
                    <a:pt x="409" y="467"/>
                  </a:lnTo>
                  <a:lnTo>
                    <a:pt x="419" y="491"/>
                  </a:lnTo>
                  <a:lnTo>
                    <a:pt x="426" y="518"/>
                  </a:lnTo>
                  <a:lnTo>
                    <a:pt x="428" y="549"/>
                  </a:lnTo>
                  <a:lnTo>
                    <a:pt x="426" y="581"/>
                  </a:lnTo>
                  <a:lnTo>
                    <a:pt x="418" y="612"/>
                  </a:lnTo>
                  <a:lnTo>
                    <a:pt x="407" y="639"/>
                  </a:lnTo>
                  <a:lnTo>
                    <a:pt x="391" y="662"/>
                  </a:lnTo>
                  <a:lnTo>
                    <a:pt x="373" y="684"/>
                  </a:lnTo>
                  <a:lnTo>
                    <a:pt x="351" y="701"/>
                  </a:lnTo>
                  <a:lnTo>
                    <a:pt x="326" y="715"/>
                  </a:lnTo>
                  <a:lnTo>
                    <a:pt x="299" y="727"/>
                  </a:lnTo>
                  <a:lnTo>
                    <a:pt x="271" y="734"/>
                  </a:lnTo>
                  <a:lnTo>
                    <a:pt x="240" y="740"/>
                  </a:lnTo>
                  <a:lnTo>
                    <a:pt x="210" y="741"/>
                  </a:lnTo>
                  <a:lnTo>
                    <a:pt x="169" y="739"/>
                  </a:lnTo>
                  <a:lnTo>
                    <a:pt x="128" y="731"/>
                  </a:lnTo>
                  <a:lnTo>
                    <a:pt x="91" y="719"/>
                  </a:lnTo>
                  <a:lnTo>
                    <a:pt x="57" y="701"/>
                  </a:lnTo>
                  <a:lnTo>
                    <a:pt x="27" y="678"/>
                  </a:lnTo>
                  <a:lnTo>
                    <a:pt x="0" y="651"/>
                  </a:lnTo>
                  <a:lnTo>
                    <a:pt x="25" y="626"/>
                  </a:lnTo>
                  <a:lnTo>
                    <a:pt x="51" y="650"/>
                  </a:lnTo>
                  <a:lnTo>
                    <a:pt x="80" y="670"/>
                  </a:lnTo>
                  <a:lnTo>
                    <a:pt x="109" y="687"/>
                  </a:lnTo>
                  <a:lnTo>
                    <a:pt x="142" y="698"/>
                  </a:lnTo>
                  <a:lnTo>
                    <a:pt x="175" y="705"/>
                  </a:lnTo>
                  <a:lnTo>
                    <a:pt x="210" y="707"/>
                  </a:lnTo>
                  <a:lnTo>
                    <a:pt x="238" y="706"/>
                  </a:lnTo>
                  <a:lnTo>
                    <a:pt x="265" y="701"/>
                  </a:lnTo>
                  <a:lnTo>
                    <a:pt x="290" y="693"/>
                  </a:lnTo>
                  <a:lnTo>
                    <a:pt x="313" y="681"/>
                  </a:lnTo>
                  <a:lnTo>
                    <a:pt x="335" y="667"/>
                  </a:lnTo>
                  <a:lnTo>
                    <a:pt x="354" y="650"/>
                  </a:lnTo>
                  <a:lnTo>
                    <a:pt x="370" y="630"/>
                  </a:lnTo>
                  <a:lnTo>
                    <a:pt x="381" y="606"/>
                  </a:lnTo>
                  <a:lnTo>
                    <a:pt x="388" y="580"/>
                  </a:lnTo>
                  <a:lnTo>
                    <a:pt x="391" y="551"/>
                  </a:lnTo>
                  <a:lnTo>
                    <a:pt x="389" y="523"/>
                  </a:lnTo>
                  <a:lnTo>
                    <a:pt x="382" y="499"/>
                  </a:lnTo>
                  <a:lnTo>
                    <a:pt x="372" y="478"/>
                  </a:lnTo>
                  <a:lnTo>
                    <a:pt x="357" y="460"/>
                  </a:lnTo>
                  <a:lnTo>
                    <a:pt x="340" y="444"/>
                  </a:lnTo>
                  <a:lnTo>
                    <a:pt x="321" y="430"/>
                  </a:lnTo>
                  <a:lnTo>
                    <a:pt x="300" y="419"/>
                  </a:lnTo>
                  <a:lnTo>
                    <a:pt x="276" y="408"/>
                  </a:lnTo>
                  <a:lnTo>
                    <a:pt x="253" y="398"/>
                  </a:lnTo>
                  <a:lnTo>
                    <a:pt x="227" y="389"/>
                  </a:lnTo>
                  <a:lnTo>
                    <a:pt x="201" y="380"/>
                  </a:lnTo>
                  <a:lnTo>
                    <a:pt x="175" y="371"/>
                  </a:lnTo>
                  <a:lnTo>
                    <a:pt x="151" y="360"/>
                  </a:lnTo>
                  <a:lnTo>
                    <a:pt x="126" y="349"/>
                  </a:lnTo>
                  <a:lnTo>
                    <a:pt x="102" y="338"/>
                  </a:lnTo>
                  <a:lnTo>
                    <a:pt x="81" y="324"/>
                  </a:lnTo>
                  <a:lnTo>
                    <a:pt x="62" y="309"/>
                  </a:lnTo>
                  <a:lnTo>
                    <a:pt x="45" y="291"/>
                  </a:lnTo>
                  <a:lnTo>
                    <a:pt x="31" y="269"/>
                  </a:lnTo>
                  <a:lnTo>
                    <a:pt x="20" y="245"/>
                  </a:lnTo>
                  <a:lnTo>
                    <a:pt x="15" y="218"/>
                  </a:lnTo>
                  <a:lnTo>
                    <a:pt x="12" y="187"/>
                  </a:lnTo>
                  <a:lnTo>
                    <a:pt x="15" y="154"/>
                  </a:lnTo>
                  <a:lnTo>
                    <a:pt x="21" y="125"/>
                  </a:lnTo>
                  <a:lnTo>
                    <a:pt x="34" y="99"/>
                  </a:lnTo>
                  <a:lnTo>
                    <a:pt x="49" y="76"/>
                  </a:lnTo>
                  <a:lnTo>
                    <a:pt x="69" y="56"/>
                  </a:lnTo>
                  <a:lnTo>
                    <a:pt x="90" y="39"/>
                  </a:lnTo>
                  <a:lnTo>
                    <a:pt x="115" y="25"/>
                  </a:lnTo>
                  <a:lnTo>
                    <a:pt x="142" y="14"/>
                  </a:lnTo>
                  <a:lnTo>
                    <a:pt x="170" y="7"/>
                  </a:lnTo>
                  <a:lnTo>
                    <a:pt x="200" y="1"/>
                  </a:lnTo>
                  <a:lnTo>
                    <a:pt x="230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4" name="Freeform 20"/>
            <p:cNvSpPr>
              <a:spLocks noEditPoints="1"/>
            </p:cNvSpPr>
            <p:nvPr userDrawn="1"/>
          </p:nvSpPr>
          <p:spPr bwMode="auto">
            <a:xfrm>
              <a:off x="400780" y="540371"/>
              <a:ext cx="157928" cy="173771"/>
            </a:xfrm>
            <a:custGeom>
              <a:avLst/>
              <a:gdLst>
                <a:gd name="T0" fmla="*/ 323 w 640"/>
                <a:gd name="T1" fmla="*/ 34 h 703"/>
                <a:gd name="T2" fmla="*/ 137 w 640"/>
                <a:gd name="T3" fmla="*/ 474 h 703"/>
                <a:gd name="T4" fmla="*/ 505 w 640"/>
                <a:gd name="T5" fmla="*/ 474 h 703"/>
                <a:gd name="T6" fmla="*/ 323 w 640"/>
                <a:gd name="T7" fmla="*/ 34 h 703"/>
                <a:gd name="T8" fmla="*/ 304 w 640"/>
                <a:gd name="T9" fmla="*/ 0 h 703"/>
                <a:gd name="T10" fmla="*/ 344 w 640"/>
                <a:gd name="T11" fmla="*/ 0 h 703"/>
                <a:gd name="T12" fmla="*/ 640 w 640"/>
                <a:gd name="T13" fmla="*/ 703 h 703"/>
                <a:gd name="T14" fmla="*/ 599 w 640"/>
                <a:gd name="T15" fmla="*/ 703 h 703"/>
                <a:gd name="T16" fmla="*/ 518 w 640"/>
                <a:gd name="T17" fmla="*/ 507 h 703"/>
                <a:gd name="T18" fmla="*/ 124 w 640"/>
                <a:gd name="T19" fmla="*/ 507 h 703"/>
                <a:gd name="T20" fmla="*/ 41 w 640"/>
                <a:gd name="T21" fmla="*/ 703 h 703"/>
                <a:gd name="T22" fmla="*/ 0 w 640"/>
                <a:gd name="T23" fmla="*/ 703 h 703"/>
                <a:gd name="T24" fmla="*/ 304 w 640"/>
                <a:gd name="T25" fmla="*/ 0 h 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40" h="703">
                  <a:moveTo>
                    <a:pt x="323" y="34"/>
                  </a:moveTo>
                  <a:lnTo>
                    <a:pt x="137" y="474"/>
                  </a:lnTo>
                  <a:lnTo>
                    <a:pt x="505" y="474"/>
                  </a:lnTo>
                  <a:lnTo>
                    <a:pt x="323" y="34"/>
                  </a:lnTo>
                  <a:close/>
                  <a:moveTo>
                    <a:pt x="304" y="0"/>
                  </a:moveTo>
                  <a:lnTo>
                    <a:pt x="344" y="0"/>
                  </a:lnTo>
                  <a:lnTo>
                    <a:pt x="640" y="703"/>
                  </a:lnTo>
                  <a:lnTo>
                    <a:pt x="599" y="703"/>
                  </a:lnTo>
                  <a:lnTo>
                    <a:pt x="518" y="507"/>
                  </a:lnTo>
                  <a:lnTo>
                    <a:pt x="124" y="507"/>
                  </a:lnTo>
                  <a:lnTo>
                    <a:pt x="41" y="703"/>
                  </a:lnTo>
                  <a:lnTo>
                    <a:pt x="0" y="703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21"/>
            <p:cNvSpPr>
              <a:spLocks/>
            </p:cNvSpPr>
            <p:nvPr userDrawn="1"/>
          </p:nvSpPr>
          <p:spPr bwMode="auto">
            <a:xfrm>
              <a:off x="574056" y="535420"/>
              <a:ext cx="105946" cy="183672"/>
            </a:xfrm>
            <a:custGeom>
              <a:avLst/>
              <a:gdLst>
                <a:gd name="T0" fmla="*/ 269 w 429"/>
                <a:gd name="T1" fmla="*/ 2 h 741"/>
                <a:gd name="T2" fmla="*/ 338 w 429"/>
                <a:gd name="T3" fmla="*/ 21 h 741"/>
                <a:gd name="T4" fmla="*/ 394 w 429"/>
                <a:gd name="T5" fmla="*/ 57 h 741"/>
                <a:gd name="T6" fmla="*/ 387 w 429"/>
                <a:gd name="T7" fmla="*/ 105 h 741"/>
                <a:gd name="T8" fmla="*/ 347 w 429"/>
                <a:gd name="T9" fmla="*/ 66 h 741"/>
                <a:gd name="T10" fmla="*/ 293 w 429"/>
                <a:gd name="T11" fmla="*/ 42 h 741"/>
                <a:gd name="T12" fmla="*/ 230 w 429"/>
                <a:gd name="T13" fmla="*/ 33 h 741"/>
                <a:gd name="T14" fmla="*/ 177 w 429"/>
                <a:gd name="T15" fmla="*/ 38 h 741"/>
                <a:gd name="T16" fmla="*/ 129 w 429"/>
                <a:gd name="T17" fmla="*/ 57 h 741"/>
                <a:gd name="T18" fmla="*/ 87 w 429"/>
                <a:gd name="T19" fmla="*/ 88 h 741"/>
                <a:gd name="T20" fmla="*/ 60 w 429"/>
                <a:gd name="T21" fmla="*/ 131 h 741"/>
                <a:gd name="T22" fmla="*/ 49 w 429"/>
                <a:gd name="T23" fmla="*/ 186 h 741"/>
                <a:gd name="T24" fmla="*/ 58 w 429"/>
                <a:gd name="T25" fmla="*/ 238 h 741"/>
                <a:gd name="T26" fmla="*/ 82 w 429"/>
                <a:gd name="T27" fmla="*/ 278 h 741"/>
                <a:gd name="T28" fmla="*/ 118 w 429"/>
                <a:gd name="T29" fmla="*/ 307 h 741"/>
                <a:gd name="T30" fmla="*/ 163 w 429"/>
                <a:gd name="T31" fmla="*/ 330 h 741"/>
                <a:gd name="T32" fmla="*/ 213 w 429"/>
                <a:gd name="T33" fmla="*/ 349 h 741"/>
                <a:gd name="T34" fmla="*/ 264 w 429"/>
                <a:gd name="T35" fmla="*/ 368 h 741"/>
                <a:gd name="T36" fmla="*/ 315 w 429"/>
                <a:gd name="T37" fmla="*/ 389 h 741"/>
                <a:gd name="T38" fmla="*/ 359 w 429"/>
                <a:gd name="T39" fmla="*/ 413 h 741"/>
                <a:gd name="T40" fmla="*/ 396 w 429"/>
                <a:gd name="T41" fmla="*/ 446 h 741"/>
                <a:gd name="T42" fmla="*/ 420 w 429"/>
                <a:gd name="T43" fmla="*/ 491 h 741"/>
                <a:gd name="T44" fmla="*/ 429 w 429"/>
                <a:gd name="T45" fmla="*/ 549 h 741"/>
                <a:gd name="T46" fmla="*/ 418 w 429"/>
                <a:gd name="T47" fmla="*/ 612 h 741"/>
                <a:gd name="T48" fmla="*/ 391 w 429"/>
                <a:gd name="T49" fmla="*/ 662 h 741"/>
                <a:gd name="T50" fmla="*/ 351 w 429"/>
                <a:gd name="T51" fmla="*/ 701 h 741"/>
                <a:gd name="T52" fmla="*/ 299 w 429"/>
                <a:gd name="T53" fmla="*/ 727 h 741"/>
                <a:gd name="T54" fmla="*/ 241 w 429"/>
                <a:gd name="T55" fmla="*/ 740 h 741"/>
                <a:gd name="T56" fmla="*/ 169 w 429"/>
                <a:gd name="T57" fmla="*/ 739 h 741"/>
                <a:gd name="T58" fmla="*/ 91 w 429"/>
                <a:gd name="T59" fmla="*/ 719 h 741"/>
                <a:gd name="T60" fmla="*/ 27 w 429"/>
                <a:gd name="T61" fmla="*/ 678 h 741"/>
                <a:gd name="T62" fmla="*/ 25 w 429"/>
                <a:gd name="T63" fmla="*/ 626 h 741"/>
                <a:gd name="T64" fmla="*/ 80 w 429"/>
                <a:gd name="T65" fmla="*/ 670 h 741"/>
                <a:gd name="T66" fmla="*/ 142 w 429"/>
                <a:gd name="T67" fmla="*/ 698 h 741"/>
                <a:gd name="T68" fmla="*/ 211 w 429"/>
                <a:gd name="T69" fmla="*/ 707 h 741"/>
                <a:gd name="T70" fmla="*/ 266 w 429"/>
                <a:gd name="T71" fmla="*/ 701 h 741"/>
                <a:gd name="T72" fmla="*/ 314 w 429"/>
                <a:gd name="T73" fmla="*/ 681 h 741"/>
                <a:gd name="T74" fmla="*/ 354 w 429"/>
                <a:gd name="T75" fmla="*/ 650 h 741"/>
                <a:gd name="T76" fmla="*/ 381 w 429"/>
                <a:gd name="T77" fmla="*/ 606 h 741"/>
                <a:gd name="T78" fmla="*/ 391 w 429"/>
                <a:gd name="T79" fmla="*/ 551 h 741"/>
                <a:gd name="T80" fmla="*/ 382 w 429"/>
                <a:gd name="T81" fmla="*/ 499 h 741"/>
                <a:gd name="T82" fmla="*/ 358 w 429"/>
                <a:gd name="T83" fmla="*/ 460 h 741"/>
                <a:gd name="T84" fmla="*/ 322 w 429"/>
                <a:gd name="T85" fmla="*/ 430 h 741"/>
                <a:gd name="T86" fmla="*/ 277 w 429"/>
                <a:gd name="T87" fmla="*/ 408 h 741"/>
                <a:gd name="T88" fmla="*/ 227 w 429"/>
                <a:gd name="T89" fmla="*/ 389 h 741"/>
                <a:gd name="T90" fmla="*/ 176 w 429"/>
                <a:gd name="T91" fmla="*/ 371 h 741"/>
                <a:gd name="T92" fmla="*/ 126 w 429"/>
                <a:gd name="T93" fmla="*/ 349 h 741"/>
                <a:gd name="T94" fmla="*/ 81 w 429"/>
                <a:gd name="T95" fmla="*/ 324 h 741"/>
                <a:gd name="T96" fmla="*/ 45 w 429"/>
                <a:gd name="T97" fmla="*/ 291 h 741"/>
                <a:gd name="T98" fmla="*/ 21 w 429"/>
                <a:gd name="T99" fmla="*/ 245 h 741"/>
                <a:gd name="T100" fmla="*/ 13 w 429"/>
                <a:gd name="T101" fmla="*/ 187 h 741"/>
                <a:gd name="T102" fmla="*/ 22 w 429"/>
                <a:gd name="T103" fmla="*/ 125 h 741"/>
                <a:gd name="T104" fmla="*/ 50 w 429"/>
                <a:gd name="T105" fmla="*/ 76 h 741"/>
                <a:gd name="T106" fmla="*/ 90 w 429"/>
                <a:gd name="T107" fmla="*/ 39 h 741"/>
                <a:gd name="T108" fmla="*/ 142 w 429"/>
                <a:gd name="T109" fmla="*/ 14 h 741"/>
                <a:gd name="T110" fmla="*/ 200 w 429"/>
                <a:gd name="T111" fmla="*/ 1 h 7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29" h="741">
                  <a:moveTo>
                    <a:pt x="231" y="0"/>
                  </a:moveTo>
                  <a:lnTo>
                    <a:pt x="269" y="2"/>
                  </a:lnTo>
                  <a:lnTo>
                    <a:pt x="305" y="10"/>
                  </a:lnTo>
                  <a:lnTo>
                    <a:pt x="338" y="21"/>
                  </a:lnTo>
                  <a:lnTo>
                    <a:pt x="367" y="37"/>
                  </a:lnTo>
                  <a:lnTo>
                    <a:pt x="394" y="57"/>
                  </a:lnTo>
                  <a:lnTo>
                    <a:pt x="415" y="80"/>
                  </a:lnTo>
                  <a:lnTo>
                    <a:pt x="387" y="105"/>
                  </a:lnTo>
                  <a:lnTo>
                    <a:pt x="368" y="83"/>
                  </a:lnTo>
                  <a:lnTo>
                    <a:pt x="347" y="66"/>
                  </a:lnTo>
                  <a:lnTo>
                    <a:pt x="321" y="52"/>
                  </a:lnTo>
                  <a:lnTo>
                    <a:pt x="293" y="42"/>
                  </a:lnTo>
                  <a:lnTo>
                    <a:pt x="262" y="35"/>
                  </a:lnTo>
                  <a:lnTo>
                    <a:pt x="230" y="33"/>
                  </a:lnTo>
                  <a:lnTo>
                    <a:pt x="203" y="34"/>
                  </a:lnTo>
                  <a:lnTo>
                    <a:pt x="177" y="38"/>
                  </a:lnTo>
                  <a:lnTo>
                    <a:pt x="152" y="46"/>
                  </a:lnTo>
                  <a:lnTo>
                    <a:pt x="129" y="57"/>
                  </a:lnTo>
                  <a:lnTo>
                    <a:pt x="106" y="71"/>
                  </a:lnTo>
                  <a:lnTo>
                    <a:pt x="87" y="88"/>
                  </a:lnTo>
                  <a:lnTo>
                    <a:pt x="71" y="107"/>
                  </a:lnTo>
                  <a:lnTo>
                    <a:pt x="60" y="131"/>
                  </a:lnTo>
                  <a:lnTo>
                    <a:pt x="52" y="156"/>
                  </a:lnTo>
                  <a:lnTo>
                    <a:pt x="49" y="186"/>
                  </a:lnTo>
                  <a:lnTo>
                    <a:pt x="51" y="214"/>
                  </a:lnTo>
                  <a:lnTo>
                    <a:pt x="58" y="238"/>
                  </a:lnTo>
                  <a:lnTo>
                    <a:pt x="68" y="259"/>
                  </a:lnTo>
                  <a:lnTo>
                    <a:pt x="82" y="278"/>
                  </a:lnTo>
                  <a:lnTo>
                    <a:pt x="99" y="294"/>
                  </a:lnTo>
                  <a:lnTo>
                    <a:pt x="118" y="307"/>
                  </a:lnTo>
                  <a:lnTo>
                    <a:pt x="140" y="320"/>
                  </a:lnTo>
                  <a:lnTo>
                    <a:pt x="163" y="330"/>
                  </a:lnTo>
                  <a:lnTo>
                    <a:pt x="188" y="340"/>
                  </a:lnTo>
                  <a:lnTo>
                    <a:pt x="213" y="349"/>
                  </a:lnTo>
                  <a:lnTo>
                    <a:pt x="239" y="358"/>
                  </a:lnTo>
                  <a:lnTo>
                    <a:pt x="264" y="368"/>
                  </a:lnTo>
                  <a:lnTo>
                    <a:pt x="290" y="377"/>
                  </a:lnTo>
                  <a:lnTo>
                    <a:pt x="315" y="389"/>
                  </a:lnTo>
                  <a:lnTo>
                    <a:pt x="338" y="400"/>
                  </a:lnTo>
                  <a:lnTo>
                    <a:pt x="359" y="413"/>
                  </a:lnTo>
                  <a:lnTo>
                    <a:pt x="379" y="429"/>
                  </a:lnTo>
                  <a:lnTo>
                    <a:pt x="396" y="446"/>
                  </a:lnTo>
                  <a:lnTo>
                    <a:pt x="409" y="467"/>
                  </a:lnTo>
                  <a:lnTo>
                    <a:pt x="420" y="491"/>
                  </a:lnTo>
                  <a:lnTo>
                    <a:pt x="426" y="518"/>
                  </a:lnTo>
                  <a:lnTo>
                    <a:pt x="429" y="549"/>
                  </a:lnTo>
                  <a:lnTo>
                    <a:pt x="426" y="581"/>
                  </a:lnTo>
                  <a:lnTo>
                    <a:pt x="418" y="612"/>
                  </a:lnTo>
                  <a:lnTo>
                    <a:pt x="407" y="639"/>
                  </a:lnTo>
                  <a:lnTo>
                    <a:pt x="391" y="662"/>
                  </a:lnTo>
                  <a:lnTo>
                    <a:pt x="373" y="684"/>
                  </a:lnTo>
                  <a:lnTo>
                    <a:pt x="351" y="701"/>
                  </a:lnTo>
                  <a:lnTo>
                    <a:pt x="326" y="715"/>
                  </a:lnTo>
                  <a:lnTo>
                    <a:pt x="299" y="727"/>
                  </a:lnTo>
                  <a:lnTo>
                    <a:pt x="271" y="734"/>
                  </a:lnTo>
                  <a:lnTo>
                    <a:pt x="241" y="740"/>
                  </a:lnTo>
                  <a:lnTo>
                    <a:pt x="211" y="741"/>
                  </a:lnTo>
                  <a:lnTo>
                    <a:pt x="169" y="739"/>
                  </a:lnTo>
                  <a:lnTo>
                    <a:pt x="129" y="731"/>
                  </a:lnTo>
                  <a:lnTo>
                    <a:pt x="91" y="719"/>
                  </a:lnTo>
                  <a:lnTo>
                    <a:pt x="58" y="701"/>
                  </a:lnTo>
                  <a:lnTo>
                    <a:pt x="27" y="678"/>
                  </a:lnTo>
                  <a:lnTo>
                    <a:pt x="0" y="651"/>
                  </a:lnTo>
                  <a:lnTo>
                    <a:pt x="25" y="626"/>
                  </a:lnTo>
                  <a:lnTo>
                    <a:pt x="51" y="650"/>
                  </a:lnTo>
                  <a:lnTo>
                    <a:pt x="80" y="670"/>
                  </a:lnTo>
                  <a:lnTo>
                    <a:pt x="109" y="687"/>
                  </a:lnTo>
                  <a:lnTo>
                    <a:pt x="142" y="698"/>
                  </a:lnTo>
                  <a:lnTo>
                    <a:pt x="176" y="705"/>
                  </a:lnTo>
                  <a:lnTo>
                    <a:pt x="211" y="707"/>
                  </a:lnTo>
                  <a:lnTo>
                    <a:pt x="239" y="706"/>
                  </a:lnTo>
                  <a:lnTo>
                    <a:pt x="266" y="701"/>
                  </a:lnTo>
                  <a:lnTo>
                    <a:pt x="290" y="693"/>
                  </a:lnTo>
                  <a:lnTo>
                    <a:pt x="314" y="681"/>
                  </a:lnTo>
                  <a:lnTo>
                    <a:pt x="335" y="667"/>
                  </a:lnTo>
                  <a:lnTo>
                    <a:pt x="354" y="650"/>
                  </a:lnTo>
                  <a:lnTo>
                    <a:pt x="370" y="630"/>
                  </a:lnTo>
                  <a:lnTo>
                    <a:pt x="381" y="606"/>
                  </a:lnTo>
                  <a:lnTo>
                    <a:pt x="388" y="580"/>
                  </a:lnTo>
                  <a:lnTo>
                    <a:pt x="391" y="551"/>
                  </a:lnTo>
                  <a:lnTo>
                    <a:pt x="389" y="523"/>
                  </a:lnTo>
                  <a:lnTo>
                    <a:pt x="382" y="499"/>
                  </a:lnTo>
                  <a:lnTo>
                    <a:pt x="372" y="478"/>
                  </a:lnTo>
                  <a:lnTo>
                    <a:pt x="358" y="460"/>
                  </a:lnTo>
                  <a:lnTo>
                    <a:pt x="341" y="444"/>
                  </a:lnTo>
                  <a:lnTo>
                    <a:pt x="322" y="430"/>
                  </a:lnTo>
                  <a:lnTo>
                    <a:pt x="300" y="419"/>
                  </a:lnTo>
                  <a:lnTo>
                    <a:pt x="277" y="408"/>
                  </a:lnTo>
                  <a:lnTo>
                    <a:pt x="253" y="398"/>
                  </a:lnTo>
                  <a:lnTo>
                    <a:pt x="227" y="389"/>
                  </a:lnTo>
                  <a:lnTo>
                    <a:pt x="202" y="380"/>
                  </a:lnTo>
                  <a:lnTo>
                    <a:pt x="176" y="371"/>
                  </a:lnTo>
                  <a:lnTo>
                    <a:pt x="151" y="360"/>
                  </a:lnTo>
                  <a:lnTo>
                    <a:pt x="126" y="349"/>
                  </a:lnTo>
                  <a:lnTo>
                    <a:pt x="103" y="338"/>
                  </a:lnTo>
                  <a:lnTo>
                    <a:pt x="81" y="324"/>
                  </a:lnTo>
                  <a:lnTo>
                    <a:pt x="62" y="309"/>
                  </a:lnTo>
                  <a:lnTo>
                    <a:pt x="45" y="291"/>
                  </a:lnTo>
                  <a:lnTo>
                    <a:pt x="32" y="269"/>
                  </a:lnTo>
                  <a:lnTo>
                    <a:pt x="21" y="245"/>
                  </a:lnTo>
                  <a:lnTo>
                    <a:pt x="15" y="218"/>
                  </a:lnTo>
                  <a:lnTo>
                    <a:pt x="13" y="187"/>
                  </a:lnTo>
                  <a:lnTo>
                    <a:pt x="15" y="154"/>
                  </a:lnTo>
                  <a:lnTo>
                    <a:pt x="22" y="125"/>
                  </a:lnTo>
                  <a:lnTo>
                    <a:pt x="34" y="99"/>
                  </a:lnTo>
                  <a:lnTo>
                    <a:pt x="50" y="76"/>
                  </a:lnTo>
                  <a:lnTo>
                    <a:pt x="69" y="56"/>
                  </a:lnTo>
                  <a:lnTo>
                    <a:pt x="90" y="39"/>
                  </a:lnTo>
                  <a:lnTo>
                    <a:pt x="115" y="25"/>
                  </a:lnTo>
                  <a:lnTo>
                    <a:pt x="142" y="14"/>
                  </a:lnTo>
                  <a:lnTo>
                    <a:pt x="170" y="7"/>
                  </a:lnTo>
                  <a:lnTo>
                    <a:pt x="200" y="1"/>
                  </a:lnTo>
                  <a:lnTo>
                    <a:pt x="231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22"/>
            <p:cNvSpPr>
              <a:spLocks noEditPoints="1"/>
            </p:cNvSpPr>
            <p:nvPr userDrawn="1"/>
          </p:nvSpPr>
          <p:spPr bwMode="auto">
            <a:xfrm>
              <a:off x="690398" y="536905"/>
              <a:ext cx="20793" cy="20298"/>
            </a:xfrm>
            <a:custGeom>
              <a:avLst/>
              <a:gdLst>
                <a:gd name="T0" fmla="*/ 33 w 84"/>
                <a:gd name="T1" fmla="*/ 41 h 84"/>
                <a:gd name="T2" fmla="*/ 44 w 84"/>
                <a:gd name="T3" fmla="*/ 41 h 84"/>
                <a:gd name="T4" fmla="*/ 50 w 84"/>
                <a:gd name="T5" fmla="*/ 39 h 84"/>
                <a:gd name="T6" fmla="*/ 53 w 84"/>
                <a:gd name="T7" fmla="*/ 35 h 84"/>
                <a:gd name="T8" fmla="*/ 53 w 84"/>
                <a:gd name="T9" fmla="*/ 29 h 84"/>
                <a:gd name="T10" fmla="*/ 51 w 84"/>
                <a:gd name="T11" fmla="*/ 25 h 84"/>
                <a:gd name="T12" fmla="*/ 45 w 84"/>
                <a:gd name="T13" fmla="*/ 23 h 84"/>
                <a:gd name="T14" fmla="*/ 33 w 84"/>
                <a:gd name="T15" fmla="*/ 23 h 84"/>
                <a:gd name="T16" fmla="*/ 43 w 84"/>
                <a:gd name="T17" fmla="*/ 19 h 84"/>
                <a:gd name="T18" fmla="*/ 52 w 84"/>
                <a:gd name="T19" fmla="*/ 20 h 84"/>
                <a:gd name="T20" fmla="*/ 57 w 84"/>
                <a:gd name="T21" fmla="*/ 24 h 84"/>
                <a:gd name="T22" fmla="*/ 59 w 84"/>
                <a:gd name="T23" fmla="*/ 32 h 84"/>
                <a:gd name="T24" fmla="*/ 56 w 84"/>
                <a:gd name="T25" fmla="*/ 40 h 84"/>
                <a:gd name="T26" fmla="*/ 51 w 84"/>
                <a:gd name="T27" fmla="*/ 44 h 84"/>
                <a:gd name="T28" fmla="*/ 61 w 84"/>
                <a:gd name="T29" fmla="*/ 66 h 84"/>
                <a:gd name="T30" fmla="*/ 42 w 84"/>
                <a:gd name="T31" fmla="*/ 46 h 84"/>
                <a:gd name="T32" fmla="*/ 33 w 84"/>
                <a:gd name="T33" fmla="*/ 66 h 84"/>
                <a:gd name="T34" fmla="*/ 27 w 84"/>
                <a:gd name="T35" fmla="*/ 19 h 84"/>
                <a:gd name="T36" fmla="*/ 27 w 84"/>
                <a:gd name="T37" fmla="*/ 8 h 84"/>
                <a:gd name="T38" fmla="*/ 8 w 84"/>
                <a:gd name="T39" fmla="*/ 28 h 84"/>
                <a:gd name="T40" fmla="*/ 8 w 84"/>
                <a:gd name="T41" fmla="*/ 57 h 84"/>
                <a:gd name="T42" fmla="*/ 27 w 84"/>
                <a:gd name="T43" fmla="*/ 77 h 84"/>
                <a:gd name="T44" fmla="*/ 56 w 84"/>
                <a:gd name="T45" fmla="*/ 77 h 84"/>
                <a:gd name="T46" fmla="*/ 77 w 84"/>
                <a:gd name="T47" fmla="*/ 57 h 84"/>
                <a:gd name="T48" fmla="*/ 77 w 84"/>
                <a:gd name="T49" fmla="*/ 28 h 84"/>
                <a:gd name="T50" fmla="*/ 56 w 84"/>
                <a:gd name="T51" fmla="*/ 8 h 84"/>
                <a:gd name="T52" fmla="*/ 42 w 84"/>
                <a:gd name="T53" fmla="*/ 0 h 84"/>
                <a:gd name="T54" fmla="*/ 72 w 84"/>
                <a:gd name="T55" fmla="*/ 13 h 84"/>
                <a:gd name="T56" fmla="*/ 84 w 84"/>
                <a:gd name="T57" fmla="*/ 42 h 84"/>
                <a:gd name="T58" fmla="*/ 72 w 84"/>
                <a:gd name="T59" fmla="*/ 73 h 84"/>
                <a:gd name="T60" fmla="*/ 42 w 84"/>
                <a:gd name="T61" fmla="*/ 84 h 84"/>
                <a:gd name="T62" fmla="*/ 17 w 84"/>
                <a:gd name="T63" fmla="*/ 76 h 84"/>
                <a:gd name="T64" fmla="*/ 2 w 84"/>
                <a:gd name="T65" fmla="*/ 56 h 84"/>
                <a:gd name="T66" fmla="*/ 3 w 84"/>
                <a:gd name="T67" fmla="*/ 26 h 84"/>
                <a:gd name="T68" fmla="*/ 26 w 84"/>
                <a:gd name="T69" fmla="*/ 4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4" h="84">
                  <a:moveTo>
                    <a:pt x="33" y="23"/>
                  </a:moveTo>
                  <a:lnTo>
                    <a:pt x="33" y="41"/>
                  </a:lnTo>
                  <a:lnTo>
                    <a:pt x="41" y="41"/>
                  </a:lnTo>
                  <a:lnTo>
                    <a:pt x="44" y="41"/>
                  </a:lnTo>
                  <a:lnTo>
                    <a:pt x="47" y="40"/>
                  </a:lnTo>
                  <a:lnTo>
                    <a:pt x="50" y="39"/>
                  </a:lnTo>
                  <a:lnTo>
                    <a:pt x="52" y="38"/>
                  </a:lnTo>
                  <a:lnTo>
                    <a:pt x="53" y="35"/>
                  </a:lnTo>
                  <a:lnTo>
                    <a:pt x="54" y="32"/>
                  </a:lnTo>
                  <a:lnTo>
                    <a:pt x="53" y="29"/>
                  </a:lnTo>
                  <a:lnTo>
                    <a:pt x="52" y="26"/>
                  </a:lnTo>
                  <a:lnTo>
                    <a:pt x="51" y="25"/>
                  </a:lnTo>
                  <a:lnTo>
                    <a:pt x="48" y="24"/>
                  </a:lnTo>
                  <a:lnTo>
                    <a:pt x="45" y="23"/>
                  </a:lnTo>
                  <a:lnTo>
                    <a:pt x="43" y="23"/>
                  </a:lnTo>
                  <a:lnTo>
                    <a:pt x="33" y="23"/>
                  </a:lnTo>
                  <a:close/>
                  <a:moveTo>
                    <a:pt x="27" y="19"/>
                  </a:moveTo>
                  <a:lnTo>
                    <a:pt x="43" y="19"/>
                  </a:lnTo>
                  <a:lnTo>
                    <a:pt x="47" y="20"/>
                  </a:lnTo>
                  <a:lnTo>
                    <a:pt x="52" y="20"/>
                  </a:lnTo>
                  <a:lnTo>
                    <a:pt x="54" y="22"/>
                  </a:lnTo>
                  <a:lnTo>
                    <a:pt x="57" y="24"/>
                  </a:lnTo>
                  <a:lnTo>
                    <a:pt x="59" y="28"/>
                  </a:lnTo>
                  <a:lnTo>
                    <a:pt x="59" y="32"/>
                  </a:lnTo>
                  <a:lnTo>
                    <a:pt x="59" y="37"/>
                  </a:lnTo>
                  <a:lnTo>
                    <a:pt x="56" y="40"/>
                  </a:lnTo>
                  <a:lnTo>
                    <a:pt x="54" y="42"/>
                  </a:lnTo>
                  <a:lnTo>
                    <a:pt x="51" y="44"/>
                  </a:lnTo>
                  <a:lnTo>
                    <a:pt x="47" y="44"/>
                  </a:lnTo>
                  <a:lnTo>
                    <a:pt x="61" y="66"/>
                  </a:lnTo>
                  <a:lnTo>
                    <a:pt x="54" y="66"/>
                  </a:lnTo>
                  <a:lnTo>
                    <a:pt x="42" y="46"/>
                  </a:lnTo>
                  <a:lnTo>
                    <a:pt x="33" y="46"/>
                  </a:lnTo>
                  <a:lnTo>
                    <a:pt x="33" y="66"/>
                  </a:lnTo>
                  <a:lnTo>
                    <a:pt x="27" y="66"/>
                  </a:lnTo>
                  <a:lnTo>
                    <a:pt x="27" y="19"/>
                  </a:lnTo>
                  <a:close/>
                  <a:moveTo>
                    <a:pt x="42" y="5"/>
                  </a:moveTo>
                  <a:lnTo>
                    <a:pt x="27" y="8"/>
                  </a:lnTo>
                  <a:lnTo>
                    <a:pt x="16" y="16"/>
                  </a:lnTo>
                  <a:lnTo>
                    <a:pt x="8" y="28"/>
                  </a:lnTo>
                  <a:lnTo>
                    <a:pt x="5" y="42"/>
                  </a:lnTo>
                  <a:lnTo>
                    <a:pt x="8" y="57"/>
                  </a:lnTo>
                  <a:lnTo>
                    <a:pt x="16" y="69"/>
                  </a:lnTo>
                  <a:lnTo>
                    <a:pt x="27" y="77"/>
                  </a:lnTo>
                  <a:lnTo>
                    <a:pt x="42" y="80"/>
                  </a:lnTo>
                  <a:lnTo>
                    <a:pt x="56" y="77"/>
                  </a:lnTo>
                  <a:lnTo>
                    <a:pt x="69" y="69"/>
                  </a:lnTo>
                  <a:lnTo>
                    <a:pt x="77" y="57"/>
                  </a:lnTo>
                  <a:lnTo>
                    <a:pt x="80" y="42"/>
                  </a:lnTo>
                  <a:lnTo>
                    <a:pt x="77" y="28"/>
                  </a:lnTo>
                  <a:lnTo>
                    <a:pt x="69" y="16"/>
                  </a:lnTo>
                  <a:lnTo>
                    <a:pt x="56" y="8"/>
                  </a:lnTo>
                  <a:lnTo>
                    <a:pt x="42" y="5"/>
                  </a:lnTo>
                  <a:close/>
                  <a:moveTo>
                    <a:pt x="42" y="0"/>
                  </a:moveTo>
                  <a:lnTo>
                    <a:pt x="59" y="4"/>
                  </a:lnTo>
                  <a:lnTo>
                    <a:pt x="72" y="13"/>
                  </a:lnTo>
                  <a:lnTo>
                    <a:pt x="81" y="26"/>
                  </a:lnTo>
                  <a:lnTo>
                    <a:pt x="84" y="42"/>
                  </a:lnTo>
                  <a:lnTo>
                    <a:pt x="81" y="59"/>
                  </a:lnTo>
                  <a:lnTo>
                    <a:pt x="72" y="73"/>
                  </a:lnTo>
                  <a:lnTo>
                    <a:pt x="59" y="82"/>
                  </a:lnTo>
                  <a:lnTo>
                    <a:pt x="42" y="84"/>
                  </a:lnTo>
                  <a:lnTo>
                    <a:pt x="29" y="83"/>
                  </a:lnTo>
                  <a:lnTo>
                    <a:pt x="17" y="76"/>
                  </a:lnTo>
                  <a:lnTo>
                    <a:pt x="8" y="67"/>
                  </a:lnTo>
                  <a:lnTo>
                    <a:pt x="2" y="56"/>
                  </a:lnTo>
                  <a:lnTo>
                    <a:pt x="0" y="42"/>
                  </a:lnTo>
                  <a:lnTo>
                    <a:pt x="3" y="26"/>
                  </a:lnTo>
                  <a:lnTo>
                    <a:pt x="12" y="13"/>
                  </a:lnTo>
                  <a:lnTo>
                    <a:pt x="26" y="4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3"/>
            <p:cNvSpPr>
              <a:spLocks/>
            </p:cNvSpPr>
            <p:nvPr userDrawn="1"/>
          </p:nvSpPr>
          <p:spPr bwMode="auto">
            <a:xfrm>
              <a:off x="761688" y="540371"/>
              <a:ext cx="143571" cy="173771"/>
            </a:xfrm>
            <a:custGeom>
              <a:avLst/>
              <a:gdLst>
                <a:gd name="T0" fmla="*/ 0 w 580"/>
                <a:gd name="T1" fmla="*/ 0 h 703"/>
                <a:gd name="T2" fmla="*/ 40 w 580"/>
                <a:gd name="T3" fmla="*/ 0 h 703"/>
                <a:gd name="T4" fmla="*/ 288 w 580"/>
                <a:gd name="T5" fmla="*/ 660 h 703"/>
                <a:gd name="T6" fmla="*/ 290 w 580"/>
                <a:gd name="T7" fmla="*/ 660 h 703"/>
                <a:gd name="T8" fmla="*/ 540 w 580"/>
                <a:gd name="T9" fmla="*/ 0 h 703"/>
                <a:gd name="T10" fmla="*/ 580 w 580"/>
                <a:gd name="T11" fmla="*/ 0 h 703"/>
                <a:gd name="T12" fmla="*/ 312 w 580"/>
                <a:gd name="T13" fmla="*/ 703 h 703"/>
                <a:gd name="T14" fmla="*/ 265 w 580"/>
                <a:gd name="T15" fmla="*/ 703 h 703"/>
                <a:gd name="T16" fmla="*/ 0 w 580"/>
                <a:gd name="T17" fmla="*/ 0 h 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80" h="703">
                  <a:moveTo>
                    <a:pt x="0" y="0"/>
                  </a:moveTo>
                  <a:lnTo>
                    <a:pt x="40" y="0"/>
                  </a:lnTo>
                  <a:lnTo>
                    <a:pt x="288" y="660"/>
                  </a:lnTo>
                  <a:lnTo>
                    <a:pt x="290" y="660"/>
                  </a:lnTo>
                  <a:lnTo>
                    <a:pt x="540" y="0"/>
                  </a:lnTo>
                  <a:lnTo>
                    <a:pt x="580" y="0"/>
                  </a:lnTo>
                  <a:lnTo>
                    <a:pt x="312" y="703"/>
                  </a:lnTo>
                  <a:lnTo>
                    <a:pt x="265" y="7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4"/>
            <p:cNvSpPr>
              <a:spLocks noEditPoints="1"/>
            </p:cNvSpPr>
            <p:nvPr userDrawn="1"/>
          </p:nvSpPr>
          <p:spPr bwMode="auto">
            <a:xfrm>
              <a:off x="920112" y="544826"/>
              <a:ext cx="14852" cy="169315"/>
            </a:xfrm>
            <a:custGeom>
              <a:avLst/>
              <a:gdLst>
                <a:gd name="T0" fmla="*/ 14 w 61"/>
                <a:gd name="T1" fmla="*/ 225 h 684"/>
                <a:gd name="T2" fmla="*/ 48 w 61"/>
                <a:gd name="T3" fmla="*/ 225 h 684"/>
                <a:gd name="T4" fmla="*/ 48 w 61"/>
                <a:gd name="T5" fmla="*/ 684 h 684"/>
                <a:gd name="T6" fmla="*/ 14 w 61"/>
                <a:gd name="T7" fmla="*/ 684 h 684"/>
                <a:gd name="T8" fmla="*/ 14 w 61"/>
                <a:gd name="T9" fmla="*/ 225 h 684"/>
                <a:gd name="T10" fmla="*/ 30 w 61"/>
                <a:gd name="T11" fmla="*/ 0 h 684"/>
                <a:gd name="T12" fmla="*/ 42 w 61"/>
                <a:gd name="T13" fmla="*/ 4 h 684"/>
                <a:gd name="T14" fmla="*/ 52 w 61"/>
                <a:gd name="T15" fmla="*/ 10 h 684"/>
                <a:gd name="T16" fmla="*/ 59 w 61"/>
                <a:gd name="T17" fmla="*/ 20 h 684"/>
                <a:gd name="T18" fmla="*/ 61 w 61"/>
                <a:gd name="T19" fmla="*/ 33 h 684"/>
                <a:gd name="T20" fmla="*/ 59 w 61"/>
                <a:gd name="T21" fmla="*/ 46 h 684"/>
                <a:gd name="T22" fmla="*/ 52 w 61"/>
                <a:gd name="T23" fmla="*/ 56 h 684"/>
                <a:gd name="T24" fmla="*/ 42 w 61"/>
                <a:gd name="T25" fmla="*/ 63 h 684"/>
                <a:gd name="T26" fmla="*/ 30 w 61"/>
                <a:gd name="T27" fmla="*/ 66 h 684"/>
                <a:gd name="T28" fmla="*/ 19 w 61"/>
                <a:gd name="T29" fmla="*/ 63 h 684"/>
                <a:gd name="T30" fmla="*/ 9 w 61"/>
                <a:gd name="T31" fmla="*/ 56 h 684"/>
                <a:gd name="T32" fmla="*/ 2 w 61"/>
                <a:gd name="T33" fmla="*/ 46 h 684"/>
                <a:gd name="T34" fmla="*/ 0 w 61"/>
                <a:gd name="T35" fmla="*/ 33 h 684"/>
                <a:gd name="T36" fmla="*/ 2 w 61"/>
                <a:gd name="T37" fmla="*/ 20 h 684"/>
                <a:gd name="T38" fmla="*/ 9 w 61"/>
                <a:gd name="T39" fmla="*/ 10 h 684"/>
                <a:gd name="T40" fmla="*/ 19 w 61"/>
                <a:gd name="T41" fmla="*/ 4 h 684"/>
                <a:gd name="T42" fmla="*/ 30 w 61"/>
                <a:gd name="T43" fmla="*/ 0 h 6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1" h="684">
                  <a:moveTo>
                    <a:pt x="14" y="225"/>
                  </a:moveTo>
                  <a:lnTo>
                    <a:pt x="48" y="225"/>
                  </a:lnTo>
                  <a:lnTo>
                    <a:pt x="48" y="684"/>
                  </a:lnTo>
                  <a:lnTo>
                    <a:pt x="14" y="684"/>
                  </a:lnTo>
                  <a:lnTo>
                    <a:pt x="14" y="225"/>
                  </a:lnTo>
                  <a:close/>
                  <a:moveTo>
                    <a:pt x="30" y="0"/>
                  </a:moveTo>
                  <a:lnTo>
                    <a:pt x="42" y="4"/>
                  </a:lnTo>
                  <a:lnTo>
                    <a:pt x="52" y="10"/>
                  </a:lnTo>
                  <a:lnTo>
                    <a:pt x="59" y="20"/>
                  </a:lnTo>
                  <a:lnTo>
                    <a:pt x="61" y="33"/>
                  </a:lnTo>
                  <a:lnTo>
                    <a:pt x="59" y="46"/>
                  </a:lnTo>
                  <a:lnTo>
                    <a:pt x="52" y="56"/>
                  </a:lnTo>
                  <a:lnTo>
                    <a:pt x="42" y="63"/>
                  </a:lnTo>
                  <a:lnTo>
                    <a:pt x="30" y="66"/>
                  </a:lnTo>
                  <a:lnTo>
                    <a:pt x="19" y="63"/>
                  </a:lnTo>
                  <a:lnTo>
                    <a:pt x="9" y="56"/>
                  </a:lnTo>
                  <a:lnTo>
                    <a:pt x="2" y="46"/>
                  </a:lnTo>
                  <a:lnTo>
                    <a:pt x="0" y="33"/>
                  </a:lnTo>
                  <a:lnTo>
                    <a:pt x="2" y="20"/>
                  </a:lnTo>
                  <a:lnTo>
                    <a:pt x="9" y="10"/>
                  </a:lnTo>
                  <a:lnTo>
                    <a:pt x="19" y="4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25"/>
            <p:cNvSpPr>
              <a:spLocks/>
            </p:cNvSpPr>
            <p:nvPr userDrawn="1"/>
          </p:nvSpPr>
          <p:spPr bwMode="auto">
            <a:xfrm>
              <a:off x="961203" y="600770"/>
              <a:ext cx="99015" cy="172780"/>
            </a:xfrm>
            <a:custGeom>
              <a:avLst/>
              <a:gdLst>
                <a:gd name="T0" fmla="*/ 0 w 400"/>
                <a:gd name="T1" fmla="*/ 0 h 699"/>
                <a:gd name="T2" fmla="*/ 39 w 400"/>
                <a:gd name="T3" fmla="*/ 0 h 699"/>
                <a:gd name="T4" fmla="*/ 204 w 400"/>
                <a:gd name="T5" fmla="*/ 429 h 699"/>
                <a:gd name="T6" fmla="*/ 360 w 400"/>
                <a:gd name="T7" fmla="*/ 0 h 699"/>
                <a:gd name="T8" fmla="*/ 400 w 400"/>
                <a:gd name="T9" fmla="*/ 0 h 699"/>
                <a:gd name="T10" fmla="*/ 171 w 400"/>
                <a:gd name="T11" fmla="*/ 601 h 699"/>
                <a:gd name="T12" fmla="*/ 160 w 400"/>
                <a:gd name="T13" fmla="*/ 626 h 699"/>
                <a:gd name="T14" fmla="*/ 148 w 400"/>
                <a:gd name="T15" fmla="*/ 647 h 699"/>
                <a:gd name="T16" fmla="*/ 133 w 400"/>
                <a:gd name="T17" fmla="*/ 665 h 699"/>
                <a:gd name="T18" fmla="*/ 118 w 400"/>
                <a:gd name="T19" fmla="*/ 680 h 699"/>
                <a:gd name="T20" fmla="*/ 97 w 400"/>
                <a:gd name="T21" fmla="*/ 690 h 699"/>
                <a:gd name="T22" fmla="*/ 76 w 400"/>
                <a:gd name="T23" fmla="*/ 697 h 699"/>
                <a:gd name="T24" fmla="*/ 50 w 400"/>
                <a:gd name="T25" fmla="*/ 699 h 699"/>
                <a:gd name="T26" fmla="*/ 34 w 400"/>
                <a:gd name="T27" fmla="*/ 698 h 699"/>
                <a:gd name="T28" fmla="*/ 19 w 400"/>
                <a:gd name="T29" fmla="*/ 697 h 699"/>
                <a:gd name="T30" fmla="*/ 4 w 400"/>
                <a:gd name="T31" fmla="*/ 693 h 699"/>
                <a:gd name="T32" fmla="*/ 10 w 400"/>
                <a:gd name="T33" fmla="*/ 661 h 699"/>
                <a:gd name="T34" fmla="*/ 29 w 400"/>
                <a:gd name="T35" fmla="*/ 665 h 699"/>
                <a:gd name="T36" fmla="*/ 50 w 400"/>
                <a:gd name="T37" fmla="*/ 667 h 699"/>
                <a:gd name="T38" fmla="*/ 71 w 400"/>
                <a:gd name="T39" fmla="*/ 665 h 699"/>
                <a:gd name="T40" fmla="*/ 88 w 400"/>
                <a:gd name="T41" fmla="*/ 658 h 699"/>
                <a:gd name="T42" fmla="*/ 104 w 400"/>
                <a:gd name="T43" fmla="*/ 647 h 699"/>
                <a:gd name="T44" fmla="*/ 116 w 400"/>
                <a:gd name="T45" fmla="*/ 634 h 699"/>
                <a:gd name="T46" fmla="*/ 126 w 400"/>
                <a:gd name="T47" fmla="*/ 618 h 699"/>
                <a:gd name="T48" fmla="*/ 135 w 400"/>
                <a:gd name="T49" fmla="*/ 600 h 699"/>
                <a:gd name="T50" fmla="*/ 143 w 400"/>
                <a:gd name="T51" fmla="*/ 581 h 699"/>
                <a:gd name="T52" fmla="*/ 185 w 400"/>
                <a:gd name="T53" fmla="*/ 468 h 699"/>
                <a:gd name="T54" fmla="*/ 0 w 400"/>
                <a:gd name="T55" fmla="*/ 0 h 6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00" h="699">
                  <a:moveTo>
                    <a:pt x="0" y="0"/>
                  </a:moveTo>
                  <a:lnTo>
                    <a:pt x="39" y="0"/>
                  </a:lnTo>
                  <a:lnTo>
                    <a:pt x="204" y="429"/>
                  </a:lnTo>
                  <a:lnTo>
                    <a:pt x="360" y="0"/>
                  </a:lnTo>
                  <a:lnTo>
                    <a:pt x="400" y="0"/>
                  </a:lnTo>
                  <a:lnTo>
                    <a:pt x="171" y="601"/>
                  </a:lnTo>
                  <a:lnTo>
                    <a:pt x="160" y="626"/>
                  </a:lnTo>
                  <a:lnTo>
                    <a:pt x="148" y="647"/>
                  </a:lnTo>
                  <a:lnTo>
                    <a:pt x="133" y="665"/>
                  </a:lnTo>
                  <a:lnTo>
                    <a:pt x="118" y="680"/>
                  </a:lnTo>
                  <a:lnTo>
                    <a:pt x="97" y="690"/>
                  </a:lnTo>
                  <a:lnTo>
                    <a:pt x="76" y="697"/>
                  </a:lnTo>
                  <a:lnTo>
                    <a:pt x="50" y="699"/>
                  </a:lnTo>
                  <a:lnTo>
                    <a:pt x="34" y="698"/>
                  </a:lnTo>
                  <a:lnTo>
                    <a:pt x="19" y="697"/>
                  </a:lnTo>
                  <a:lnTo>
                    <a:pt x="4" y="693"/>
                  </a:lnTo>
                  <a:lnTo>
                    <a:pt x="10" y="661"/>
                  </a:lnTo>
                  <a:lnTo>
                    <a:pt x="29" y="665"/>
                  </a:lnTo>
                  <a:lnTo>
                    <a:pt x="50" y="667"/>
                  </a:lnTo>
                  <a:lnTo>
                    <a:pt x="71" y="665"/>
                  </a:lnTo>
                  <a:lnTo>
                    <a:pt x="88" y="658"/>
                  </a:lnTo>
                  <a:lnTo>
                    <a:pt x="104" y="647"/>
                  </a:lnTo>
                  <a:lnTo>
                    <a:pt x="116" y="634"/>
                  </a:lnTo>
                  <a:lnTo>
                    <a:pt x="126" y="618"/>
                  </a:lnTo>
                  <a:lnTo>
                    <a:pt x="135" y="600"/>
                  </a:lnTo>
                  <a:lnTo>
                    <a:pt x="143" y="581"/>
                  </a:lnTo>
                  <a:lnTo>
                    <a:pt x="185" y="4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6"/>
            <p:cNvSpPr>
              <a:spLocks noEditPoints="1"/>
            </p:cNvSpPr>
            <p:nvPr userDrawn="1"/>
          </p:nvSpPr>
          <p:spPr bwMode="auto">
            <a:xfrm>
              <a:off x="1073584" y="596809"/>
              <a:ext cx="91589" cy="120798"/>
            </a:xfrm>
            <a:custGeom>
              <a:avLst/>
              <a:gdLst>
                <a:gd name="T0" fmla="*/ 248 w 370"/>
                <a:gd name="T1" fmla="*/ 230 h 487"/>
                <a:gd name="T2" fmla="*/ 197 w 370"/>
                <a:gd name="T3" fmla="*/ 232 h 487"/>
                <a:gd name="T4" fmla="*/ 149 w 370"/>
                <a:gd name="T5" fmla="*/ 240 h 487"/>
                <a:gd name="T6" fmla="*/ 105 w 370"/>
                <a:gd name="T7" fmla="*/ 254 h 487"/>
                <a:gd name="T8" fmla="*/ 69 w 370"/>
                <a:gd name="T9" fmla="*/ 276 h 487"/>
                <a:gd name="T10" fmla="*/ 44 w 370"/>
                <a:gd name="T11" fmla="*/ 309 h 487"/>
                <a:gd name="T12" fmla="*/ 35 w 370"/>
                <a:gd name="T13" fmla="*/ 351 h 487"/>
                <a:gd name="T14" fmla="*/ 45 w 370"/>
                <a:gd name="T15" fmla="*/ 396 h 487"/>
                <a:gd name="T16" fmla="*/ 69 w 370"/>
                <a:gd name="T17" fmla="*/ 428 h 487"/>
                <a:gd name="T18" fmla="*/ 104 w 370"/>
                <a:gd name="T19" fmla="*/ 447 h 487"/>
                <a:gd name="T20" fmla="*/ 142 w 370"/>
                <a:gd name="T21" fmla="*/ 456 h 487"/>
                <a:gd name="T22" fmla="*/ 191 w 370"/>
                <a:gd name="T23" fmla="*/ 454 h 487"/>
                <a:gd name="T24" fmla="*/ 243 w 370"/>
                <a:gd name="T25" fmla="*/ 436 h 487"/>
                <a:gd name="T26" fmla="*/ 281 w 370"/>
                <a:gd name="T27" fmla="*/ 404 h 487"/>
                <a:gd name="T28" fmla="*/ 307 w 370"/>
                <a:gd name="T29" fmla="*/ 360 h 487"/>
                <a:gd name="T30" fmla="*/ 323 w 370"/>
                <a:gd name="T31" fmla="*/ 310 h 487"/>
                <a:gd name="T32" fmla="*/ 327 w 370"/>
                <a:gd name="T33" fmla="*/ 256 h 487"/>
                <a:gd name="T34" fmla="*/ 271 w 370"/>
                <a:gd name="T35" fmla="*/ 229 h 487"/>
                <a:gd name="T36" fmla="*/ 219 w 370"/>
                <a:gd name="T37" fmla="*/ 2 h 487"/>
                <a:gd name="T38" fmla="*/ 272 w 370"/>
                <a:gd name="T39" fmla="*/ 14 h 487"/>
                <a:gd name="T40" fmla="*/ 314 w 370"/>
                <a:gd name="T41" fmla="*/ 42 h 487"/>
                <a:gd name="T42" fmla="*/ 344 w 370"/>
                <a:gd name="T43" fmla="*/ 82 h 487"/>
                <a:gd name="T44" fmla="*/ 360 w 370"/>
                <a:gd name="T45" fmla="*/ 136 h 487"/>
                <a:gd name="T46" fmla="*/ 362 w 370"/>
                <a:gd name="T47" fmla="*/ 371 h 487"/>
                <a:gd name="T48" fmla="*/ 364 w 370"/>
                <a:gd name="T49" fmla="*/ 426 h 487"/>
                <a:gd name="T50" fmla="*/ 370 w 370"/>
                <a:gd name="T51" fmla="*/ 473 h 487"/>
                <a:gd name="T52" fmla="*/ 334 w 370"/>
                <a:gd name="T53" fmla="*/ 456 h 487"/>
                <a:gd name="T54" fmla="*/ 331 w 370"/>
                <a:gd name="T55" fmla="*/ 413 h 487"/>
                <a:gd name="T56" fmla="*/ 330 w 370"/>
                <a:gd name="T57" fmla="*/ 375 h 487"/>
                <a:gd name="T58" fmla="*/ 313 w 370"/>
                <a:gd name="T59" fmla="*/ 402 h 487"/>
                <a:gd name="T60" fmla="*/ 278 w 370"/>
                <a:gd name="T61" fmla="*/ 444 h 487"/>
                <a:gd name="T62" fmla="*/ 233 w 370"/>
                <a:gd name="T63" fmla="*/ 472 h 487"/>
                <a:gd name="T64" fmla="*/ 181 w 370"/>
                <a:gd name="T65" fmla="*/ 484 h 487"/>
                <a:gd name="T66" fmla="*/ 133 w 370"/>
                <a:gd name="T67" fmla="*/ 485 h 487"/>
                <a:gd name="T68" fmla="*/ 89 w 370"/>
                <a:gd name="T69" fmla="*/ 475 h 487"/>
                <a:gd name="T70" fmla="*/ 50 w 370"/>
                <a:gd name="T71" fmla="*/ 455 h 487"/>
                <a:gd name="T72" fmla="*/ 19 w 370"/>
                <a:gd name="T73" fmla="*/ 422 h 487"/>
                <a:gd name="T74" fmla="*/ 3 w 370"/>
                <a:gd name="T75" fmla="*/ 378 h 487"/>
                <a:gd name="T76" fmla="*/ 3 w 370"/>
                <a:gd name="T77" fmla="*/ 325 h 487"/>
                <a:gd name="T78" fmla="*/ 18 w 370"/>
                <a:gd name="T79" fmla="*/ 281 h 487"/>
                <a:gd name="T80" fmla="*/ 49 w 370"/>
                <a:gd name="T81" fmla="*/ 249 h 487"/>
                <a:gd name="T82" fmla="*/ 88 w 370"/>
                <a:gd name="T83" fmla="*/ 226 h 487"/>
                <a:gd name="T84" fmla="*/ 135 w 370"/>
                <a:gd name="T85" fmla="*/ 212 h 487"/>
                <a:gd name="T86" fmla="*/ 186 w 370"/>
                <a:gd name="T87" fmla="*/ 204 h 487"/>
                <a:gd name="T88" fmla="*/ 236 w 370"/>
                <a:gd name="T89" fmla="*/ 200 h 487"/>
                <a:gd name="T90" fmla="*/ 327 w 370"/>
                <a:gd name="T91" fmla="*/ 200 h 487"/>
                <a:gd name="T92" fmla="*/ 325 w 370"/>
                <a:gd name="T93" fmla="*/ 141 h 487"/>
                <a:gd name="T94" fmla="*/ 309 w 370"/>
                <a:gd name="T95" fmla="*/ 92 h 487"/>
                <a:gd name="T96" fmla="*/ 280 w 370"/>
                <a:gd name="T97" fmla="*/ 57 h 487"/>
                <a:gd name="T98" fmla="*/ 240 w 370"/>
                <a:gd name="T99" fmla="*/ 38 h 487"/>
                <a:gd name="T100" fmla="*/ 187 w 370"/>
                <a:gd name="T101" fmla="*/ 31 h 487"/>
                <a:gd name="T102" fmla="*/ 125 w 370"/>
                <a:gd name="T103" fmla="*/ 42 h 487"/>
                <a:gd name="T104" fmla="*/ 71 w 370"/>
                <a:gd name="T105" fmla="*/ 67 h 487"/>
                <a:gd name="T106" fmla="*/ 28 w 370"/>
                <a:gd name="T107" fmla="*/ 60 h 487"/>
                <a:gd name="T108" fmla="*/ 86 w 370"/>
                <a:gd name="T109" fmla="*/ 23 h 487"/>
                <a:gd name="T110" fmla="*/ 153 w 370"/>
                <a:gd name="T111" fmla="*/ 3 h 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70" h="487">
                  <a:moveTo>
                    <a:pt x="271" y="229"/>
                  </a:moveTo>
                  <a:lnTo>
                    <a:pt x="248" y="230"/>
                  </a:lnTo>
                  <a:lnTo>
                    <a:pt x="223" y="231"/>
                  </a:lnTo>
                  <a:lnTo>
                    <a:pt x="197" y="232"/>
                  </a:lnTo>
                  <a:lnTo>
                    <a:pt x="172" y="235"/>
                  </a:lnTo>
                  <a:lnTo>
                    <a:pt x="149" y="240"/>
                  </a:lnTo>
                  <a:lnTo>
                    <a:pt x="126" y="247"/>
                  </a:lnTo>
                  <a:lnTo>
                    <a:pt x="105" y="254"/>
                  </a:lnTo>
                  <a:lnTo>
                    <a:pt x="86" y="263"/>
                  </a:lnTo>
                  <a:lnTo>
                    <a:pt x="69" y="276"/>
                  </a:lnTo>
                  <a:lnTo>
                    <a:pt x="54" y="291"/>
                  </a:lnTo>
                  <a:lnTo>
                    <a:pt x="44" y="309"/>
                  </a:lnTo>
                  <a:lnTo>
                    <a:pt x="37" y="328"/>
                  </a:lnTo>
                  <a:lnTo>
                    <a:pt x="35" y="351"/>
                  </a:lnTo>
                  <a:lnTo>
                    <a:pt x="39" y="375"/>
                  </a:lnTo>
                  <a:lnTo>
                    <a:pt x="45" y="396"/>
                  </a:lnTo>
                  <a:lnTo>
                    <a:pt x="55" y="413"/>
                  </a:lnTo>
                  <a:lnTo>
                    <a:pt x="69" y="428"/>
                  </a:lnTo>
                  <a:lnTo>
                    <a:pt x="86" y="438"/>
                  </a:lnTo>
                  <a:lnTo>
                    <a:pt x="104" y="447"/>
                  </a:lnTo>
                  <a:lnTo>
                    <a:pt x="123" y="453"/>
                  </a:lnTo>
                  <a:lnTo>
                    <a:pt x="142" y="456"/>
                  </a:lnTo>
                  <a:lnTo>
                    <a:pt x="161" y="456"/>
                  </a:lnTo>
                  <a:lnTo>
                    <a:pt x="191" y="454"/>
                  </a:lnTo>
                  <a:lnTo>
                    <a:pt x="219" y="447"/>
                  </a:lnTo>
                  <a:lnTo>
                    <a:pt x="243" y="436"/>
                  </a:lnTo>
                  <a:lnTo>
                    <a:pt x="264" y="421"/>
                  </a:lnTo>
                  <a:lnTo>
                    <a:pt x="281" y="404"/>
                  </a:lnTo>
                  <a:lnTo>
                    <a:pt x="296" y="383"/>
                  </a:lnTo>
                  <a:lnTo>
                    <a:pt x="307" y="360"/>
                  </a:lnTo>
                  <a:lnTo>
                    <a:pt x="316" y="336"/>
                  </a:lnTo>
                  <a:lnTo>
                    <a:pt x="323" y="310"/>
                  </a:lnTo>
                  <a:lnTo>
                    <a:pt x="326" y="283"/>
                  </a:lnTo>
                  <a:lnTo>
                    <a:pt x="327" y="256"/>
                  </a:lnTo>
                  <a:lnTo>
                    <a:pt x="327" y="229"/>
                  </a:lnTo>
                  <a:lnTo>
                    <a:pt x="271" y="229"/>
                  </a:lnTo>
                  <a:close/>
                  <a:moveTo>
                    <a:pt x="189" y="0"/>
                  </a:moveTo>
                  <a:lnTo>
                    <a:pt x="219" y="2"/>
                  </a:lnTo>
                  <a:lnTo>
                    <a:pt x="246" y="7"/>
                  </a:lnTo>
                  <a:lnTo>
                    <a:pt x="272" y="14"/>
                  </a:lnTo>
                  <a:lnTo>
                    <a:pt x="295" y="27"/>
                  </a:lnTo>
                  <a:lnTo>
                    <a:pt x="314" y="42"/>
                  </a:lnTo>
                  <a:lnTo>
                    <a:pt x="331" y="60"/>
                  </a:lnTo>
                  <a:lnTo>
                    <a:pt x="344" y="82"/>
                  </a:lnTo>
                  <a:lnTo>
                    <a:pt x="353" y="107"/>
                  </a:lnTo>
                  <a:lnTo>
                    <a:pt x="360" y="136"/>
                  </a:lnTo>
                  <a:lnTo>
                    <a:pt x="362" y="169"/>
                  </a:lnTo>
                  <a:lnTo>
                    <a:pt x="362" y="371"/>
                  </a:lnTo>
                  <a:lnTo>
                    <a:pt x="362" y="398"/>
                  </a:lnTo>
                  <a:lnTo>
                    <a:pt x="364" y="426"/>
                  </a:lnTo>
                  <a:lnTo>
                    <a:pt x="367" y="452"/>
                  </a:lnTo>
                  <a:lnTo>
                    <a:pt x="370" y="473"/>
                  </a:lnTo>
                  <a:lnTo>
                    <a:pt x="336" y="473"/>
                  </a:lnTo>
                  <a:lnTo>
                    <a:pt x="334" y="456"/>
                  </a:lnTo>
                  <a:lnTo>
                    <a:pt x="332" y="436"/>
                  </a:lnTo>
                  <a:lnTo>
                    <a:pt x="331" y="413"/>
                  </a:lnTo>
                  <a:lnTo>
                    <a:pt x="330" y="393"/>
                  </a:lnTo>
                  <a:lnTo>
                    <a:pt x="330" y="375"/>
                  </a:lnTo>
                  <a:lnTo>
                    <a:pt x="326" y="375"/>
                  </a:lnTo>
                  <a:lnTo>
                    <a:pt x="313" y="402"/>
                  </a:lnTo>
                  <a:lnTo>
                    <a:pt x="297" y="425"/>
                  </a:lnTo>
                  <a:lnTo>
                    <a:pt x="278" y="444"/>
                  </a:lnTo>
                  <a:lnTo>
                    <a:pt x="257" y="460"/>
                  </a:lnTo>
                  <a:lnTo>
                    <a:pt x="233" y="472"/>
                  </a:lnTo>
                  <a:lnTo>
                    <a:pt x="208" y="480"/>
                  </a:lnTo>
                  <a:lnTo>
                    <a:pt x="181" y="484"/>
                  </a:lnTo>
                  <a:lnTo>
                    <a:pt x="154" y="487"/>
                  </a:lnTo>
                  <a:lnTo>
                    <a:pt x="133" y="485"/>
                  </a:lnTo>
                  <a:lnTo>
                    <a:pt x="110" y="482"/>
                  </a:lnTo>
                  <a:lnTo>
                    <a:pt x="89" y="475"/>
                  </a:lnTo>
                  <a:lnTo>
                    <a:pt x="69" y="466"/>
                  </a:lnTo>
                  <a:lnTo>
                    <a:pt x="50" y="455"/>
                  </a:lnTo>
                  <a:lnTo>
                    <a:pt x="33" y="440"/>
                  </a:lnTo>
                  <a:lnTo>
                    <a:pt x="19" y="422"/>
                  </a:lnTo>
                  <a:lnTo>
                    <a:pt x="9" y="402"/>
                  </a:lnTo>
                  <a:lnTo>
                    <a:pt x="3" y="378"/>
                  </a:lnTo>
                  <a:lnTo>
                    <a:pt x="0" y="352"/>
                  </a:lnTo>
                  <a:lnTo>
                    <a:pt x="3" y="325"/>
                  </a:lnTo>
                  <a:lnTo>
                    <a:pt x="8" y="302"/>
                  </a:lnTo>
                  <a:lnTo>
                    <a:pt x="18" y="281"/>
                  </a:lnTo>
                  <a:lnTo>
                    <a:pt x="32" y="265"/>
                  </a:lnTo>
                  <a:lnTo>
                    <a:pt x="49" y="249"/>
                  </a:lnTo>
                  <a:lnTo>
                    <a:pt x="67" y="236"/>
                  </a:lnTo>
                  <a:lnTo>
                    <a:pt x="88" y="226"/>
                  </a:lnTo>
                  <a:lnTo>
                    <a:pt x="110" y="218"/>
                  </a:lnTo>
                  <a:lnTo>
                    <a:pt x="135" y="212"/>
                  </a:lnTo>
                  <a:lnTo>
                    <a:pt x="160" y="207"/>
                  </a:lnTo>
                  <a:lnTo>
                    <a:pt x="186" y="204"/>
                  </a:lnTo>
                  <a:lnTo>
                    <a:pt x="212" y="202"/>
                  </a:lnTo>
                  <a:lnTo>
                    <a:pt x="236" y="200"/>
                  </a:lnTo>
                  <a:lnTo>
                    <a:pt x="262" y="200"/>
                  </a:lnTo>
                  <a:lnTo>
                    <a:pt x="327" y="200"/>
                  </a:lnTo>
                  <a:lnTo>
                    <a:pt x="327" y="170"/>
                  </a:lnTo>
                  <a:lnTo>
                    <a:pt x="325" y="141"/>
                  </a:lnTo>
                  <a:lnTo>
                    <a:pt x="319" y="115"/>
                  </a:lnTo>
                  <a:lnTo>
                    <a:pt x="309" y="92"/>
                  </a:lnTo>
                  <a:lnTo>
                    <a:pt x="297" y="73"/>
                  </a:lnTo>
                  <a:lnTo>
                    <a:pt x="280" y="57"/>
                  </a:lnTo>
                  <a:lnTo>
                    <a:pt x="261" y="46"/>
                  </a:lnTo>
                  <a:lnTo>
                    <a:pt x="240" y="38"/>
                  </a:lnTo>
                  <a:lnTo>
                    <a:pt x="215" y="33"/>
                  </a:lnTo>
                  <a:lnTo>
                    <a:pt x="187" y="31"/>
                  </a:lnTo>
                  <a:lnTo>
                    <a:pt x="155" y="34"/>
                  </a:lnTo>
                  <a:lnTo>
                    <a:pt x="125" y="42"/>
                  </a:lnTo>
                  <a:lnTo>
                    <a:pt x="97" y="53"/>
                  </a:lnTo>
                  <a:lnTo>
                    <a:pt x="71" y="67"/>
                  </a:lnTo>
                  <a:lnTo>
                    <a:pt x="49" y="85"/>
                  </a:lnTo>
                  <a:lnTo>
                    <a:pt x="28" y="60"/>
                  </a:lnTo>
                  <a:lnTo>
                    <a:pt x="55" y="39"/>
                  </a:lnTo>
                  <a:lnTo>
                    <a:pt x="86" y="23"/>
                  </a:lnTo>
                  <a:lnTo>
                    <a:pt x="118" y="11"/>
                  </a:lnTo>
                  <a:lnTo>
                    <a:pt x="153" y="3"/>
                  </a:lnTo>
                  <a:lnTo>
                    <a:pt x="189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27"/>
            <p:cNvSpPr>
              <a:spLocks noEditPoints="1"/>
            </p:cNvSpPr>
            <p:nvPr userDrawn="1"/>
          </p:nvSpPr>
          <p:spPr bwMode="auto">
            <a:xfrm>
              <a:off x="1163688" y="596809"/>
              <a:ext cx="29209" cy="14852"/>
            </a:xfrm>
            <a:custGeom>
              <a:avLst/>
              <a:gdLst>
                <a:gd name="T0" fmla="*/ 58 w 118"/>
                <a:gd name="T1" fmla="*/ 0 h 61"/>
                <a:gd name="T2" fmla="*/ 66 w 118"/>
                <a:gd name="T3" fmla="*/ 0 h 61"/>
                <a:gd name="T4" fmla="*/ 88 w 118"/>
                <a:gd name="T5" fmla="*/ 53 h 61"/>
                <a:gd name="T6" fmla="*/ 110 w 118"/>
                <a:gd name="T7" fmla="*/ 0 h 61"/>
                <a:gd name="T8" fmla="*/ 118 w 118"/>
                <a:gd name="T9" fmla="*/ 0 h 61"/>
                <a:gd name="T10" fmla="*/ 118 w 118"/>
                <a:gd name="T11" fmla="*/ 61 h 61"/>
                <a:gd name="T12" fmla="*/ 113 w 118"/>
                <a:gd name="T13" fmla="*/ 61 h 61"/>
                <a:gd name="T14" fmla="*/ 113 w 118"/>
                <a:gd name="T15" fmla="*/ 5 h 61"/>
                <a:gd name="T16" fmla="*/ 113 w 118"/>
                <a:gd name="T17" fmla="*/ 5 h 61"/>
                <a:gd name="T18" fmla="*/ 89 w 118"/>
                <a:gd name="T19" fmla="*/ 61 h 61"/>
                <a:gd name="T20" fmla="*/ 86 w 118"/>
                <a:gd name="T21" fmla="*/ 61 h 61"/>
                <a:gd name="T22" fmla="*/ 64 w 118"/>
                <a:gd name="T23" fmla="*/ 5 h 61"/>
                <a:gd name="T24" fmla="*/ 64 w 118"/>
                <a:gd name="T25" fmla="*/ 5 h 61"/>
                <a:gd name="T26" fmla="*/ 64 w 118"/>
                <a:gd name="T27" fmla="*/ 61 h 61"/>
                <a:gd name="T28" fmla="*/ 58 w 118"/>
                <a:gd name="T29" fmla="*/ 61 h 61"/>
                <a:gd name="T30" fmla="*/ 58 w 118"/>
                <a:gd name="T31" fmla="*/ 0 h 61"/>
                <a:gd name="T32" fmla="*/ 0 w 118"/>
                <a:gd name="T33" fmla="*/ 0 h 61"/>
                <a:gd name="T34" fmla="*/ 44 w 118"/>
                <a:gd name="T35" fmla="*/ 0 h 61"/>
                <a:gd name="T36" fmla="*/ 44 w 118"/>
                <a:gd name="T37" fmla="*/ 4 h 61"/>
                <a:gd name="T38" fmla="*/ 24 w 118"/>
                <a:gd name="T39" fmla="*/ 4 h 61"/>
                <a:gd name="T40" fmla="*/ 24 w 118"/>
                <a:gd name="T41" fmla="*/ 61 h 61"/>
                <a:gd name="T42" fmla="*/ 20 w 118"/>
                <a:gd name="T43" fmla="*/ 61 h 61"/>
                <a:gd name="T44" fmla="*/ 20 w 118"/>
                <a:gd name="T45" fmla="*/ 4 h 61"/>
                <a:gd name="T46" fmla="*/ 0 w 118"/>
                <a:gd name="T47" fmla="*/ 4 h 61"/>
                <a:gd name="T48" fmla="*/ 0 w 118"/>
                <a:gd name="T4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18" h="61">
                  <a:moveTo>
                    <a:pt x="58" y="0"/>
                  </a:moveTo>
                  <a:lnTo>
                    <a:pt x="66" y="0"/>
                  </a:lnTo>
                  <a:lnTo>
                    <a:pt x="88" y="53"/>
                  </a:lnTo>
                  <a:lnTo>
                    <a:pt x="110" y="0"/>
                  </a:lnTo>
                  <a:lnTo>
                    <a:pt x="118" y="0"/>
                  </a:lnTo>
                  <a:lnTo>
                    <a:pt x="118" y="61"/>
                  </a:lnTo>
                  <a:lnTo>
                    <a:pt x="113" y="61"/>
                  </a:lnTo>
                  <a:lnTo>
                    <a:pt x="113" y="5"/>
                  </a:lnTo>
                  <a:lnTo>
                    <a:pt x="113" y="5"/>
                  </a:lnTo>
                  <a:lnTo>
                    <a:pt x="89" y="61"/>
                  </a:lnTo>
                  <a:lnTo>
                    <a:pt x="86" y="61"/>
                  </a:lnTo>
                  <a:lnTo>
                    <a:pt x="64" y="5"/>
                  </a:lnTo>
                  <a:lnTo>
                    <a:pt x="64" y="5"/>
                  </a:lnTo>
                  <a:lnTo>
                    <a:pt x="64" y="61"/>
                  </a:lnTo>
                  <a:lnTo>
                    <a:pt x="58" y="61"/>
                  </a:lnTo>
                  <a:lnTo>
                    <a:pt x="58" y="0"/>
                  </a:lnTo>
                  <a:close/>
                  <a:moveTo>
                    <a:pt x="0" y="0"/>
                  </a:moveTo>
                  <a:lnTo>
                    <a:pt x="44" y="0"/>
                  </a:lnTo>
                  <a:lnTo>
                    <a:pt x="44" y="4"/>
                  </a:lnTo>
                  <a:lnTo>
                    <a:pt x="24" y="4"/>
                  </a:lnTo>
                  <a:lnTo>
                    <a:pt x="24" y="61"/>
                  </a:lnTo>
                  <a:lnTo>
                    <a:pt x="20" y="61"/>
                  </a:lnTo>
                  <a:lnTo>
                    <a:pt x="20" y="4"/>
                  </a:lnTo>
                  <a:lnTo>
                    <a:pt x="0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0" name="Group 19"/>
          <p:cNvGrpSpPr/>
          <p:nvPr userDrawn="1"/>
        </p:nvGrpSpPr>
        <p:grpSpPr>
          <a:xfrm>
            <a:off x="514647" y="137381"/>
            <a:ext cx="442595" cy="290113"/>
            <a:chOff x="3857626" y="1555751"/>
            <a:chExt cx="1419225" cy="930275"/>
          </a:xfrm>
          <a:solidFill>
            <a:schemeClr val="bg1"/>
          </a:solidFill>
        </p:grpSpPr>
        <p:sp>
          <p:nvSpPr>
            <p:cNvPr id="21" name="Freeform 28"/>
            <p:cNvSpPr>
              <a:spLocks/>
            </p:cNvSpPr>
            <p:nvPr userDrawn="1"/>
          </p:nvSpPr>
          <p:spPr bwMode="auto">
            <a:xfrm>
              <a:off x="3857626" y="1555751"/>
              <a:ext cx="1416050" cy="930275"/>
            </a:xfrm>
            <a:custGeom>
              <a:avLst/>
              <a:gdLst>
                <a:gd name="T0" fmla="*/ 902 w 1784"/>
                <a:gd name="T1" fmla="*/ 27 h 1172"/>
                <a:gd name="T2" fmla="*/ 1076 w 1784"/>
                <a:gd name="T3" fmla="*/ 141 h 1172"/>
                <a:gd name="T4" fmla="*/ 1087 w 1784"/>
                <a:gd name="T5" fmla="*/ 187 h 1172"/>
                <a:gd name="T6" fmla="*/ 1044 w 1784"/>
                <a:gd name="T7" fmla="*/ 218 h 1172"/>
                <a:gd name="T8" fmla="*/ 1009 w 1784"/>
                <a:gd name="T9" fmla="*/ 202 h 1172"/>
                <a:gd name="T10" fmla="*/ 889 w 1784"/>
                <a:gd name="T11" fmla="*/ 120 h 1172"/>
                <a:gd name="T12" fmla="*/ 695 w 1784"/>
                <a:gd name="T13" fmla="*/ 94 h 1172"/>
                <a:gd name="T14" fmla="*/ 520 w 1784"/>
                <a:gd name="T15" fmla="*/ 168 h 1172"/>
                <a:gd name="T16" fmla="*/ 406 w 1784"/>
                <a:gd name="T17" fmla="*/ 317 h 1172"/>
                <a:gd name="T18" fmla="*/ 378 w 1784"/>
                <a:gd name="T19" fmla="*/ 491 h 1172"/>
                <a:gd name="T20" fmla="*/ 298 w 1784"/>
                <a:gd name="T21" fmla="*/ 580 h 1172"/>
                <a:gd name="T22" fmla="*/ 163 w 1784"/>
                <a:gd name="T23" fmla="*/ 651 h 1172"/>
                <a:gd name="T24" fmla="*/ 93 w 1784"/>
                <a:gd name="T25" fmla="*/ 788 h 1172"/>
                <a:gd name="T26" fmla="*/ 118 w 1784"/>
                <a:gd name="T27" fmla="*/ 944 h 1172"/>
                <a:gd name="T28" fmla="*/ 227 w 1784"/>
                <a:gd name="T29" fmla="*/ 1052 h 1172"/>
                <a:gd name="T30" fmla="*/ 356 w 1784"/>
                <a:gd name="T31" fmla="*/ 1081 h 1172"/>
                <a:gd name="T32" fmla="*/ 1482 w 1784"/>
                <a:gd name="T33" fmla="*/ 1077 h 1172"/>
                <a:gd name="T34" fmla="*/ 1619 w 1784"/>
                <a:gd name="T35" fmla="*/ 1006 h 1172"/>
                <a:gd name="T36" fmla="*/ 1690 w 1784"/>
                <a:gd name="T37" fmla="*/ 869 h 1172"/>
                <a:gd name="T38" fmla="*/ 1670 w 1784"/>
                <a:gd name="T39" fmla="*/ 720 h 1172"/>
                <a:gd name="T40" fmla="*/ 1575 w 1784"/>
                <a:gd name="T41" fmla="*/ 614 h 1172"/>
                <a:gd name="T42" fmla="*/ 1421 w 1784"/>
                <a:gd name="T43" fmla="*/ 571 h 1172"/>
                <a:gd name="T44" fmla="*/ 1434 w 1784"/>
                <a:gd name="T45" fmla="*/ 458 h 1172"/>
                <a:gd name="T46" fmla="*/ 1393 w 1784"/>
                <a:gd name="T47" fmla="*/ 380 h 1172"/>
                <a:gd name="T48" fmla="*/ 1339 w 1784"/>
                <a:gd name="T49" fmla="*/ 345 h 1172"/>
                <a:gd name="T50" fmla="*/ 1256 w 1784"/>
                <a:gd name="T51" fmla="*/ 336 h 1172"/>
                <a:gd name="T52" fmla="*/ 1182 w 1784"/>
                <a:gd name="T53" fmla="*/ 370 h 1172"/>
                <a:gd name="T54" fmla="*/ 1154 w 1784"/>
                <a:gd name="T55" fmla="*/ 402 h 1172"/>
                <a:gd name="T56" fmla="*/ 1144 w 1784"/>
                <a:gd name="T57" fmla="*/ 420 h 1172"/>
                <a:gd name="T58" fmla="*/ 900 w 1784"/>
                <a:gd name="T59" fmla="*/ 953 h 1172"/>
                <a:gd name="T60" fmla="*/ 857 w 1784"/>
                <a:gd name="T61" fmla="*/ 957 h 1172"/>
                <a:gd name="T62" fmla="*/ 640 w 1784"/>
                <a:gd name="T63" fmla="*/ 494 h 1172"/>
                <a:gd name="T64" fmla="*/ 652 w 1784"/>
                <a:gd name="T65" fmla="*/ 442 h 1172"/>
                <a:gd name="T66" fmla="*/ 704 w 1784"/>
                <a:gd name="T67" fmla="*/ 436 h 1172"/>
                <a:gd name="T68" fmla="*/ 1057 w 1784"/>
                <a:gd name="T69" fmla="*/ 389 h 1172"/>
                <a:gd name="T70" fmla="*/ 1122 w 1784"/>
                <a:gd name="T71" fmla="*/ 303 h 1172"/>
                <a:gd name="T72" fmla="*/ 1253 w 1784"/>
                <a:gd name="T73" fmla="*/ 246 h 1172"/>
                <a:gd name="T74" fmla="*/ 1262 w 1784"/>
                <a:gd name="T75" fmla="*/ 245 h 1172"/>
                <a:gd name="T76" fmla="*/ 1282 w 1784"/>
                <a:gd name="T77" fmla="*/ 243 h 1172"/>
                <a:gd name="T78" fmla="*/ 1342 w 1784"/>
                <a:gd name="T79" fmla="*/ 250 h 1172"/>
                <a:gd name="T80" fmla="*/ 1452 w 1784"/>
                <a:gd name="T81" fmla="*/ 311 h 1172"/>
                <a:gd name="T82" fmla="*/ 1496 w 1784"/>
                <a:gd name="T83" fmla="*/ 367 h 1172"/>
                <a:gd name="T84" fmla="*/ 1527 w 1784"/>
                <a:gd name="T85" fmla="*/ 487 h 1172"/>
                <a:gd name="T86" fmla="*/ 1648 w 1784"/>
                <a:gd name="T87" fmla="*/ 554 h 1172"/>
                <a:gd name="T88" fmla="*/ 1756 w 1784"/>
                <a:gd name="T89" fmla="*/ 694 h 1172"/>
                <a:gd name="T90" fmla="*/ 1781 w 1784"/>
                <a:gd name="T91" fmla="*/ 874 h 1172"/>
                <a:gd name="T92" fmla="*/ 1712 w 1784"/>
                <a:gd name="T93" fmla="*/ 1038 h 1172"/>
                <a:gd name="T94" fmla="*/ 1574 w 1784"/>
                <a:gd name="T95" fmla="*/ 1145 h 1172"/>
                <a:gd name="T96" fmla="*/ 1424 w 1784"/>
                <a:gd name="T97" fmla="*/ 1172 h 1172"/>
                <a:gd name="T98" fmla="*/ 252 w 1784"/>
                <a:gd name="T99" fmla="*/ 1159 h 1172"/>
                <a:gd name="T100" fmla="*/ 100 w 1784"/>
                <a:gd name="T101" fmla="*/ 1072 h 1172"/>
                <a:gd name="T102" fmla="*/ 12 w 1784"/>
                <a:gd name="T103" fmla="*/ 919 h 1172"/>
                <a:gd name="T104" fmla="*/ 11 w 1784"/>
                <a:gd name="T105" fmla="*/ 739 h 1172"/>
                <a:gd name="T106" fmla="*/ 97 w 1784"/>
                <a:gd name="T107" fmla="*/ 589 h 1172"/>
                <a:gd name="T108" fmla="*/ 243 w 1784"/>
                <a:gd name="T109" fmla="*/ 499 h 1172"/>
                <a:gd name="T110" fmla="*/ 298 w 1784"/>
                <a:gd name="T111" fmla="*/ 355 h 1172"/>
                <a:gd name="T112" fmla="*/ 386 w 1784"/>
                <a:gd name="T113" fmla="*/ 173 h 1172"/>
                <a:gd name="T114" fmla="*/ 544 w 1784"/>
                <a:gd name="T115" fmla="*/ 46 h 1172"/>
                <a:gd name="T116" fmla="*/ 746 w 1784"/>
                <a:gd name="T117" fmla="*/ 0 h 1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784" h="1172">
                  <a:moveTo>
                    <a:pt x="746" y="0"/>
                  </a:moveTo>
                  <a:lnTo>
                    <a:pt x="800" y="2"/>
                  </a:lnTo>
                  <a:lnTo>
                    <a:pt x="852" y="13"/>
                  </a:lnTo>
                  <a:lnTo>
                    <a:pt x="902" y="27"/>
                  </a:lnTo>
                  <a:lnTo>
                    <a:pt x="951" y="49"/>
                  </a:lnTo>
                  <a:lnTo>
                    <a:pt x="997" y="74"/>
                  </a:lnTo>
                  <a:lnTo>
                    <a:pt x="1038" y="105"/>
                  </a:lnTo>
                  <a:lnTo>
                    <a:pt x="1076" y="141"/>
                  </a:lnTo>
                  <a:lnTo>
                    <a:pt x="1080" y="144"/>
                  </a:lnTo>
                  <a:lnTo>
                    <a:pt x="1087" y="158"/>
                  </a:lnTo>
                  <a:lnTo>
                    <a:pt x="1089" y="173"/>
                  </a:lnTo>
                  <a:lnTo>
                    <a:pt x="1087" y="187"/>
                  </a:lnTo>
                  <a:lnTo>
                    <a:pt x="1081" y="200"/>
                  </a:lnTo>
                  <a:lnTo>
                    <a:pt x="1071" y="209"/>
                  </a:lnTo>
                  <a:lnTo>
                    <a:pt x="1058" y="215"/>
                  </a:lnTo>
                  <a:lnTo>
                    <a:pt x="1044" y="218"/>
                  </a:lnTo>
                  <a:lnTo>
                    <a:pt x="1033" y="216"/>
                  </a:lnTo>
                  <a:lnTo>
                    <a:pt x="1021" y="212"/>
                  </a:lnTo>
                  <a:lnTo>
                    <a:pt x="1012" y="204"/>
                  </a:lnTo>
                  <a:lnTo>
                    <a:pt x="1009" y="202"/>
                  </a:lnTo>
                  <a:lnTo>
                    <a:pt x="1007" y="200"/>
                  </a:lnTo>
                  <a:lnTo>
                    <a:pt x="971" y="168"/>
                  </a:lnTo>
                  <a:lnTo>
                    <a:pt x="931" y="141"/>
                  </a:lnTo>
                  <a:lnTo>
                    <a:pt x="889" y="120"/>
                  </a:lnTo>
                  <a:lnTo>
                    <a:pt x="843" y="104"/>
                  </a:lnTo>
                  <a:lnTo>
                    <a:pt x="796" y="94"/>
                  </a:lnTo>
                  <a:lnTo>
                    <a:pt x="746" y="90"/>
                  </a:lnTo>
                  <a:lnTo>
                    <a:pt x="695" y="94"/>
                  </a:lnTo>
                  <a:lnTo>
                    <a:pt x="647" y="104"/>
                  </a:lnTo>
                  <a:lnTo>
                    <a:pt x="602" y="120"/>
                  </a:lnTo>
                  <a:lnTo>
                    <a:pt x="560" y="141"/>
                  </a:lnTo>
                  <a:lnTo>
                    <a:pt x="520" y="168"/>
                  </a:lnTo>
                  <a:lnTo>
                    <a:pt x="484" y="200"/>
                  </a:lnTo>
                  <a:lnTo>
                    <a:pt x="453" y="234"/>
                  </a:lnTo>
                  <a:lnTo>
                    <a:pt x="427" y="274"/>
                  </a:lnTo>
                  <a:lnTo>
                    <a:pt x="406" y="317"/>
                  </a:lnTo>
                  <a:lnTo>
                    <a:pt x="390" y="363"/>
                  </a:lnTo>
                  <a:lnTo>
                    <a:pt x="380" y="410"/>
                  </a:lnTo>
                  <a:lnTo>
                    <a:pt x="376" y="461"/>
                  </a:lnTo>
                  <a:lnTo>
                    <a:pt x="378" y="491"/>
                  </a:lnTo>
                  <a:lnTo>
                    <a:pt x="381" y="523"/>
                  </a:lnTo>
                  <a:lnTo>
                    <a:pt x="390" y="575"/>
                  </a:lnTo>
                  <a:lnTo>
                    <a:pt x="337" y="576"/>
                  </a:lnTo>
                  <a:lnTo>
                    <a:pt x="298" y="580"/>
                  </a:lnTo>
                  <a:lnTo>
                    <a:pt x="260" y="590"/>
                  </a:lnTo>
                  <a:lnTo>
                    <a:pt x="224" y="605"/>
                  </a:lnTo>
                  <a:lnTo>
                    <a:pt x="192" y="627"/>
                  </a:lnTo>
                  <a:lnTo>
                    <a:pt x="163" y="651"/>
                  </a:lnTo>
                  <a:lnTo>
                    <a:pt x="138" y="681"/>
                  </a:lnTo>
                  <a:lnTo>
                    <a:pt x="118" y="714"/>
                  </a:lnTo>
                  <a:lnTo>
                    <a:pt x="103" y="749"/>
                  </a:lnTo>
                  <a:lnTo>
                    <a:pt x="93" y="788"/>
                  </a:lnTo>
                  <a:lnTo>
                    <a:pt x="90" y="828"/>
                  </a:lnTo>
                  <a:lnTo>
                    <a:pt x="93" y="869"/>
                  </a:lnTo>
                  <a:lnTo>
                    <a:pt x="103" y="908"/>
                  </a:lnTo>
                  <a:lnTo>
                    <a:pt x="118" y="944"/>
                  </a:lnTo>
                  <a:lnTo>
                    <a:pt x="139" y="977"/>
                  </a:lnTo>
                  <a:lnTo>
                    <a:pt x="164" y="1006"/>
                  </a:lnTo>
                  <a:lnTo>
                    <a:pt x="193" y="1032"/>
                  </a:lnTo>
                  <a:lnTo>
                    <a:pt x="227" y="1052"/>
                  </a:lnTo>
                  <a:lnTo>
                    <a:pt x="263" y="1068"/>
                  </a:lnTo>
                  <a:lnTo>
                    <a:pt x="301" y="1077"/>
                  </a:lnTo>
                  <a:lnTo>
                    <a:pt x="343" y="1081"/>
                  </a:lnTo>
                  <a:lnTo>
                    <a:pt x="356" y="1081"/>
                  </a:lnTo>
                  <a:lnTo>
                    <a:pt x="357" y="1081"/>
                  </a:lnTo>
                  <a:lnTo>
                    <a:pt x="1428" y="1081"/>
                  </a:lnTo>
                  <a:lnTo>
                    <a:pt x="1442" y="1081"/>
                  </a:lnTo>
                  <a:lnTo>
                    <a:pt x="1482" y="1077"/>
                  </a:lnTo>
                  <a:lnTo>
                    <a:pt x="1521" y="1068"/>
                  </a:lnTo>
                  <a:lnTo>
                    <a:pt x="1557" y="1052"/>
                  </a:lnTo>
                  <a:lnTo>
                    <a:pt x="1590" y="1032"/>
                  </a:lnTo>
                  <a:lnTo>
                    <a:pt x="1619" y="1006"/>
                  </a:lnTo>
                  <a:lnTo>
                    <a:pt x="1645" y="977"/>
                  </a:lnTo>
                  <a:lnTo>
                    <a:pt x="1665" y="944"/>
                  </a:lnTo>
                  <a:lnTo>
                    <a:pt x="1681" y="908"/>
                  </a:lnTo>
                  <a:lnTo>
                    <a:pt x="1690" y="869"/>
                  </a:lnTo>
                  <a:lnTo>
                    <a:pt x="1693" y="828"/>
                  </a:lnTo>
                  <a:lnTo>
                    <a:pt x="1690" y="791"/>
                  </a:lnTo>
                  <a:lnTo>
                    <a:pt x="1682" y="755"/>
                  </a:lnTo>
                  <a:lnTo>
                    <a:pt x="1670" y="720"/>
                  </a:lnTo>
                  <a:lnTo>
                    <a:pt x="1652" y="690"/>
                  </a:lnTo>
                  <a:lnTo>
                    <a:pt x="1629" y="660"/>
                  </a:lnTo>
                  <a:lnTo>
                    <a:pt x="1605" y="636"/>
                  </a:lnTo>
                  <a:lnTo>
                    <a:pt x="1575" y="614"/>
                  </a:lnTo>
                  <a:lnTo>
                    <a:pt x="1543" y="597"/>
                  </a:lnTo>
                  <a:lnTo>
                    <a:pt x="1508" y="585"/>
                  </a:lnTo>
                  <a:lnTo>
                    <a:pt x="1471" y="578"/>
                  </a:lnTo>
                  <a:lnTo>
                    <a:pt x="1421" y="571"/>
                  </a:lnTo>
                  <a:lnTo>
                    <a:pt x="1433" y="522"/>
                  </a:lnTo>
                  <a:lnTo>
                    <a:pt x="1436" y="504"/>
                  </a:lnTo>
                  <a:lnTo>
                    <a:pt x="1437" y="487"/>
                  </a:lnTo>
                  <a:lnTo>
                    <a:pt x="1434" y="458"/>
                  </a:lnTo>
                  <a:lnTo>
                    <a:pt x="1426" y="431"/>
                  </a:lnTo>
                  <a:lnTo>
                    <a:pt x="1414" y="406"/>
                  </a:lnTo>
                  <a:lnTo>
                    <a:pt x="1397" y="384"/>
                  </a:lnTo>
                  <a:lnTo>
                    <a:pt x="1393" y="380"/>
                  </a:lnTo>
                  <a:lnTo>
                    <a:pt x="1389" y="376"/>
                  </a:lnTo>
                  <a:lnTo>
                    <a:pt x="1387" y="374"/>
                  </a:lnTo>
                  <a:lnTo>
                    <a:pt x="1364" y="358"/>
                  </a:lnTo>
                  <a:lnTo>
                    <a:pt x="1339" y="345"/>
                  </a:lnTo>
                  <a:lnTo>
                    <a:pt x="1312" y="337"/>
                  </a:lnTo>
                  <a:lnTo>
                    <a:pt x="1283" y="335"/>
                  </a:lnTo>
                  <a:lnTo>
                    <a:pt x="1282" y="335"/>
                  </a:lnTo>
                  <a:lnTo>
                    <a:pt x="1256" y="336"/>
                  </a:lnTo>
                  <a:lnTo>
                    <a:pt x="1233" y="340"/>
                  </a:lnTo>
                  <a:lnTo>
                    <a:pt x="1212" y="348"/>
                  </a:lnTo>
                  <a:lnTo>
                    <a:pt x="1196" y="358"/>
                  </a:lnTo>
                  <a:lnTo>
                    <a:pt x="1182" y="370"/>
                  </a:lnTo>
                  <a:lnTo>
                    <a:pt x="1171" y="381"/>
                  </a:lnTo>
                  <a:lnTo>
                    <a:pt x="1163" y="390"/>
                  </a:lnTo>
                  <a:lnTo>
                    <a:pt x="1157" y="398"/>
                  </a:lnTo>
                  <a:lnTo>
                    <a:pt x="1154" y="402"/>
                  </a:lnTo>
                  <a:lnTo>
                    <a:pt x="1152" y="407"/>
                  </a:lnTo>
                  <a:lnTo>
                    <a:pt x="1149" y="410"/>
                  </a:lnTo>
                  <a:lnTo>
                    <a:pt x="1147" y="415"/>
                  </a:lnTo>
                  <a:lnTo>
                    <a:pt x="1144" y="420"/>
                  </a:lnTo>
                  <a:lnTo>
                    <a:pt x="1139" y="429"/>
                  </a:lnTo>
                  <a:lnTo>
                    <a:pt x="918" y="933"/>
                  </a:lnTo>
                  <a:lnTo>
                    <a:pt x="910" y="944"/>
                  </a:lnTo>
                  <a:lnTo>
                    <a:pt x="900" y="953"/>
                  </a:lnTo>
                  <a:lnTo>
                    <a:pt x="889" y="958"/>
                  </a:lnTo>
                  <a:lnTo>
                    <a:pt x="876" y="960"/>
                  </a:lnTo>
                  <a:lnTo>
                    <a:pt x="866" y="959"/>
                  </a:lnTo>
                  <a:lnTo>
                    <a:pt x="857" y="957"/>
                  </a:lnTo>
                  <a:lnTo>
                    <a:pt x="846" y="949"/>
                  </a:lnTo>
                  <a:lnTo>
                    <a:pt x="838" y="939"/>
                  </a:lnTo>
                  <a:lnTo>
                    <a:pt x="833" y="927"/>
                  </a:lnTo>
                  <a:lnTo>
                    <a:pt x="640" y="494"/>
                  </a:lnTo>
                  <a:lnTo>
                    <a:pt x="637" y="479"/>
                  </a:lnTo>
                  <a:lnTo>
                    <a:pt x="638" y="465"/>
                  </a:lnTo>
                  <a:lnTo>
                    <a:pt x="643" y="452"/>
                  </a:lnTo>
                  <a:lnTo>
                    <a:pt x="652" y="442"/>
                  </a:lnTo>
                  <a:lnTo>
                    <a:pt x="664" y="434"/>
                  </a:lnTo>
                  <a:lnTo>
                    <a:pt x="678" y="429"/>
                  </a:lnTo>
                  <a:lnTo>
                    <a:pt x="692" y="431"/>
                  </a:lnTo>
                  <a:lnTo>
                    <a:pt x="704" y="436"/>
                  </a:lnTo>
                  <a:lnTo>
                    <a:pt x="716" y="444"/>
                  </a:lnTo>
                  <a:lnTo>
                    <a:pt x="724" y="456"/>
                  </a:lnTo>
                  <a:lnTo>
                    <a:pt x="876" y="801"/>
                  </a:lnTo>
                  <a:lnTo>
                    <a:pt x="1057" y="389"/>
                  </a:lnTo>
                  <a:lnTo>
                    <a:pt x="1057" y="389"/>
                  </a:lnTo>
                  <a:lnTo>
                    <a:pt x="1075" y="357"/>
                  </a:lnTo>
                  <a:lnTo>
                    <a:pt x="1097" y="329"/>
                  </a:lnTo>
                  <a:lnTo>
                    <a:pt x="1122" y="303"/>
                  </a:lnTo>
                  <a:lnTo>
                    <a:pt x="1151" y="282"/>
                  </a:lnTo>
                  <a:lnTo>
                    <a:pt x="1182" y="265"/>
                  </a:lnTo>
                  <a:lnTo>
                    <a:pt x="1217" y="253"/>
                  </a:lnTo>
                  <a:lnTo>
                    <a:pt x="1253" y="246"/>
                  </a:lnTo>
                  <a:lnTo>
                    <a:pt x="1254" y="246"/>
                  </a:lnTo>
                  <a:lnTo>
                    <a:pt x="1256" y="246"/>
                  </a:lnTo>
                  <a:lnTo>
                    <a:pt x="1258" y="245"/>
                  </a:lnTo>
                  <a:lnTo>
                    <a:pt x="1262" y="245"/>
                  </a:lnTo>
                  <a:lnTo>
                    <a:pt x="1265" y="245"/>
                  </a:lnTo>
                  <a:lnTo>
                    <a:pt x="1267" y="245"/>
                  </a:lnTo>
                  <a:lnTo>
                    <a:pt x="1273" y="245"/>
                  </a:lnTo>
                  <a:lnTo>
                    <a:pt x="1282" y="243"/>
                  </a:lnTo>
                  <a:lnTo>
                    <a:pt x="1290" y="245"/>
                  </a:lnTo>
                  <a:lnTo>
                    <a:pt x="1294" y="245"/>
                  </a:lnTo>
                  <a:lnTo>
                    <a:pt x="1301" y="245"/>
                  </a:lnTo>
                  <a:lnTo>
                    <a:pt x="1342" y="250"/>
                  </a:lnTo>
                  <a:lnTo>
                    <a:pt x="1379" y="263"/>
                  </a:lnTo>
                  <a:lnTo>
                    <a:pt x="1414" y="281"/>
                  </a:lnTo>
                  <a:lnTo>
                    <a:pt x="1445" y="304"/>
                  </a:lnTo>
                  <a:lnTo>
                    <a:pt x="1452" y="311"/>
                  </a:lnTo>
                  <a:lnTo>
                    <a:pt x="1457" y="316"/>
                  </a:lnTo>
                  <a:lnTo>
                    <a:pt x="1479" y="340"/>
                  </a:lnTo>
                  <a:lnTo>
                    <a:pt x="1497" y="367"/>
                  </a:lnTo>
                  <a:lnTo>
                    <a:pt x="1496" y="367"/>
                  </a:lnTo>
                  <a:lnTo>
                    <a:pt x="1509" y="396"/>
                  </a:lnTo>
                  <a:lnTo>
                    <a:pt x="1519" y="425"/>
                  </a:lnTo>
                  <a:lnTo>
                    <a:pt x="1525" y="455"/>
                  </a:lnTo>
                  <a:lnTo>
                    <a:pt x="1527" y="487"/>
                  </a:lnTo>
                  <a:lnTo>
                    <a:pt x="1527" y="496"/>
                  </a:lnTo>
                  <a:lnTo>
                    <a:pt x="1571" y="511"/>
                  </a:lnTo>
                  <a:lnTo>
                    <a:pt x="1611" y="530"/>
                  </a:lnTo>
                  <a:lnTo>
                    <a:pt x="1648" y="554"/>
                  </a:lnTo>
                  <a:lnTo>
                    <a:pt x="1682" y="584"/>
                  </a:lnTo>
                  <a:lnTo>
                    <a:pt x="1711" y="618"/>
                  </a:lnTo>
                  <a:lnTo>
                    <a:pt x="1736" y="654"/>
                  </a:lnTo>
                  <a:lnTo>
                    <a:pt x="1756" y="694"/>
                  </a:lnTo>
                  <a:lnTo>
                    <a:pt x="1772" y="737"/>
                  </a:lnTo>
                  <a:lnTo>
                    <a:pt x="1781" y="782"/>
                  </a:lnTo>
                  <a:lnTo>
                    <a:pt x="1784" y="828"/>
                  </a:lnTo>
                  <a:lnTo>
                    <a:pt x="1781" y="874"/>
                  </a:lnTo>
                  <a:lnTo>
                    <a:pt x="1772" y="919"/>
                  </a:lnTo>
                  <a:lnTo>
                    <a:pt x="1757" y="962"/>
                  </a:lnTo>
                  <a:lnTo>
                    <a:pt x="1737" y="1002"/>
                  </a:lnTo>
                  <a:lnTo>
                    <a:pt x="1712" y="1038"/>
                  </a:lnTo>
                  <a:lnTo>
                    <a:pt x="1683" y="1072"/>
                  </a:lnTo>
                  <a:lnTo>
                    <a:pt x="1651" y="1100"/>
                  </a:lnTo>
                  <a:lnTo>
                    <a:pt x="1615" y="1125"/>
                  </a:lnTo>
                  <a:lnTo>
                    <a:pt x="1574" y="1145"/>
                  </a:lnTo>
                  <a:lnTo>
                    <a:pt x="1533" y="1159"/>
                  </a:lnTo>
                  <a:lnTo>
                    <a:pt x="1488" y="1168"/>
                  </a:lnTo>
                  <a:lnTo>
                    <a:pt x="1442" y="1172"/>
                  </a:lnTo>
                  <a:lnTo>
                    <a:pt x="1424" y="1172"/>
                  </a:lnTo>
                  <a:lnTo>
                    <a:pt x="360" y="1172"/>
                  </a:lnTo>
                  <a:lnTo>
                    <a:pt x="343" y="1172"/>
                  </a:lnTo>
                  <a:lnTo>
                    <a:pt x="295" y="1168"/>
                  </a:lnTo>
                  <a:lnTo>
                    <a:pt x="252" y="1159"/>
                  </a:lnTo>
                  <a:lnTo>
                    <a:pt x="209" y="1145"/>
                  </a:lnTo>
                  <a:lnTo>
                    <a:pt x="170" y="1125"/>
                  </a:lnTo>
                  <a:lnTo>
                    <a:pt x="133" y="1100"/>
                  </a:lnTo>
                  <a:lnTo>
                    <a:pt x="100" y="1072"/>
                  </a:lnTo>
                  <a:lnTo>
                    <a:pt x="71" y="1038"/>
                  </a:lnTo>
                  <a:lnTo>
                    <a:pt x="46" y="1002"/>
                  </a:lnTo>
                  <a:lnTo>
                    <a:pt x="27" y="962"/>
                  </a:lnTo>
                  <a:lnTo>
                    <a:pt x="12" y="919"/>
                  </a:lnTo>
                  <a:lnTo>
                    <a:pt x="3" y="874"/>
                  </a:lnTo>
                  <a:lnTo>
                    <a:pt x="0" y="828"/>
                  </a:lnTo>
                  <a:lnTo>
                    <a:pt x="2" y="783"/>
                  </a:lnTo>
                  <a:lnTo>
                    <a:pt x="11" y="739"/>
                  </a:lnTo>
                  <a:lnTo>
                    <a:pt x="26" y="698"/>
                  </a:lnTo>
                  <a:lnTo>
                    <a:pt x="45" y="658"/>
                  </a:lnTo>
                  <a:lnTo>
                    <a:pt x="69" y="622"/>
                  </a:lnTo>
                  <a:lnTo>
                    <a:pt x="97" y="589"/>
                  </a:lnTo>
                  <a:lnTo>
                    <a:pt x="129" y="560"/>
                  </a:lnTo>
                  <a:lnTo>
                    <a:pt x="164" y="535"/>
                  </a:lnTo>
                  <a:lnTo>
                    <a:pt x="202" y="515"/>
                  </a:lnTo>
                  <a:lnTo>
                    <a:pt x="243" y="499"/>
                  </a:lnTo>
                  <a:lnTo>
                    <a:pt x="286" y="489"/>
                  </a:lnTo>
                  <a:lnTo>
                    <a:pt x="285" y="461"/>
                  </a:lnTo>
                  <a:lnTo>
                    <a:pt x="289" y="407"/>
                  </a:lnTo>
                  <a:lnTo>
                    <a:pt x="298" y="355"/>
                  </a:lnTo>
                  <a:lnTo>
                    <a:pt x="312" y="305"/>
                  </a:lnTo>
                  <a:lnTo>
                    <a:pt x="333" y="258"/>
                  </a:lnTo>
                  <a:lnTo>
                    <a:pt x="357" y="214"/>
                  </a:lnTo>
                  <a:lnTo>
                    <a:pt x="386" y="173"/>
                  </a:lnTo>
                  <a:lnTo>
                    <a:pt x="420" y="135"/>
                  </a:lnTo>
                  <a:lnTo>
                    <a:pt x="458" y="102"/>
                  </a:lnTo>
                  <a:lnTo>
                    <a:pt x="499" y="71"/>
                  </a:lnTo>
                  <a:lnTo>
                    <a:pt x="544" y="46"/>
                  </a:lnTo>
                  <a:lnTo>
                    <a:pt x="591" y="26"/>
                  </a:lnTo>
                  <a:lnTo>
                    <a:pt x="640" y="11"/>
                  </a:lnTo>
                  <a:lnTo>
                    <a:pt x="692" y="2"/>
                  </a:lnTo>
                  <a:lnTo>
                    <a:pt x="74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29"/>
            <p:cNvSpPr>
              <a:spLocks noEditPoints="1"/>
            </p:cNvSpPr>
            <p:nvPr userDrawn="1"/>
          </p:nvSpPr>
          <p:spPr bwMode="auto">
            <a:xfrm>
              <a:off x="5187951" y="2438401"/>
              <a:ext cx="88900" cy="44450"/>
            </a:xfrm>
            <a:custGeom>
              <a:avLst/>
              <a:gdLst>
                <a:gd name="T0" fmla="*/ 55 w 113"/>
                <a:gd name="T1" fmla="*/ 0 h 57"/>
                <a:gd name="T2" fmla="*/ 63 w 113"/>
                <a:gd name="T3" fmla="*/ 0 h 57"/>
                <a:gd name="T4" fmla="*/ 83 w 113"/>
                <a:gd name="T5" fmla="*/ 50 h 57"/>
                <a:gd name="T6" fmla="*/ 105 w 113"/>
                <a:gd name="T7" fmla="*/ 0 h 57"/>
                <a:gd name="T8" fmla="*/ 113 w 113"/>
                <a:gd name="T9" fmla="*/ 0 h 57"/>
                <a:gd name="T10" fmla="*/ 113 w 113"/>
                <a:gd name="T11" fmla="*/ 57 h 57"/>
                <a:gd name="T12" fmla="*/ 108 w 113"/>
                <a:gd name="T13" fmla="*/ 57 h 57"/>
                <a:gd name="T14" fmla="*/ 108 w 113"/>
                <a:gd name="T15" fmla="*/ 5 h 57"/>
                <a:gd name="T16" fmla="*/ 107 w 113"/>
                <a:gd name="T17" fmla="*/ 5 h 57"/>
                <a:gd name="T18" fmla="*/ 86 w 113"/>
                <a:gd name="T19" fmla="*/ 57 h 57"/>
                <a:gd name="T20" fmla="*/ 82 w 113"/>
                <a:gd name="T21" fmla="*/ 57 h 57"/>
                <a:gd name="T22" fmla="*/ 61 w 113"/>
                <a:gd name="T23" fmla="*/ 5 h 57"/>
                <a:gd name="T24" fmla="*/ 60 w 113"/>
                <a:gd name="T25" fmla="*/ 5 h 57"/>
                <a:gd name="T26" fmla="*/ 60 w 113"/>
                <a:gd name="T27" fmla="*/ 57 h 57"/>
                <a:gd name="T28" fmla="*/ 55 w 113"/>
                <a:gd name="T29" fmla="*/ 57 h 57"/>
                <a:gd name="T30" fmla="*/ 55 w 113"/>
                <a:gd name="T31" fmla="*/ 0 h 57"/>
                <a:gd name="T32" fmla="*/ 0 w 113"/>
                <a:gd name="T33" fmla="*/ 0 h 57"/>
                <a:gd name="T34" fmla="*/ 42 w 113"/>
                <a:gd name="T35" fmla="*/ 0 h 57"/>
                <a:gd name="T36" fmla="*/ 42 w 113"/>
                <a:gd name="T37" fmla="*/ 5 h 57"/>
                <a:gd name="T38" fmla="*/ 24 w 113"/>
                <a:gd name="T39" fmla="*/ 5 h 57"/>
                <a:gd name="T40" fmla="*/ 24 w 113"/>
                <a:gd name="T41" fmla="*/ 57 h 57"/>
                <a:gd name="T42" fmla="*/ 18 w 113"/>
                <a:gd name="T43" fmla="*/ 57 h 57"/>
                <a:gd name="T44" fmla="*/ 18 w 113"/>
                <a:gd name="T45" fmla="*/ 5 h 57"/>
                <a:gd name="T46" fmla="*/ 0 w 113"/>
                <a:gd name="T47" fmla="*/ 5 h 57"/>
                <a:gd name="T48" fmla="*/ 0 w 113"/>
                <a:gd name="T49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13" h="57">
                  <a:moveTo>
                    <a:pt x="55" y="0"/>
                  </a:moveTo>
                  <a:lnTo>
                    <a:pt x="63" y="0"/>
                  </a:lnTo>
                  <a:lnTo>
                    <a:pt x="83" y="50"/>
                  </a:lnTo>
                  <a:lnTo>
                    <a:pt x="105" y="0"/>
                  </a:lnTo>
                  <a:lnTo>
                    <a:pt x="113" y="0"/>
                  </a:lnTo>
                  <a:lnTo>
                    <a:pt x="113" y="57"/>
                  </a:lnTo>
                  <a:lnTo>
                    <a:pt x="108" y="57"/>
                  </a:lnTo>
                  <a:lnTo>
                    <a:pt x="108" y="5"/>
                  </a:lnTo>
                  <a:lnTo>
                    <a:pt x="107" y="5"/>
                  </a:lnTo>
                  <a:lnTo>
                    <a:pt x="86" y="57"/>
                  </a:lnTo>
                  <a:lnTo>
                    <a:pt x="82" y="57"/>
                  </a:lnTo>
                  <a:lnTo>
                    <a:pt x="61" y="5"/>
                  </a:lnTo>
                  <a:lnTo>
                    <a:pt x="60" y="5"/>
                  </a:lnTo>
                  <a:lnTo>
                    <a:pt x="60" y="57"/>
                  </a:lnTo>
                  <a:lnTo>
                    <a:pt x="55" y="57"/>
                  </a:lnTo>
                  <a:lnTo>
                    <a:pt x="55" y="0"/>
                  </a:lnTo>
                  <a:close/>
                  <a:moveTo>
                    <a:pt x="0" y="0"/>
                  </a:moveTo>
                  <a:lnTo>
                    <a:pt x="42" y="0"/>
                  </a:lnTo>
                  <a:lnTo>
                    <a:pt x="42" y="5"/>
                  </a:lnTo>
                  <a:lnTo>
                    <a:pt x="24" y="5"/>
                  </a:lnTo>
                  <a:lnTo>
                    <a:pt x="24" y="57"/>
                  </a:lnTo>
                  <a:lnTo>
                    <a:pt x="18" y="57"/>
                  </a:lnTo>
                  <a:lnTo>
                    <a:pt x="18" y="5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2" name="TextBox 4"/>
          <p:cNvSpPr txBox="1"/>
          <p:nvPr userDrawn="1"/>
        </p:nvSpPr>
        <p:spPr>
          <a:xfrm>
            <a:off x="3310128" y="4941552"/>
            <a:ext cx="2514600" cy="169277"/>
          </a:xfrm>
          <a:prstGeom prst="rect">
            <a:avLst/>
          </a:prstGeom>
          <a:noFill/>
        </p:spPr>
        <p:txBody>
          <a:bodyPr wrap="square" anchor="b" anchorCtr="0">
            <a:spAutoFit/>
          </a:bodyPr>
          <a:lstStyle/>
          <a:p>
            <a:pPr marL="0" marR="0" lvl="0" indent="0" algn="ctr" defTabSz="27432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0" i="0" u="none" strike="noStrike" kern="300" cap="none" spc="50" normalizeH="0" baseline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Calibri" charset="0"/>
                <a:cs typeface="Arial" panose="020B0604020202020204" pitchFamily="34" charset="0"/>
              </a:rPr>
              <a:t>Copyright © SAS Institute Inc.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913278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5" r:id="rId1"/>
    <p:sldLayoutId id="2147483996" r:id="rId2"/>
    <p:sldLayoutId id="2147483997" r:id="rId3"/>
    <p:sldLayoutId id="2147483998" r:id="rId4"/>
    <p:sldLayoutId id="2147483999" r:id="rId5"/>
    <p:sldLayoutId id="2147484000" r:id="rId6"/>
    <p:sldLayoutId id="2147484001" r:id="rId7"/>
    <p:sldLayoutId id="2147484002" r:id="rId8"/>
  </p:sldLayoutIdLst>
  <p:transition>
    <p:fade/>
  </p:transition>
  <p:hf sldNum="0" hdr="0" ftr="0" dt="0"/>
  <p:txStyles>
    <p:titleStyle>
      <a:lvl1pPr algn="l" defTabSz="182880" rtl="0" eaLnBrk="1" latinLnBrk="0" hangingPunct="1">
        <a:spcBef>
          <a:spcPct val="0"/>
        </a:spcBef>
        <a:buNone/>
        <a:defRPr lang="en-US" sz="2800" kern="1200" cap="none" baseline="0" dirty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365760" rtl="0" eaLnBrk="1" latinLnBrk="0" hangingPunct="1">
        <a:lnSpc>
          <a:spcPct val="85000"/>
        </a:lnSpc>
        <a:spcBef>
          <a:spcPts val="800"/>
        </a:spcBef>
        <a:buClr>
          <a:srgbClr val="19BBB7"/>
        </a:buClr>
        <a:buSzPct val="80000"/>
        <a:buFont typeface="Arial" pitchFamily="34" charset="0"/>
        <a:buChar char="•"/>
        <a:defRPr sz="2000" b="0" kern="1200" cap="none" baseline="0">
          <a:solidFill>
            <a:schemeClr val="bg1"/>
          </a:solidFill>
          <a:latin typeface="+mn-lt"/>
          <a:ea typeface="+mn-ea"/>
          <a:cs typeface="+mn-cs"/>
        </a:defRPr>
      </a:lvl1pPr>
      <a:lvl2pPr marL="365760" indent="-182880" algn="l" defTabSz="365760" rtl="0" eaLnBrk="1" latinLnBrk="0" hangingPunct="1">
        <a:lnSpc>
          <a:spcPct val="85000"/>
        </a:lnSpc>
        <a:spcBef>
          <a:spcPts val="800"/>
        </a:spcBef>
        <a:buClr>
          <a:srgbClr val="19BBB7"/>
        </a:buClr>
        <a:buSzPct val="80000"/>
        <a:buFont typeface="Arial" pitchFamily="34" charset="0"/>
        <a:buChar char="•"/>
        <a:tabLst/>
        <a:defRPr sz="1800" kern="1200" baseline="0">
          <a:solidFill>
            <a:schemeClr val="bg1"/>
          </a:solidFill>
          <a:latin typeface="+mn-lt"/>
          <a:ea typeface="+mn-ea"/>
          <a:cs typeface="+mn-cs"/>
        </a:defRPr>
      </a:lvl2pPr>
      <a:lvl3pPr marL="548640" indent="-182880" algn="l" defTabSz="365760" rtl="0" eaLnBrk="1" latinLnBrk="0" hangingPunct="1">
        <a:lnSpc>
          <a:spcPct val="85000"/>
        </a:lnSpc>
        <a:spcBef>
          <a:spcPts val="800"/>
        </a:spcBef>
        <a:buClr>
          <a:srgbClr val="19BBB7"/>
        </a:buClr>
        <a:buSzPct val="100000"/>
        <a:buFont typeface="Calibri" panose="020F0502020204030204" pitchFamily="34" charset="0"/>
        <a:buChar char="-"/>
        <a:defRPr sz="1400" kern="1200" baseline="0">
          <a:solidFill>
            <a:schemeClr val="bg1"/>
          </a:solidFill>
          <a:latin typeface="+mn-lt"/>
          <a:ea typeface="+mn-ea"/>
          <a:cs typeface="+mn-cs"/>
        </a:defRPr>
      </a:lvl3pPr>
      <a:lvl4pPr marL="731520" indent="-182880" algn="l" defTabSz="365760" rtl="0" eaLnBrk="1" latinLnBrk="0" hangingPunct="1">
        <a:lnSpc>
          <a:spcPct val="120000"/>
        </a:lnSpc>
        <a:spcBef>
          <a:spcPts val="0"/>
        </a:spcBef>
        <a:buClr>
          <a:srgbClr val="19BBB7"/>
        </a:buClr>
        <a:buSzPct val="100000"/>
        <a:buFont typeface="Calibri" panose="020F0502020204030204" pitchFamily="34" charset="0"/>
        <a:buChar char="-"/>
        <a:defRPr sz="12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914400" indent="-182880" algn="l" defTabSz="365760" rtl="0" eaLnBrk="1" latinLnBrk="0" hangingPunct="1">
        <a:lnSpc>
          <a:spcPct val="120000"/>
        </a:lnSpc>
        <a:spcBef>
          <a:spcPts val="0"/>
        </a:spcBef>
        <a:buClr>
          <a:srgbClr val="19BBB7"/>
        </a:buClr>
        <a:buSzPct val="100000"/>
        <a:buFont typeface="Calibri" panose="020F0502020204030204" pitchFamily="34" charset="0"/>
        <a:buChar char="-"/>
        <a:defRPr sz="10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097280" indent="-182880" algn="l" defTabSz="3657600" rtl="0" eaLnBrk="1" latinLnBrk="0" hangingPunct="1">
        <a:lnSpc>
          <a:spcPct val="120000"/>
        </a:lnSpc>
        <a:spcBef>
          <a:spcPts val="0"/>
        </a:spcBef>
        <a:buClr>
          <a:schemeClr val="accent1"/>
        </a:buClr>
        <a:buSzPct val="80000"/>
        <a:buFont typeface="Arial" pitchFamily="34" charset="0"/>
        <a:buChar char="•"/>
        <a:defRPr sz="1000" kern="1200">
          <a:solidFill>
            <a:schemeClr val="tx2"/>
          </a:solidFill>
          <a:latin typeface="+mn-lt"/>
          <a:ea typeface="+mn-ea"/>
          <a:cs typeface="+mn-cs"/>
        </a:defRPr>
      </a:lvl6pPr>
      <a:lvl7pPr marL="1280160" indent="-182880" algn="l" defTabSz="3657600" rtl="0" eaLnBrk="1" latinLnBrk="0" hangingPunct="1">
        <a:lnSpc>
          <a:spcPct val="120000"/>
        </a:lnSpc>
        <a:spcBef>
          <a:spcPts val="0"/>
        </a:spcBef>
        <a:buClr>
          <a:schemeClr val="accent1"/>
        </a:buClr>
        <a:buSzPct val="80000"/>
        <a:buFont typeface="Arial" pitchFamily="34" charset="0"/>
        <a:buChar char="•"/>
        <a:defRPr sz="1000" kern="1200">
          <a:solidFill>
            <a:schemeClr val="tx2"/>
          </a:solidFill>
          <a:latin typeface="+mn-lt"/>
          <a:ea typeface="+mn-ea"/>
          <a:cs typeface="+mn-cs"/>
        </a:defRPr>
      </a:lvl7pPr>
      <a:lvl8pPr marL="1463040" indent="-182880" algn="l" defTabSz="914400" rtl="0" eaLnBrk="1" latinLnBrk="0" hangingPunct="1">
        <a:lnSpc>
          <a:spcPct val="120000"/>
        </a:lnSpc>
        <a:spcBef>
          <a:spcPts val="0"/>
        </a:spcBef>
        <a:buClr>
          <a:schemeClr val="accent1"/>
        </a:buClr>
        <a:buSzPct val="80000"/>
        <a:buFont typeface="Arial" pitchFamily="34" charset="0"/>
        <a:buChar char="•"/>
        <a:defRPr sz="1000" kern="1200">
          <a:solidFill>
            <a:schemeClr val="tx2"/>
          </a:solidFill>
          <a:latin typeface="+mn-lt"/>
          <a:ea typeface="+mn-ea"/>
          <a:cs typeface="+mn-cs"/>
        </a:defRPr>
      </a:lvl8pPr>
      <a:lvl9pPr marL="1645920" indent="-182880" algn="l" defTabSz="365760" rtl="0" eaLnBrk="1" latinLnBrk="0" hangingPunct="1">
        <a:lnSpc>
          <a:spcPct val="120000"/>
        </a:lnSpc>
        <a:spcBef>
          <a:spcPts val="0"/>
        </a:spcBef>
        <a:buClr>
          <a:schemeClr val="accent1"/>
        </a:buClr>
        <a:buSzPct val="80000"/>
        <a:buFont typeface="Arial" pitchFamily="34" charset="0"/>
        <a:buChar char="•"/>
        <a:defRPr sz="10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626364" y="192024"/>
            <a:ext cx="7891272" cy="457200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6364" y="1014984"/>
            <a:ext cx="7891272" cy="363931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pPr lvl="0"/>
            <a:r>
              <a:rPr lang="en-US" dirty="0"/>
              <a:t>Click to add text or click an icon to add other content types.	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TextBox 3"/>
          <p:cNvSpPr txBox="1"/>
          <p:nvPr/>
        </p:nvSpPr>
        <p:spPr>
          <a:xfrm>
            <a:off x="2819401" y="4736592"/>
            <a:ext cx="3505200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182880"/>
            <a:r>
              <a:rPr lang="en-US" sz="1000" b="0" cap="all" spc="0" baseline="0" dirty="0">
                <a:solidFill>
                  <a:schemeClr val="bg1"/>
                </a:solidFill>
                <a:latin typeface="+mn-lt"/>
                <a:cs typeface="Arial" pitchFamily="34" charset="0"/>
              </a:rPr>
              <a:t>CONFIDENTIAL  •  DO NOT DISCLOSE</a:t>
            </a:r>
          </a:p>
        </p:txBody>
      </p:sp>
      <p:sp>
        <p:nvSpPr>
          <p:cNvPr id="9" name="TextBox 4"/>
          <p:cNvSpPr txBox="1"/>
          <p:nvPr/>
        </p:nvSpPr>
        <p:spPr>
          <a:xfrm>
            <a:off x="3310128" y="4941552"/>
            <a:ext cx="2514600" cy="169277"/>
          </a:xfrm>
          <a:prstGeom prst="rect">
            <a:avLst/>
          </a:prstGeom>
          <a:noFill/>
        </p:spPr>
        <p:txBody>
          <a:bodyPr wrap="square" anchor="b" anchorCtr="0">
            <a:spAutoFit/>
          </a:bodyPr>
          <a:lstStyle/>
          <a:p>
            <a:pPr marL="0" marR="0" lvl="0" indent="0" algn="ctr" defTabSz="274313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0" i="0" u="none" strike="noStrike" kern="300" cap="none" spc="5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+mn-lt"/>
                <a:ea typeface="Calibri" charset="0"/>
                <a:cs typeface="Arial" panose="020B0604020202020204" pitchFamily="34" charset="0"/>
              </a:rPr>
              <a:t>Copyright © SAS Institute Inc. All rights reserved.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48688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182880">
              <a:defRPr sz="900">
                <a:solidFill>
                  <a:schemeClr val="bg1"/>
                </a:solidFill>
              </a:defRPr>
            </a:lvl1pPr>
          </a:lstStyle>
          <a:p>
            <a:fld id="{972517E6-58C8-49B3-A038-306AA97CE4BF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8427835" y="4765184"/>
            <a:ext cx="526892" cy="220528"/>
            <a:chOff x="6145213" y="4384676"/>
            <a:chExt cx="1582738" cy="649287"/>
          </a:xfrm>
          <a:solidFill>
            <a:schemeClr val="bg1"/>
          </a:solidFill>
        </p:grpSpPr>
        <p:sp>
          <p:nvSpPr>
            <p:cNvPr id="10" name="Freeform 6"/>
            <p:cNvSpPr>
              <a:spLocks/>
            </p:cNvSpPr>
            <p:nvPr userDrawn="1"/>
          </p:nvSpPr>
          <p:spPr bwMode="auto">
            <a:xfrm>
              <a:off x="6640513" y="4454526"/>
              <a:ext cx="341313" cy="449263"/>
            </a:xfrm>
            <a:custGeom>
              <a:avLst/>
              <a:gdLst>
                <a:gd name="T0" fmla="*/ 485 w 859"/>
                <a:gd name="T1" fmla="*/ 5 h 1132"/>
                <a:gd name="T2" fmla="*/ 603 w 859"/>
                <a:gd name="T3" fmla="*/ 31 h 1132"/>
                <a:gd name="T4" fmla="*/ 699 w 859"/>
                <a:gd name="T5" fmla="*/ 82 h 1132"/>
                <a:gd name="T6" fmla="*/ 771 w 859"/>
                <a:gd name="T7" fmla="*/ 167 h 1132"/>
                <a:gd name="T8" fmla="*/ 810 w 859"/>
                <a:gd name="T9" fmla="*/ 290 h 1132"/>
                <a:gd name="T10" fmla="*/ 642 w 859"/>
                <a:gd name="T11" fmla="*/ 307 h 1132"/>
                <a:gd name="T12" fmla="*/ 606 w 859"/>
                <a:gd name="T13" fmla="*/ 231 h 1132"/>
                <a:gd name="T14" fmla="*/ 544 w 859"/>
                <a:gd name="T15" fmla="*/ 184 h 1132"/>
                <a:gd name="T16" fmla="*/ 467 w 859"/>
                <a:gd name="T17" fmla="*/ 162 h 1132"/>
                <a:gd name="T18" fmla="*/ 385 w 859"/>
                <a:gd name="T19" fmla="*/ 158 h 1132"/>
                <a:gd name="T20" fmla="*/ 304 w 859"/>
                <a:gd name="T21" fmla="*/ 172 h 1132"/>
                <a:gd name="T22" fmla="*/ 236 w 859"/>
                <a:gd name="T23" fmla="*/ 207 h 1132"/>
                <a:gd name="T24" fmla="*/ 200 w 859"/>
                <a:gd name="T25" fmla="*/ 268 h 1132"/>
                <a:gd name="T26" fmla="*/ 207 w 859"/>
                <a:gd name="T27" fmla="*/ 344 h 1132"/>
                <a:gd name="T28" fmla="*/ 256 w 859"/>
                <a:gd name="T29" fmla="*/ 397 h 1132"/>
                <a:gd name="T30" fmla="*/ 334 w 859"/>
                <a:gd name="T31" fmla="*/ 434 h 1132"/>
                <a:gd name="T32" fmla="*/ 428 w 859"/>
                <a:gd name="T33" fmla="*/ 460 h 1132"/>
                <a:gd name="T34" fmla="*/ 528 w 859"/>
                <a:gd name="T35" fmla="*/ 484 h 1132"/>
                <a:gd name="T36" fmla="*/ 634 w 859"/>
                <a:gd name="T37" fmla="*/ 513 h 1132"/>
                <a:gd name="T38" fmla="*/ 728 w 859"/>
                <a:gd name="T39" fmla="*/ 556 h 1132"/>
                <a:gd name="T40" fmla="*/ 804 w 859"/>
                <a:gd name="T41" fmla="*/ 620 h 1132"/>
                <a:gd name="T42" fmla="*/ 850 w 859"/>
                <a:gd name="T43" fmla="*/ 711 h 1132"/>
                <a:gd name="T44" fmla="*/ 857 w 859"/>
                <a:gd name="T45" fmla="*/ 838 h 1132"/>
                <a:gd name="T46" fmla="*/ 821 w 859"/>
                <a:gd name="T47" fmla="*/ 954 h 1132"/>
                <a:gd name="T48" fmla="*/ 750 w 859"/>
                <a:gd name="T49" fmla="*/ 1037 h 1132"/>
                <a:gd name="T50" fmla="*/ 655 w 859"/>
                <a:gd name="T51" fmla="*/ 1093 h 1132"/>
                <a:gd name="T52" fmla="*/ 545 w 859"/>
                <a:gd name="T53" fmla="*/ 1124 h 1132"/>
                <a:gd name="T54" fmla="*/ 428 w 859"/>
                <a:gd name="T55" fmla="*/ 1132 h 1132"/>
                <a:gd name="T56" fmla="*/ 297 w 859"/>
                <a:gd name="T57" fmla="*/ 1120 h 1132"/>
                <a:gd name="T58" fmla="*/ 182 w 859"/>
                <a:gd name="T59" fmla="*/ 1081 h 1132"/>
                <a:gd name="T60" fmla="*/ 89 w 859"/>
                <a:gd name="T61" fmla="*/ 1012 h 1132"/>
                <a:gd name="T62" fmla="*/ 26 w 859"/>
                <a:gd name="T63" fmla="*/ 908 h 1132"/>
                <a:gd name="T64" fmla="*/ 0 w 859"/>
                <a:gd name="T65" fmla="*/ 767 h 1132"/>
                <a:gd name="T66" fmla="*/ 178 w 859"/>
                <a:gd name="T67" fmla="*/ 838 h 1132"/>
                <a:gd name="T68" fmla="*/ 229 w 859"/>
                <a:gd name="T69" fmla="*/ 913 h 1132"/>
                <a:gd name="T70" fmla="*/ 308 w 859"/>
                <a:gd name="T71" fmla="*/ 957 h 1132"/>
                <a:gd name="T72" fmla="*/ 404 w 859"/>
                <a:gd name="T73" fmla="*/ 974 h 1132"/>
                <a:gd name="T74" fmla="*/ 488 w 859"/>
                <a:gd name="T75" fmla="*/ 974 h 1132"/>
                <a:gd name="T76" fmla="*/ 564 w 859"/>
                <a:gd name="T77" fmla="*/ 960 h 1132"/>
                <a:gd name="T78" fmla="*/ 630 w 859"/>
                <a:gd name="T79" fmla="*/ 927 h 1132"/>
                <a:gd name="T80" fmla="*/ 674 w 859"/>
                <a:gd name="T81" fmla="*/ 871 h 1132"/>
                <a:gd name="T82" fmla="*/ 681 w 859"/>
                <a:gd name="T83" fmla="*/ 787 h 1132"/>
                <a:gd name="T84" fmla="*/ 647 w 859"/>
                <a:gd name="T85" fmla="*/ 722 h 1132"/>
                <a:gd name="T86" fmla="*/ 580 w 859"/>
                <a:gd name="T87" fmla="*/ 677 h 1132"/>
                <a:gd name="T88" fmla="*/ 490 w 859"/>
                <a:gd name="T89" fmla="*/ 647 h 1132"/>
                <a:gd name="T90" fmla="*/ 387 w 859"/>
                <a:gd name="T91" fmla="*/ 622 h 1132"/>
                <a:gd name="T92" fmla="*/ 281 w 859"/>
                <a:gd name="T93" fmla="*/ 595 h 1132"/>
                <a:gd name="T94" fmla="*/ 183 w 859"/>
                <a:gd name="T95" fmla="*/ 558 h 1132"/>
                <a:gd name="T96" fmla="*/ 99 w 859"/>
                <a:gd name="T97" fmla="*/ 504 h 1132"/>
                <a:gd name="T98" fmla="*/ 42 w 859"/>
                <a:gd name="T99" fmla="*/ 423 h 1132"/>
                <a:gd name="T100" fmla="*/ 21 w 859"/>
                <a:gd name="T101" fmla="*/ 308 h 1132"/>
                <a:gd name="T102" fmla="*/ 43 w 859"/>
                <a:gd name="T103" fmla="*/ 193 h 1132"/>
                <a:gd name="T104" fmla="*/ 103 w 859"/>
                <a:gd name="T105" fmla="*/ 107 h 1132"/>
                <a:gd name="T106" fmla="*/ 190 w 859"/>
                <a:gd name="T107" fmla="*/ 46 h 1132"/>
                <a:gd name="T108" fmla="*/ 292 w 859"/>
                <a:gd name="T109" fmla="*/ 12 h 1132"/>
                <a:gd name="T110" fmla="*/ 399 w 859"/>
                <a:gd name="T111" fmla="*/ 0 h 1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859" h="1132">
                  <a:moveTo>
                    <a:pt x="399" y="0"/>
                  </a:moveTo>
                  <a:lnTo>
                    <a:pt x="443" y="2"/>
                  </a:lnTo>
                  <a:lnTo>
                    <a:pt x="485" y="5"/>
                  </a:lnTo>
                  <a:lnTo>
                    <a:pt x="527" y="11"/>
                  </a:lnTo>
                  <a:lnTo>
                    <a:pt x="566" y="20"/>
                  </a:lnTo>
                  <a:lnTo>
                    <a:pt x="603" y="31"/>
                  </a:lnTo>
                  <a:lnTo>
                    <a:pt x="637" y="44"/>
                  </a:lnTo>
                  <a:lnTo>
                    <a:pt x="670" y="62"/>
                  </a:lnTo>
                  <a:lnTo>
                    <a:pt x="699" y="82"/>
                  </a:lnTo>
                  <a:lnTo>
                    <a:pt x="726" y="107"/>
                  </a:lnTo>
                  <a:lnTo>
                    <a:pt x="750" y="134"/>
                  </a:lnTo>
                  <a:lnTo>
                    <a:pt x="771" y="167"/>
                  </a:lnTo>
                  <a:lnTo>
                    <a:pt x="787" y="203"/>
                  </a:lnTo>
                  <a:lnTo>
                    <a:pt x="800" y="244"/>
                  </a:lnTo>
                  <a:lnTo>
                    <a:pt x="810" y="290"/>
                  </a:lnTo>
                  <a:lnTo>
                    <a:pt x="815" y="339"/>
                  </a:lnTo>
                  <a:lnTo>
                    <a:pt x="648" y="339"/>
                  </a:lnTo>
                  <a:lnTo>
                    <a:pt x="642" y="307"/>
                  </a:lnTo>
                  <a:lnTo>
                    <a:pt x="634" y="278"/>
                  </a:lnTo>
                  <a:lnTo>
                    <a:pt x="621" y="254"/>
                  </a:lnTo>
                  <a:lnTo>
                    <a:pt x="606" y="231"/>
                  </a:lnTo>
                  <a:lnTo>
                    <a:pt x="587" y="213"/>
                  </a:lnTo>
                  <a:lnTo>
                    <a:pt x="567" y="197"/>
                  </a:lnTo>
                  <a:lnTo>
                    <a:pt x="544" y="184"/>
                  </a:lnTo>
                  <a:lnTo>
                    <a:pt x="519" y="174"/>
                  </a:lnTo>
                  <a:lnTo>
                    <a:pt x="494" y="167"/>
                  </a:lnTo>
                  <a:lnTo>
                    <a:pt x="467" y="162"/>
                  </a:lnTo>
                  <a:lnTo>
                    <a:pt x="440" y="158"/>
                  </a:lnTo>
                  <a:lnTo>
                    <a:pt x="412" y="157"/>
                  </a:lnTo>
                  <a:lnTo>
                    <a:pt x="385" y="158"/>
                  </a:lnTo>
                  <a:lnTo>
                    <a:pt x="358" y="161"/>
                  </a:lnTo>
                  <a:lnTo>
                    <a:pt x="330" y="166"/>
                  </a:lnTo>
                  <a:lnTo>
                    <a:pt x="304" y="172"/>
                  </a:lnTo>
                  <a:lnTo>
                    <a:pt x="279" y="180"/>
                  </a:lnTo>
                  <a:lnTo>
                    <a:pt x="257" y="192"/>
                  </a:lnTo>
                  <a:lnTo>
                    <a:pt x="236" y="207"/>
                  </a:lnTo>
                  <a:lnTo>
                    <a:pt x="221" y="224"/>
                  </a:lnTo>
                  <a:lnTo>
                    <a:pt x="208" y="244"/>
                  </a:lnTo>
                  <a:lnTo>
                    <a:pt x="200" y="268"/>
                  </a:lnTo>
                  <a:lnTo>
                    <a:pt x="198" y="296"/>
                  </a:lnTo>
                  <a:lnTo>
                    <a:pt x="200" y="321"/>
                  </a:lnTo>
                  <a:lnTo>
                    <a:pt x="207" y="344"/>
                  </a:lnTo>
                  <a:lnTo>
                    <a:pt x="219" y="365"/>
                  </a:lnTo>
                  <a:lnTo>
                    <a:pt x="236" y="382"/>
                  </a:lnTo>
                  <a:lnTo>
                    <a:pt x="256" y="397"/>
                  </a:lnTo>
                  <a:lnTo>
                    <a:pt x="279" y="411"/>
                  </a:lnTo>
                  <a:lnTo>
                    <a:pt x="304" y="423"/>
                  </a:lnTo>
                  <a:lnTo>
                    <a:pt x="334" y="434"/>
                  </a:lnTo>
                  <a:lnTo>
                    <a:pt x="363" y="443"/>
                  </a:lnTo>
                  <a:lnTo>
                    <a:pt x="395" y="452"/>
                  </a:lnTo>
                  <a:lnTo>
                    <a:pt x="428" y="460"/>
                  </a:lnTo>
                  <a:lnTo>
                    <a:pt x="461" y="467"/>
                  </a:lnTo>
                  <a:lnTo>
                    <a:pt x="495" y="476"/>
                  </a:lnTo>
                  <a:lnTo>
                    <a:pt x="528" y="484"/>
                  </a:lnTo>
                  <a:lnTo>
                    <a:pt x="564" y="493"/>
                  </a:lnTo>
                  <a:lnTo>
                    <a:pt x="600" y="502"/>
                  </a:lnTo>
                  <a:lnTo>
                    <a:pt x="634" y="513"/>
                  </a:lnTo>
                  <a:lnTo>
                    <a:pt x="666" y="527"/>
                  </a:lnTo>
                  <a:lnTo>
                    <a:pt x="698" y="540"/>
                  </a:lnTo>
                  <a:lnTo>
                    <a:pt x="728" y="556"/>
                  </a:lnTo>
                  <a:lnTo>
                    <a:pt x="756" y="575"/>
                  </a:lnTo>
                  <a:lnTo>
                    <a:pt x="782" y="595"/>
                  </a:lnTo>
                  <a:lnTo>
                    <a:pt x="804" y="620"/>
                  </a:lnTo>
                  <a:lnTo>
                    <a:pt x="823" y="646"/>
                  </a:lnTo>
                  <a:lnTo>
                    <a:pt x="838" y="676"/>
                  </a:lnTo>
                  <a:lnTo>
                    <a:pt x="850" y="711"/>
                  </a:lnTo>
                  <a:lnTo>
                    <a:pt x="857" y="750"/>
                  </a:lnTo>
                  <a:lnTo>
                    <a:pt x="859" y="792"/>
                  </a:lnTo>
                  <a:lnTo>
                    <a:pt x="857" y="838"/>
                  </a:lnTo>
                  <a:lnTo>
                    <a:pt x="849" y="880"/>
                  </a:lnTo>
                  <a:lnTo>
                    <a:pt x="838" y="919"/>
                  </a:lnTo>
                  <a:lnTo>
                    <a:pt x="821" y="954"/>
                  </a:lnTo>
                  <a:lnTo>
                    <a:pt x="801" y="985"/>
                  </a:lnTo>
                  <a:lnTo>
                    <a:pt x="777" y="1013"/>
                  </a:lnTo>
                  <a:lnTo>
                    <a:pt x="750" y="1037"/>
                  </a:lnTo>
                  <a:lnTo>
                    <a:pt x="721" y="1059"/>
                  </a:lnTo>
                  <a:lnTo>
                    <a:pt x="689" y="1077"/>
                  </a:lnTo>
                  <a:lnTo>
                    <a:pt x="655" y="1093"/>
                  </a:lnTo>
                  <a:lnTo>
                    <a:pt x="619" y="1106"/>
                  </a:lnTo>
                  <a:lnTo>
                    <a:pt x="583" y="1116"/>
                  </a:lnTo>
                  <a:lnTo>
                    <a:pt x="545" y="1124"/>
                  </a:lnTo>
                  <a:lnTo>
                    <a:pt x="506" y="1129"/>
                  </a:lnTo>
                  <a:lnTo>
                    <a:pt x="467" y="1132"/>
                  </a:lnTo>
                  <a:lnTo>
                    <a:pt x="428" y="1132"/>
                  </a:lnTo>
                  <a:lnTo>
                    <a:pt x="383" y="1131"/>
                  </a:lnTo>
                  <a:lnTo>
                    <a:pt x="340" y="1128"/>
                  </a:lnTo>
                  <a:lnTo>
                    <a:pt x="297" y="1120"/>
                  </a:lnTo>
                  <a:lnTo>
                    <a:pt x="257" y="1111"/>
                  </a:lnTo>
                  <a:lnTo>
                    <a:pt x="218" y="1097"/>
                  </a:lnTo>
                  <a:lnTo>
                    <a:pt x="182" y="1081"/>
                  </a:lnTo>
                  <a:lnTo>
                    <a:pt x="148" y="1061"/>
                  </a:lnTo>
                  <a:lnTo>
                    <a:pt x="117" y="1038"/>
                  </a:lnTo>
                  <a:lnTo>
                    <a:pt x="89" y="1012"/>
                  </a:lnTo>
                  <a:lnTo>
                    <a:pt x="65" y="980"/>
                  </a:lnTo>
                  <a:lnTo>
                    <a:pt x="43" y="947"/>
                  </a:lnTo>
                  <a:lnTo>
                    <a:pt x="26" y="908"/>
                  </a:lnTo>
                  <a:lnTo>
                    <a:pt x="13" y="865"/>
                  </a:lnTo>
                  <a:lnTo>
                    <a:pt x="4" y="819"/>
                  </a:lnTo>
                  <a:lnTo>
                    <a:pt x="0" y="767"/>
                  </a:lnTo>
                  <a:lnTo>
                    <a:pt x="166" y="767"/>
                  </a:lnTo>
                  <a:lnTo>
                    <a:pt x="170" y="804"/>
                  </a:lnTo>
                  <a:lnTo>
                    <a:pt x="178" y="838"/>
                  </a:lnTo>
                  <a:lnTo>
                    <a:pt x="191" y="867"/>
                  </a:lnTo>
                  <a:lnTo>
                    <a:pt x="208" y="891"/>
                  </a:lnTo>
                  <a:lnTo>
                    <a:pt x="229" y="913"/>
                  </a:lnTo>
                  <a:lnTo>
                    <a:pt x="253" y="931"/>
                  </a:lnTo>
                  <a:lnTo>
                    <a:pt x="279" y="945"/>
                  </a:lnTo>
                  <a:lnTo>
                    <a:pt x="308" y="957"/>
                  </a:lnTo>
                  <a:lnTo>
                    <a:pt x="338" y="966"/>
                  </a:lnTo>
                  <a:lnTo>
                    <a:pt x="371" y="972"/>
                  </a:lnTo>
                  <a:lnTo>
                    <a:pt x="404" y="974"/>
                  </a:lnTo>
                  <a:lnTo>
                    <a:pt x="438" y="976"/>
                  </a:lnTo>
                  <a:lnTo>
                    <a:pt x="462" y="976"/>
                  </a:lnTo>
                  <a:lnTo>
                    <a:pt x="488" y="974"/>
                  </a:lnTo>
                  <a:lnTo>
                    <a:pt x="513" y="971"/>
                  </a:lnTo>
                  <a:lnTo>
                    <a:pt x="539" y="966"/>
                  </a:lnTo>
                  <a:lnTo>
                    <a:pt x="564" y="960"/>
                  </a:lnTo>
                  <a:lnTo>
                    <a:pt x="589" y="951"/>
                  </a:lnTo>
                  <a:lnTo>
                    <a:pt x="610" y="941"/>
                  </a:lnTo>
                  <a:lnTo>
                    <a:pt x="630" y="927"/>
                  </a:lnTo>
                  <a:lnTo>
                    <a:pt x="648" y="912"/>
                  </a:lnTo>
                  <a:lnTo>
                    <a:pt x="663" y="892"/>
                  </a:lnTo>
                  <a:lnTo>
                    <a:pt x="674" y="871"/>
                  </a:lnTo>
                  <a:lnTo>
                    <a:pt x="681" y="844"/>
                  </a:lnTo>
                  <a:lnTo>
                    <a:pt x="683" y="815"/>
                  </a:lnTo>
                  <a:lnTo>
                    <a:pt x="681" y="787"/>
                  </a:lnTo>
                  <a:lnTo>
                    <a:pt x="674" y="762"/>
                  </a:lnTo>
                  <a:lnTo>
                    <a:pt x="661" y="740"/>
                  </a:lnTo>
                  <a:lnTo>
                    <a:pt x="647" y="722"/>
                  </a:lnTo>
                  <a:lnTo>
                    <a:pt x="627" y="705"/>
                  </a:lnTo>
                  <a:lnTo>
                    <a:pt x="606" y="691"/>
                  </a:lnTo>
                  <a:lnTo>
                    <a:pt x="580" y="677"/>
                  </a:lnTo>
                  <a:lnTo>
                    <a:pt x="552" y="667"/>
                  </a:lnTo>
                  <a:lnTo>
                    <a:pt x="522" y="656"/>
                  </a:lnTo>
                  <a:lnTo>
                    <a:pt x="490" y="647"/>
                  </a:lnTo>
                  <a:lnTo>
                    <a:pt x="457" y="639"/>
                  </a:lnTo>
                  <a:lnTo>
                    <a:pt x="422" y="630"/>
                  </a:lnTo>
                  <a:lnTo>
                    <a:pt x="387" y="622"/>
                  </a:lnTo>
                  <a:lnTo>
                    <a:pt x="352" y="613"/>
                  </a:lnTo>
                  <a:lnTo>
                    <a:pt x="317" y="605"/>
                  </a:lnTo>
                  <a:lnTo>
                    <a:pt x="281" y="595"/>
                  </a:lnTo>
                  <a:lnTo>
                    <a:pt x="247" y="585"/>
                  </a:lnTo>
                  <a:lnTo>
                    <a:pt x="215" y="572"/>
                  </a:lnTo>
                  <a:lnTo>
                    <a:pt x="183" y="558"/>
                  </a:lnTo>
                  <a:lnTo>
                    <a:pt x="153" y="542"/>
                  </a:lnTo>
                  <a:lnTo>
                    <a:pt x="125" y="524"/>
                  </a:lnTo>
                  <a:lnTo>
                    <a:pt x="99" y="504"/>
                  </a:lnTo>
                  <a:lnTo>
                    <a:pt x="77" y="480"/>
                  </a:lnTo>
                  <a:lnTo>
                    <a:pt x="58" y="453"/>
                  </a:lnTo>
                  <a:lnTo>
                    <a:pt x="42" y="423"/>
                  </a:lnTo>
                  <a:lnTo>
                    <a:pt x="31" y="389"/>
                  </a:lnTo>
                  <a:lnTo>
                    <a:pt x="24" y="350"/>
                  </a:lnTo>
                  <a:lnTo>
                    <a:pt x="21" y="308"/>
                  </a:lnTo>
                  <a:lnTo>
                    <a:pt x="24" y="267"/>
                  </a:lnTo>
                  <a:lnTo>
                    <a:pt x="31" y="228"/>
                  </a:lnTo>
                  <a:lnTo>
                    <a:pt x="43" y="193"/>
                  </a:lnTo>
                  <a:lnTo>
                    <a:pt x="60" y="161"/>
                  </a:lnTo>
                  <a:lnTo>
                    <a:pt x="80" y="132"/>
                  </a:lnTo>
                  <a:lnTo>
                    <a:pt x="103" y="107"/>
                  </a:lnTo>
                  <a:lnTo>
                    <a:pt x="130" y="84"/>
                  </a:lnTo>
                  <a:lnTo>
                    <a:pt x="159" y="63"/>
                  </a:lnTo>
                  <a:lnTo>
                    <a:pt x="190" y="46"/>
                  </a:lnTo>
                  <a:lnTo>
                    <a:pt x="223" y="32"/>
                  </a:lnTo>
                  <a:lnTo>
                    <a:pt x="257" y="21"/>
                  </a:lnTo>
                  <a:lnTo>
                    <a:pt x="292" y="12"/>
                  </a:lnTo>
                  <a:lnTo>
                    <a:pt x="327" y="6"/>
                  </a:lnTo>
                  <a:lnTo>
                    <a:pt x="364" y="2"/>
                  </a:lnTo>
                  <a:lnTo>
                    <a:pt x="39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7"/>
            <p:cNvSpPr>
              <a:spLocks noEditPoints="1"/>
            </p:cNvSpPr>
            <p:nvPr userDrawn="1"/>
          </p:nvSpPr>
          <p:spPr bwMode="auto">
            <a:xfrm>
              <a:off x="6994526" y="4454526"/>
              <a:ext cx="377825" cy="449263"/>
            </a:xfrm>
            <a:custGeom>
              <a:avLst/>
              <a:gdLst>
                <a:gd name="T0" fmla="*/ 629 w 951"/>
                <a:gd name="T1" fmla="*/ 576 h 1132"/>
                <a:gd name="T2" fmla="*/ 530 w 951"/>
                <a:gd name="T3" fmla="*/ 600 h 1132"/>
                <a:gd name="T4" fmla="*/ 417 w 951"/>
                <a:gd name="T5" fmla="*/ 616 h 1132"/>
                <a:gd name="T6" fmla="*/ 322 w 951"/>
                <a:gd name="T7" fmla="*/ 636 h 1132"/>
                <a:gd name="T8" fmla="*/ 247 w 951"/>
                <a:gd name="T9" fmla="*/ 670 h 1132"/>
                <a:gd name="T10" fmla="*/ 196 w 951"/>
                <a:gd name="T11" fmla="*/ 728 h 1132"/>
                <a:gd name="T12" fmla="*/ 176 w 951"/>
                <a:gd name="T13" fmla="*/ 817 h 1132"/>
                <a:gd name="T14" fmla="*/ 194 w 951"/>
                <a:gd name="T15" fmla="*/ 897 h 1132"/>
                <a:gd name="T16" fmla="*/ 245 w 951"/>
                <a:gd name="T17" fmla="*/ 947 h 1132"/>
                <a:gd name="T18" fmla="*/ 317 w 951"/>
                <a:gd name="T19" fmla="*/ 972 h 1132"/>
                <a:gd name="T20" fmla="*/ 417 w 951"/>
                <a:gd name="T21" fmla="*/ 974 h 1132"/>
                <a:gd name="T22" fmla="*/ 528 w 951"/>
                <a:gd name="T23" fmla="*/ 944 h 1132"/>
                <a:gd name="T24" fmla="*/ 609 w 951"/>
                <a:gd name="T25" fmla="*/ 890 h 1132"/>
                <a:gd name="T26" fmla="*/ 658 w 951"/>
                <a:gd name="T27" fmla="*/ 822 h 1132"/>
                <a:gd name="T28" fmla="*/ 679 w 951"/>
                <a:gd name="T29" fmla="*/ 753 h 1132"/>
                <a:gd name="T30" fmla="*/ 468 w 951"/>
                <a:gd name="T31" fmla="*/ 0 h 1132"/>
                <a:gd name="T32" fmla="*/ 570 w 951"/>
                <a:gd name="T33" fmla="*/ 6 h 1132"/>
                <a:gd name="T34" fmla="*/ 668 w 951"/>
                <a:gd name="T35" fmla="*/ 28 h 1132"/>
                <a:gd name="T36" fmla="*/ 752 w 951"/>
                <a:gd name="T37" fmla="*/ 72 h 1132"/>
                <a:gd name="T38" fmla="*/ 814 w 951"/>
                <a:gd name="T39" fmla="*/ 145 h 1132"/>
                <a:gd name="T40" fmla="*/ 845 w 951"/>
                <a:gd name="T41" fmla="*/ 253 h 1132"/>
                <a:gd name="T42" fmla="*/ 848 w 951"/>
                <a:gd name="T43" fmla="*/ 884 h 1132"/>
                <a:gd name="T44" fmla="*/ 854 w 951"/>
                <a:gd name="T45" fmla="*/ 947 h 1132"/>
                <a:gd name="T46" fmla="*/ 883 w 951"/>
                <a:gd name="T47" fmla="*/ 974 h 1132"/>
                <a:gd name="T48" fmla="*/ 932 w 951"/>
                <a:gd name="T49" fmla="*/ 972 h 1132"/>
                <a:gd name="T50" fmla="*/ 933 w 951"/>
                <a:gd name="T51" fmla="*/ 1114 h 1132"/>
                <a:gd name="T52" fmla="*/ 861 w 951"/>
                <a:gd name="T53" fmla="*/ 1131 h 1132"/>
                <a:gd name="T54" fmla="*/ 779 w 951"/>
                <a:gd name="T55" fmla="*/ 1125 h 1132"/>
                <a:gd name="T56" fmla="*/ 721 w 951"/>
                <a:gd name="T57" fmla="*/ 1083 h 1132"/>
                <a:gd name="T58" fmla="*/ 692 w 951"/>
                <a:gd name="T59" fmla="*/ 1002 h 1132"/>
                <a:gd name="T60" fmla="*/ 616 w 951"/>
                <a:gd name="T61" fmla="*/ 1041 h 1132"/>
                <a:gd name="T62" fmla="*/ 485 w 951"/>
                <a:gd name="T63" fmla="*/ 1111 h 1132"/>
                <a:gd name="T64" fmla="*/ 334 w 951"/>
                <a:gd name="T65" fmla="*/ 1132 h 1132"/>
                <a:gd name="T66" fmla="*/ 222 w 951"/>
                <a:gd name="T67" fmla="*/ 1120 h 1132"/>
                <a:gd name="T68" fmla="*/ 125 w 951"/>
                <a:gd name="T69" fmla="*/ 1082 h 1132"/>
                <a:gd name="T70" fmla="*/ 52 w 951"/>
                <a:gd name="T71" fmla="*/ 1013 h 1132"/>
                <a:gd name="T72" fmla="*/ 9 w 951"/>
                <a:gd name="T73" fmla="*/ 914 h 1132"/>
                <a:gd name="T74" fmla="*/ 1 w 951"/>
                <a:gd name="T75" fmla="*/ 784 h 1132"/>
                <a:gd name="T76" fmla="*/ 33 w 951"/>
                <a:gd name="T77" fmla="*/ 671 h 1132"/>
                <a:gd name="T78" fmla="*/ 94 w 951"/>
                <a:gd name="T79" fmla="*/ 594 h 1132"/>
                <a:gd name="T80" fmla="*/ 176 w 951"/>
                <a:gd name="T81" fmla="*/ 545 h 1132"/>
                <a:gd name="T82" fmla="*/ 273 w 951"/>
                <a:gd name="T83" fmla="*/ 512 h 1132"/>
                <a:gd name="T84" fmla="*/ 381 w 951"/>
                <a:gd name="T85" fmla="*/ 489 h 1132"/>
                <a:gd name="T86" fmla="*/ 491 w 951"/>
                <a:gd name="T87" fmla="*/ 472 h 1132"/>
                <a:gd name="T88" fmla="*/ 582 w 951"/>
                <a:gd name="T89" fmla="*/ 453 h 1132"/>
                <a:gd name="T90" fmla="*/ 647 w 951"/>
                <a:gd name="T91" fmla="*/ 422 h 1132"/>
                <a:gd name="T92" fmla="*/ 680 w 951"/>
                <a:gd name="T93" fmla="*/ 365 h 1132"/>
                <a:gd name="T94" fmla="*/ 675 w 951"/>
                <a:gd name="T95" fmla="*/ 276 h 1132"/>
                <a:gd name="T96" fmla="*/ 638 w 951"/>
                <a:gd name="T97" fmla="*/ 210 h 1132"/>
                <a:gd name="T98" fmla="*/ 578 w 951"/>
                <a:gd name="T99" fmla="*/ 175 h 1132"/>
                <a:gd name="T100" fmla="*/ 506 w 951"/>
                <a:gd name="T101" fmla="*/ 160 h 1132"/>
                <a:gd name="T102" fmla="*/ 423 w 951"/>
                <a:gd name="T103" fmla="*/ 158 h 1132"/>
                <a:gd name="T104" fmla="*/ 332 w 951"/>
                <a:gd name="T105" fmla="*/ 175 h 1132"/>
                <a:gd name="T106" fmla="*/ 261 w 951"/>
                <a:gd name="T107" fmla="*/ 218 h 1132"/>
                <a:gd name="T108" fmla="*/ 216 w 951"/>
                <a:gd name="T109" fmla="*/ 292 h 1132"/>
                <a:gd name="T110" fmla="*/ 39 w 951"/>
                <a:gd name="T111" fmla="*/ 362 h 1132"/>
                <a:gd name="T112" fmla="*/ 66 w 951"/>
                <a:gd name="T113" fmla="*/ 222 h 1132"/>
                <a:gd name="T114" fmla="*/ 129 w 951"/>
                <a:gd name="T115" fmla="*/ 120 h 1132"/>
                <a:gd name="T116" fmla="*/ 222 w 951"/>
                <a:gd name="T117" fmla="*/ 51 h 1132"/>
                <a:gd name="T118" fmla="*/ 338 w 951"/>
                <a:gd name="T119" fmla="*/ 12 h 1132"/>
                <a:gd name="T120" fmla="*/ 468 w 951"/>
                <a:gd name="T121" fmla="*/ 0 h 1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951" h="1132">
                  <a:moveTo>
                    <a:pt x="681" y="550"/>
                  </a:moveTo>
                  <a:lnTo>
                    <a:pt x="657" y="564"/>
                  </a:lnTo>
                  <a:lnTo>
                    <a:pt x="629" y="576"/>
                  </a:lnTo>
                  <a:lnTo>
                    <a:pt x="599" y="586"/>
                  </a:lnTo>
                  <a:lnTo>
                    <a:pt x="565" y="593"/>
                  </a:lnTo>
                  <a:lnTo>
                    <a:pt x="530" y="600"/>
                  </a:lnTo>
                  <a:lnTo>
                    <a:pt x="493" y="605"/>
                  </a:lnTo>
                  <a:lnTo>
                    <a:pt x="455" y="611"/>
                  </a:lnTo>
                  <a:lnTo>
                    <a:pt x="417" y="616"/>
                  </a:lnTo>
                  <a:lnTo>
                    <a:pt x="379" y="622"/>
                  </a:lnTo>
                  <a:lnTo>
                    <a:pt x="350" y="629"/>
                  </a:lnTo>
                  <a:lnTo>
                    <a:pt x="322" y="636"/>
                  </a:lnTo>
                  <a:lnTo>
                    <a:pt x="295" y="646"/>
                  </a:lnTo>
                  <a:lnTo>
                    <a:pt x="270" y="657"/>
                  </a:lnTo>
                  <a:lnTo>
                    <a:pt x="247" y="670"/>
                  </a:lnTo>
                  <a:lnTo>
                    <a:pt x="227" y="686"/>
                  </a:lnTo>
                  <a:lnTo>
                    <a:pt x="209" y="705"/>
                  </a:lnTo>
                  <a:lnTo>
                    <a:pt x="196" y="728"/>
                  </a:lnTo>
                  <a:lnTo>
                    <a:pt x="185" y="753"/>
                  </a:lnTo>
                  <a:lnTo>
                    <a:pt x="177" y="784"/>
                  </a:lnTo>
                  <a:lnTo>
                    <a:pt x="176" y="817"/>
                  </a:lnTo>
                  <a:lnTo>
                    <a:pt x="177" y="848"/>
                  </a:lnTo>
                  <a:lnTo>
                    <a:pt x="185" y="874"/>
                  </a:lnTo>
                  <a:lnTo>
                    <a:pt x="194" y="897"/>
                  </a:lnTo>
                  <a:lnTo>
                    <a:pt x="209" y="916"/>
                  </a:lnTo>
                  <a:lnTo>
                    <a:pt x="226" y="933"/>
                  </a:lnTo>
                  <a:lnTo>
                    <a:pt x="245" y="947"/>
                  </a:lnTo>
                  <a:lnTo>
                    <a:pt x="267" y="957"/>
                  </a:lnTo>
                  <a:lnTo>
                    <a:pt x="292" y="966"/>
                  </a:lnTo>
                  <a:lnTo>
                    <a:pt x="317" y="972"/>
                  </a:lnTo>
                  <a:lnTo>
                    <a:pt x="344" y="974"/>
                  </a:lnTo>
                  <a:lnTo>
                    <a:pt x="372" y="976"/>
                  </a:lnTo>
                  <a:lnTo>
                    <a:pt x="417" y="974"/>
                  </a:lnTo>
                  <a:lnTo>
                    <a:pt x="458" y="967"/>
                  </a:lnTo>
                  <a:lnTo>
                    <a:pt x="496" y="957"/>
                  </a:lnTo>
                  <a:lnTo>
                    <a:pt x="528" y="944"/>
                  </a:lnTo>
                  <a:lnTo>
                    <a:pt x="559" y="929"/>
                  </a:lnTo>
                  <a:lnTo>
                    <a:pt x="585" y="910"/>
                  </a:lnTo>
                  <a:lnTo>
                    <a:pt x="609" y="890"/>
                  </a:lnTo>
                  <a:lnTo>
                    <a:pt x="628" y="869"/>
                  </a:lnTo>
                  <a:lnTo>
                    <a:pt x="645" y="846"/>
                  </a:lnTo>
                  <a:lnTo>
                    <a:pt x="658" y="822"/>
                  </a:lnTo>
                  <a:lnTo>
                    <a:pt x="668" y="799"/>
                  </a:lnTo>
                  <a:lnTo>
                    <a:pt x="675" y="775"/>
                  </a:lnTo>
                  <a:lnTo>
                    <a:pt x="679" y="753"/>
                  </a:lnTo>
                  <a:lnTo>
                    <a:pt x="681" y="732"/>
                  </a:lnTo>
                  <a:lnTo>
                    <a:pt x="681" y="550"/>
                  </a:lnTo>
                  <a:close/>
                  <a:moveTo>
                    <a:pt x="468" y="0"/>
                  </a:moveTo>
                  <a:lnTo>
                    <a:pt x="502" y="2"/>
                  </a:lnTo>
                  <a:lnTo>
                    <a:pt x="536" y="3"/>
                  </a:lnTo>
                  <a:lnTo>
                    <a:pt x="570" y="6"/>
                  </a:lnTo>
                  <a:lnTo>
                    <a:pt x="604" y="11"/>
                  </a:lnTo>
                  <a:lnTo>
                    <a:pt x="636" y="18"/>
                  </a:lnTo>
                  <a:lnTo>
                    <a:pt x="668" y="28"/>
                  </a:lnTo>
                  <a:lnTo>
                    <a:pt x="697" y="40"/>
                  </a:lnTo>
                  <a:lnTo>
                    <a:pt x="725" y="55"/>
                  </a:lnTo>
                  <a:lnTo>
                    <a:pt x="752" y="72"/>
                  </a:lnTo>
                  <a:lnTo>
                    <a:pt x="775" y="93"/>
                  </a:lnTo>
                  <a:lnTo>
                    <a:pt x="796" y="117"/>
                  </a:lnTo>
                  <a:lnTo>
                    <a:pt x="814" y="145"/>
                  </a:lnTo>
                  <a:lnTo>
                    <a:pt x="828" y="177"/>
                  </a:lnTo>
                  <a:lnTo>
                    <a:pt x="838" y="213"/>
                  </a:lnTo>
                  <a:lnTo>
                    <a:pt x="845" y="253"/>
                  </a:lnTo>
                  <a:lnTo>
                    <a:pt x="848" y="298"/>
                  </a:lnTo>
                  <a:lnTo>
                    <a:pt x="848" y="855"/>
                  </a:lnTo>
                  <a:lnTo>
                    <a:pt x="848" y="884"/>
                  </a:lnTo>
                  <a:lnTo>
                    <a:pt x="848" y="909"/>
                  </a:lnTo>
                  <a:lnTo>
                    <a:pt x="850" y="930"/>
                  </a:lnTo>
                  <a:lnTo>
                    <a:pt x="854" y="947"/>
                  </a:lnTo>
                  <a:lnTo>
                    <a:pt x="860" y="960"/>
                  </a:lnTo>
                  <a:lnTo>
                    <a:pt x="870" y="968"/>
                  </a:lnTo>
                  <a:lnTo>
                    <a:pt x="883" y="974"/>
                  </a:lnTo>
                  <a:lnTo>
                    <a:pt x="900" y="976"/>
                  </a:lnTo>
                  <a:lnTo>
                    <a:pt x="915" y="976"/>
                  </a:lnTo>
                  <a:lnTo>
                    <a:pt x="932" y="972"/>
                  </a:lnTo>
                  <a:lnTo>
                    <a:pt x="951" y="966"/>
                  </a:lnTo>
                  <a:lnTo>
                    <a:pt x="951" y="1104"/>
                  </a:lnTo>
                  <a:lnTo>
                    <a:pt x="933" y="1114"/>
                  </a:lnTo>
                  <a:lnTo>
                    <a:pt x="911" y="1122"/>
                  </a:lnTo>
                  <a:lnTo>
                    <a:pt x="888" y="1128"/>
                  </a:lnTo>
                  <a:lnTo>
                    <a:pt x="861" y="1131"/>
                  </a:lnTo>
                  <a:lnTo>
                    <a:pt x="832" y="1132"/>
                  </a:lnTo>
                  <a:lnTo>
                    <a:pt x="804" y="1131"/>
                  </a:lnTo>
                  <a:lnTo>
                    <a:pt x="779" y="1125"/>
                  </a:lnTo>
                  <a:lnTo>
                    <a:pt x="757" y="1116"/>
                  </a:lnTo>
                  <a:lnTo>
                    <a:pt x="737" y="1101"/>
                  </a:lnTo>
                  <a:lnTo>
                    <a:pt x="721" y="1083"/>
                  </a:lnTo>
                  <a:lnTo>
                    <a:pt x="708" y="1061"/>
                  </a:lnTo>
                  <a:lnTo>
                    <a:pt x="698" y="1034"/>
                  </a:lnTo>
                  <a:lnTo>
                    <a:pt x="692" y="1002"/>
                  </a:lnTo>
                  <a:lnTo>
                    <a:pt x="691" y="966"/>
                  </a:lnTo>
                  <a:lnTo>
                    <a:pt x="655" y="1006"/>
                  </a:lnTo>
                  <a:lnTo>
                    <a:pt x="616" y="1041"/>
                  </a:lnTo>
                  <a:lnTo>
                    <a:pt x="575" y="1069"/>
                  </a:lnTo>
                  <a:lnTo>
                    <a:pt x="531" y="1093"/>
                  </a:lnTo>
                  <a:lnTo>
                    <a:pt x="485" y="1111"/>
                  </a:lnTo>
                  <a:lnTo>
                    <a:pt x="436" y="1123"/>
                  </a:lnTo>
                  <a:lnTo>
                    <a:pt x="386" y="1130"/>
                  </a:lnTo>
                  <a:lnTo>
                    <a:pt x="334" y="1132"/>
                  </a:lnTo>
                  <a:lnTo>
                    <a:pt x="295" y="1131"/>
                  </a:lnTo>
                  <a:lnTo>
                    <a:pt x="258" y="1128"/>
                  </a:lnTo>
                  <a:lnTo>
                    <a:pt x="222" y="1120"/>
                  </a:lnTo>
                  <a:lnTo>
                    <a:pt x="187" y="1111"/>
                  </a:lnTo>
                  <a:lnTo>
                    <a:pt x="155" y="1097"/>
                  </a:lnTo>
                  <a:lnTo>
                    <a:pt x="125" y="1082"/>
                  </a:lnTo>
                  <a:lnTo>
                    <a:pt x="98" y="1062"/>
                  </a:lnTo>
                  <a:lnTo>
                    <a:pt x="73" y="1040"/>
                  </a:lnTo>
                  <a:lnTo>
                    <a:pt x="52" y="1013"/>
                  </a:lnTo>
                  <a:lnTo>
                    <a:pt x="34" y="984"/>
                  </a:lnTo>
                  <a:lnTo>
                    <a:pt x="19" y="951"/>
                  </a:lnTo>
                  <a:lnTo>
                    <a:pt x="9" y="914"/>
                  </a:lnTo>
                  <a:lnTo>
                    <a:pt x="1" y="874"/>
                  </a:lnTo>
                  <a:lnTo>
                    <a:pt x="0" y="830"/>
                  </a:lnTo>
                  <a:lnTo>
                    <a:pt x="1" y="784"/>
                  </a:lnTo>
                  <a:lnTo>
                    <a:pt x="9" y="741"/>
                  </a:lnTo>
                  <a:lnTo>
                    <a:pt x="18" y="704"/>
                  </a:lnTo>
                  <a:lnTo>
                    <a:pt x="33" y="671"/>
                  </a:lnTo>
                  <a:lnTo>
                    <a:pt x="50" y="642"/>
                  </a:lnTo>
                  <a:lnTo>
                    <a:pt x="70" y="617"/>
                  </a:lnTo>
                  <a:lnTo>
                    <a:pt x="94" y="594"/>
                  </a:lnTo>
                  <a:lnTo>
                    <a:pt x="119" y="575"/>
                  </a:lnTo>
                  <a:lnTo>
                    <a:pt x="147" y="559"/>
                  </a:lnTo>
                  <a:lnTo>
                    <a:pt x="176" y="545"/>
                  </a:lnTo>
                  <a:lnTo>
                    <a:pt x="208" y="533"/>
                  </a:lnTo>
                  <a:lnTo>
                    <a:pt x="241" y="522"/>
                  </a:lnTo>
                  <a:lnTo>
                    <a:pt x="273" y="512"/>
                  </a:lnTo>
                  <a:lnTo>
                    <a:pt x="307" y="505"/>
                  </a:lnTo>
                  <a:lnTo>
                    <a:pt x="343" y="496"/>
                  </a:lnTo>
                  <a:lnTo>
                    <a:pt x="381" y="489"/>
                  </a:lnTo>
                  <a:lnTo>
                    <a:pt x="419" y="483"/>
                  </a:lnTo>
                  <a:lnTo>
                    <a:pt x="455" y="477"/>
                  </a:lnTo>
                  <a:lnTo>
                    <a:pt x="491" y="472"/>
                  </a:lnTo>
                  <a:lnTo>
                    <a:pt x="523" y="466"/>
                  </a:lnTo>
                  <a:lnTo>
                    <a:pt x="554" y="460"/>
                  </a:lnTo>
                  <a:lnTo>
                    <a:pt x="582" y="453"/>
                  </a:lnTo>
                  <a:lnTo>
                    <a:pt x="606" y="445"/>
                  </a:lnTo>
                  <a:lnTo>
                    <a:pt x="629" y="434"/>
                  </a:lnTo>
                  <a:lnTo>
                    <a:pt x="647" y="422"/>
                  </a:lnTo>
                  <a:lnTo>
                    <a:pt x="662" y="406"/>
                  </a:lnTo>
                  <a:lnTo>
                    <a:pt x="674" y="387"/>
                  </a:lnTo>
                  <a:lnTo>
                    <a:pt x="680" y="365"/>
                  </a:lnTo>
                  <a:lnTo>
                    <a:pt x="683" y="338"/>
                  </a:lnTo>
                  <a:lnTo>
                    <a:pt x="680" y="304"/>
                  </a:lnTo>
                  <a:lnTo>
                    <a:pt x="675" y="276"/>
                  </a:lnTo>
                  <a:lnTo>
                    <a:pt x="666" y="250"/>
                  </a:lnTo>
                  <a:lnTo>
                    <a:pt x="652" y="228"/>
                  </a:lnTo>
                  <a:lnTo>
                    <a:pt x="638" y="210"/>
                  </a:lnTo>
                  <a:lnTo>
                    <a:pt x="619" y="196"/>
                  </a:lnTo>
                  <a:lnTo>
                    <a:pt x="600" y="184"/>
                  </a:lnTo>
                  <a:lnTo>
                    <a:pt x="578" y="175"/>
                  </a:lnTo>
                  <a:lnTo>
                    <a:pt x="555" y="168"/>
                  </a:lnTo>
                  <a:lnTo>
                    <a:pt x="532" y="163"/>
                  </a:lnTo>
                  <a:lnTo>
                    <a:pt x="506" y="160"/>
                  </a:lnTo>
                  <a:lnTo>
                    <a:pt x="482" y="158"/>
                  </a:lnTo>
                  <a:lnTo>
                    <a:pt x="458" y="157"/>
                  </a:lnTo>
                  <a:lnTo>
                    <a:pt x="423" y="158"/>
                  </a:lnTo>
                  <a:lnTo>
                    <a:pt x="391" y="162"/>
                  </a:lnTo>
                  <a:lnTo>
                    <a:pt x="360" y="168"/>
                  </a:lnTo>
                  <a:lnTo>
                    <a:pt x="332" y="175"/>
                  </a:lnTo>
                  <a:lnTo>
                    <a:pt x="305" y="186"/>
                  </a:lnTo>
                  <a:lnTo>
                    <a:pt x="282" y="201"/>
                  </a:lnTo>
                  <a:lnTo>
                    <a:pt x="261" y="218"/>
                  </a:lnTo>
                  <a:lnTo>
                    <a:pt x="243" y="239"/>
                  </a:lnTo>
                  <a:lnTo>
                    <a:pt x="228" y="263"/>
                  </a:lnTo>
                  <a:lnTo>
                    <a:pt x="216" y="292"/>
                  </a:lnTo>
                  <a:lnTo>
                    <a:pt x="209" y="325"/>
                  </a:lnTo>
                  <a:lnTo>
                    <a:pt x="205" y="362"/>
                  </a:lnTo>
                  <a:lnTo>
                    <a:pt x="39" y="362"/>
                  </a:lnTo>
                  <a:lnTo>
                    <a:pt x="43" y="312"/>
                  </a:lnTo>
                  <a:lnTo>
                    <a:pt x="52" y="265"/>
                  </a:lnTo>
                  <a:lnTo>
                    <a:pt x="66" y="222"/>
                  </a:lnTo>
                  <a:lnTo>
                    <a:pt x="83" y="184"/>
                  </a:lnTo>
                  <a:lnTo>
                    <a:pt x="104" y="150"/>
                  </a:lnTo>
                  <a:lnTo>
                    <a:pt x="129" y="120"/>
                  </a:lnTo>
                  <a:lnTo>
                    <a:pt x="157" y="93"/>
                  </a:lnTo>
                  <a:lnTo>
                    <a:pt x="188" y="70"/>
                  </a:lnTo>
                  <a:lnTo>
                    <a:pt x="222" y="51"/>
                  </a:lnTo>
                  <a:lnTo>
                    <a:pt x="259" y="35"/>
                  </a:lnTo>
                  <a:lnTo>
                    <a:pt x="296" y="22"/>
                  </a:lnTo>
                  <a:lnTo>
                    <a:pt x="338" y="12"/>
                  </a:lnTo>
                  <a:lnTo>
                    <a:pt x="379" y="6"/>
                  </a:lnTo>
                  <a:lnTo>
                    <a:pt x="423" y="3"/>
                  </a:lnTo>
                  <a:lnTo>
                    <a:pt x="46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8"/>
            <p:cNvSpPr>
              <a:spLocks/>
            </p:cNvSpPr>
            <p:nvPr userDrawn="1"/>
          </p:nvSpPr>
          <p:spPr bwMode="auto">
            <a:xfrm>
              <a:off x="7367588" y="4454526"/>
              <a:ext cx="341313" cy="449263"/>
            </a:xfrm>
            <a:custGeom>
              <a:avLst/>
              <a:gdLst>
                <a:gd name="T0" fmla="*/ 486 w 860"/>
                <a:gd name="T1" fmla="*/ 5 h 1132"/>
                <a:gd name="T2" fmla="*/ 604 w 860"/>
                <a:gd name="T3" fmla="*/ 31 h 1132"/>
                <a:gd name="T4" fmla="*/ 701 w 860"/>
                <a:gd name="T5" fmla="*/ 82 h 1132"/>
                <a:gd name="T6" fmla="*/ 771 w 860"/>
                <a:gd name="T7" fmla="*/ 167 h 1132"/>
                <a:gd name="T8" fmla="*/ 810 w 860"/>
                <a:gd name="T9" fmla="*/ 290 h 1132"/>
                <a:gd name="T10" fmla="*/ 644 w 860"/>
                <a:gd name="T11" fmla="*/ 307 h 1132"/>
                <a:gd name="T12" fmla="*/ 606 w 860"/>
                <a:gd name="T13" fmla="*/ 231 h 1132"/>
                <a:gd name="T14" fmla="*/ 545 w 860"/>
                <a:gd name="T15" fmla="*/ 184 h 1132"/>
                <a:gd name="T16" fmla="*/ 467 w 860"/>
                <a:gd name="T17" fmla="*/ 162 h 1132"/>
                <a:gd name="T18" fmla="*/ 386 w 860"/>
                <a:gd name="T19" fmla="*/ 158 h 1132"/>
                <a:gd name="T20" fmla="*/ 305 w 860"/>
                <a:gd name="T21" fmla="*/ 172 h 1132"/>
                <a:gd name="T22" fmla="*/ 238 w 860"/>
                <a:gd name="T23" fmla="*/ 207 h 1132"/>
                <a:gd name="T24" fmla="*/ 200 w 860"/>
                <a:gd name="T25" fmla="*/ 268 h 1132"/>
                <a:gd name="T26" fmla="*/ 208 w 860"/>
                <a:gd name="T27" fmla="*/ 344 h 1132"/>
                <a:gd name="T28" fmla="*/ 256 w 860"/>
                <a:gd name="T29" fmla="*/ 397 h 1132"/>
                <a:gd name="T30" fmla="*/ 334 w 860"/>
                <a:gd name="T31" fmla="*/ 434 h 1132"/>
                <a:gd name="T32" fmla="*/ 429 w 860"/>
                <a:gd name="T33" fmla="*/ 460 h 1132"/>
                <a:gd name="T34" fmla="*/ 528 w 860"/>
                <a:gd name="T35" fmla="*/ 484 h 1132"/>
                <a:gd name="T36" fmla="*/ 634 w 860"/>
                <a:gd name="T37" fmla="*/ 513 h 1132"/>
                <a:gd name="T38" fmla="*/ 729 w 860"/>
                <a:gd name="T39" fmla="*/ 556 h 1132"/>
                <a:gd name="T40" fmla="*/ 804 w 860"/>
                <a:gd name="T41" fmla="*/ 620 h 1132"/>
                <a:gd name="T42" fmla="*/ 850 w 860"/>
                <a:gd name="T43" fmla="*/ 711 h 1132"/>
                <a:gd name="T44" fmla="*/ 857 w 860"/>
                <a:gd name="T45" fmla="*/ 838 h 1132"/>
                <a:gd name="T46" fmla="*/ 821 w 860"/>
                <a:gd name="T47" fmla="*/ 954 h 1132"/>
                <a:gd name="T48" fmla="*/ 750 w 860"/>
                <a:gd name="T49" fmla="*/ 1037 h 1132"/>
                <a:gd name="T50" fmla="*/ 656 w 860"/>
                <a:gd name="T51" fmla="*/ 1093 h 1132"/>
                <a:gd name="T52" fmla="*/ 545 w 860"/>
                <a:gd name="T53" fmla="*/ 1124 h 1132"/>
                <a:gd name="T54" fmla="*/ 429 w 860"/>
                <a:gd name="T55" fmla="*/ 1132 h 1132"/>
                <a:gd name="T56" fmla="*/ 299 w 860"/>
                <a:gd name="T57" fmla="*/ 1120 h 1132"/>
                <a:gd name="T58" fmla="*/ 182 w 860"/>
                <a:gd name="T59" fmla="*/ 1081 h 1132"/>
                <a:gd name="T60" fmla="*/ 90 w 860"/>
                <a:gd name="T61" fmla="*/ 1012 h 1132"/>
                <a:gd name="T62" fmla="*/ 27 w 860"/>
                <a:gd name="T63" fmla="*/ 908 h 1132"/>
                <a:gd name="T64" fmla="*/ 0 w 860"/>
                <a:gd name="T65" fmla="*/ 767 h 1132"/>
                <a:gd name="T66" fmla="*/ 180 w 860"/>
                <a:gd name="T67" fmla="*/ 838 h 1132"/>
                <a:gd name="T68" fmla="*/ 229 w 860"/>
                <a:gd name="T69" fmla="*/ 913 h 1132"/>
                <a:gd name="T70" fmla="*/ 308 w 860"/>
                <a:gd name="T71" fmla="*/ 957 h 1132"/>
                <a:gd name="T72" fmla="*/ 404 w 860"/>
                <a:gd name="T73" fmla="*/ 974 h 1132"/>
                <a:gd name="T74" fmla="*/ 488 w 860"/>
                <a:gd name="T75" fmla="*/ 974 h 1132"/>
                <a:gd name="T76" fmla="*/ 565 w 860"/>
                <a:gd name="T77" fmla="*/ 960 h 1132"/>
                <a:gd name="T78" fmla="*/ 631 w 860"/>
                <a:gd name="T79" fmla="*/ 927 h 1132"/>
                <a:gd name="T80" fmla="*/ 674 w 860"/>
                <a:gd name="T81" fmla="*/ 871 h 1132"/>
                <a:gd name="T82" fmla="*/ 681 w 860"/>
                <a:gd name="T83" fmla="*/ 787 h 1132"/>
                <a:gd name="T84" fmla="*/ 647 w 860"/>
                <a:gd name="T85" fmla="*/ 722 h 1132"/>
                <a:gd name="T86" fmla="*/ 580 w 860"/>
                <a:gd name="T87" fmla="*/ 677 h 1132"/>
                <a:gd name="T88" fmla="*/ 491 w 860"/>
                <a:gd name="T89" fmla="*/ 647 h 1132"/>
                <a:gd name="T90" fmla="*/ 389 w 860"/>
                <a:gd name="T91" fmla="*/ 622 h 1132"/>
                <a:gd name="T92" fmla="*/ 283 w 860"/>
                <a:gd name="T93" fmla="*/ 595 h 1132"/>
                <a:gd name="T94" fmla="*/ 183 w 860"/>
                <a:gd name="T95" fmla="*/ 558 h 1132"/>
                <a:gd name="T96" fmla="*/ 99 w 860"/>
                <a:gd name="T97" fmla="*/ 504 h 1132"/>
                <a:gd name="T98" fmla="*/ 42 w 860"/>
                <a:gd name="T99" fmla="*/ 423 h 1132"/>
                <a:gd name="T100" fmla="*/ 22 w 860"/>
                <a:gd name="T101" fmla="*/ 308 h 1132"/>
                <a:gd name="T102" fmla="*/ 44 w 860"/>
                <a:gd name="T103" fmla="*/ 193 h 1132"/>
                <a:gd name="T104" fmla="*/ 104 w 860"/>
                <a:gd name="T105" fmla="*/ 107 h 1132"/>
                <a:gd name="T106" fmla="*/ 191 w 860"/>
                <a:gd name="T107" fmla="*/ 46 h 1132"/>
                <a:gd name="T108" fmla="*/ 293 w 860"/>
                <a:gd name="T109" fmla="*/ 12 h 1132"/>
                <a:gd name="T110" fmla="*/ 399 w 860"/>
                <a:gd name="T111" fmla="*/ 0 h 1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860" h="1132">
                  <a:moveTo>
                    <a:pt x="399" y="0"/>
                  </a:moveTo>
                  <a:lnTo>
                    <a:pt x="443" y="2"/>
                  </a:lnTo>
                  <a:lnTo>
                    <a:pt x="486" y="5"/>
                  </a:lnTo>
                  <a:lnTo>
                    <a:pt x="527" y="11"/>
                  </a:lnTo>
                  <a:lnTo>
                    <a:pt x="566" y="20"/>
                  </a:lnTo>
                  <a:lnTo>
                    <a:pt x="604" y="31"/>
                  </a:lnTo>
                  <a:lnTo>
                    <a:pt x="639" y="44"/>
                  </a:lnTo>
                  <a:lnTo>
                    <a:pt x="670" y="62"/>
                  </a:lnTo>
                  <a:lnTo>
                    <a:pt x="701" y="82"/>
                  </a:lnTo>
                  <a:lnTo>
                    <a:pt x="727" y="107"/>
                  </a:lnTo>
                  <a:lnTo>
                    <a:pt x="750" y="134"/>
                  </a:lnTo>
                  <a:lnTo>
                    <a:pt x="771" y="167"/>
                  </a:lnTo>
                  <a:lnTo>
                    <a:pt x="788" y="203"/>
                  </a:lnTo>
                  <a:lnTo>
                    <a:pt x="800" y="244"/>
                  </a:lnTo>
                  <a:lnTo>
                    <a:pt x="810" y="290"/>
                  </a:lnTo>
                  <a:lnTo>
                    <a:pt x="815" y="339"/>
                  </a:lnTo>
                  <a:lnTo>
                    <a:pt x="648" y="339"/>
                  </a:lnTo>
                  <a:lnTo>
                    <a:pt x="644" y="307"/>
                  </a:lnTo>
                  <a:lnTo>
                    <a:pt x="634" y="278"/>
                  </a:lnTo>
                  <a:lnTo>
                    <a:pt x="622" y="254"/>
                  </a:lnTo>
                  <a:lnTo>
                    <a:pt x="606" y="231"/>
                  </a:lnTo>
                  <a:lnTo>
                    <a:pt x="588" y="213"/>
                  </a:lnTo>
                  <a:lnTo>
                    <a:pt x="567" y="197"/>
                  </a:lnTo>
                  <a:lnTo>
                    <a:pt x="545" y="184"/>
                  </a:lnTo>
                  <a:lnTo>
                    <a:pt x="520" y="174"/>
                  </a:lnTo>
                  <a:lnTo>
                    <a:pt x="494" y="167"/>
                  </a:lnTo>
                  <a:lnTo>
                    <a:pt x="467" y="162"/>
                  </a:lnTo>
                  <a:lnTo>
                    <a:pt x="441" y="158"/>
                  </a:lnTo>
                  <a:lnTo>
                    <a:pt x="413" y="157"/>
                  </a:lnTo>
                  <a:lnTo>
                    <a:pt x="386" y="158"/>
                  </a:lnTo>
                  <a:lnTo>
                    <a:pt x="358" y="161"/>
                  </a:lnTo>
                  <a:lnTo>
                    <a:pt x="330" y="166"/>
                  </a:lnTo>
                  <a:lnTo>
                    <a:pt x="305" y="172"/>
                  </a:lnTo>
                  <a:lnTo>
                    <a:pt x="279" y="180"/>
                  </a:lnTo>
                  <a:lnTo>
                    <a:pt x="257" y="192"/>
                  </a:lnTo>
                  <a:lnTo>
                    <a:pt x="238" y="207"/>
                  </a:lnTo>
                  <a:lnTo>
                    <a:pt x="221" y="224"/>
                  </a:lnTo>
                  <a:lnTo>
                    <a:pt x="209" y="244"/>
                  </a:lnTo>
                  <a:lnTo>
                    <a:pt x="200" y="268"/>
                  </a:lnTo>
                  <a:lnTo>
                    <a:pt x="198" y="296"/>
                  </a:lnTo>
                  <a:lnTo>
                    <a:pt x="200" y="321"/>
                  </a:lnTo>
                  <a:lnTo>
                    <a:pt x="208" y="344"/>
                  </a:lnTo>
                  <a:lnTo>
                    <a:pt x="220" y="365"/>
                  </a:lnTo>
                  <a:lnTo>
                    <a:pt x="237" y="382"/>
                  </a:lnTo>
                  <a:lnTo>
                    <a:pt x="256" y="397"/>
                  </a:lnTo>
                  <a:lnTo>
                    <a:pt x="279" y="411"/>
                  </a:lnTo>
                  <a:lnTo>
                    <a:pt x="305" y="423"/>
                  </a:lnTo>
                  <a:lnTo>
                    <a:pt x="334" y="434"/>
                  </a:lnTo>
                  <a:lnTo>
                    <a:pt x="364" y="443"/>
                  </a:lnTo>
                  <a:lnTo>
                    <a:pt x="396" y="452"/>
                  </a:lnTo>
                  <a:lnTo>
                    <a:pt x="429" y="460"/>
                  </a:lnTo>
                  <a:lnTo>
                    <a:pt x="461" y="467"/>
                  </a:lnTo>
                  <a:lnTo>
                    <a:pt x="495" y="476"/>
                  </a:lnTo>
                  <a:lnTo>
                    <a:pt x="528" y="484"/>
                  </a:lnTo>
                  <a:lnTo>
                    <a:pt x="565" y="493"/>
                  </a:lnTo>
                  <a:lnTo>
                    <a:pt x="600" y="502"/>
                  </a:lnTo>
                  <a:lnTo>
                    <a:pt x="634" y="513"/>
                  </a:lnTo>
                  <a:lnTo>
                    <a:pt x="667" y="527"/>
                  </a:lnTo>
                  <a:lnTo>
                    <a:pt x="699" y="540"/>
                  </a:lnTo>
                  <a:lnTo>
                    <a:pt x="729" y="556"/>
                  </a:lnTo>
                  <a:lnTo>
                    <a:pt x="757" y="575"/>
                  </a:lnTo>
                  <a:lnTo>
                    <a:pt x="782" y="595"/>
                  </a:lnTo>
                  <a:lnTo>
                    <a:pt x="804" y="620"/>
                  </a:lnTo>
                  <a:lnTo>
                    <a:pt x="823" y="646"/>
                  </a:lnTo>
                  <a:lnTo>
                    <a:pt x="839" y="676"/>
                  </a:lnTo>
                  <a:lnTo>
                    <a:pt x="850" y="711"/>
                  </a:lnTo>
                  <a:lnTo>
                    <a:pt x="857" y="750"/>
                  </a:lnTo>
                  <a:lnTo>
                    <a:pt x="860" y="792"/>
                  </a:lnTo>
                  <a:lnTo>
                    <a:pt x="857" y="838"/>
                  </a:lnTo>
                  <a:lnTo>
                    <a:pt x="850" y="880"/>
                  </a:lnTo>
                  <a:lnTo>
                    <a:pt x="838" y="919"/>
                  </a:lnTo>
                  <a:lnTo>
                    <a:pt x="821" y="954"/>
                  </a:lnTo>
                  <a:lnTo>
                    <a:pt x="801" y="985"/>
                  </a:lnTo>
                  <a:lnTo>
                    <a:pt x="777" y="1013"/>
                  </a:lnTo>
                  <a:lnTo>
                    <a:pt x="750" y="1037"/>
                  </a:lnTo>
                  <a:lnTo>
                    <a:pt x="721" y="1059"/>
                  </a:lnTo>
                  <a:lnTo>
                    <a:pt x="690" y="1077"/>
                  </a:lnTo>
                  <a:lnTo>
                    <a:pt x="656" y="1093"/>
                  </a:lnTo>
                  <a:lnTo>
                    <a:pt x="621" y="1106"/>
                  </a:lnTo>
                  <a:lnTo>
                    <a:pt x="583" y="1116"/>
                  </a:lnTo>
                  <a:lnTo>
                    <a:pt x="545" y="1124"/>
                  </a:lnTo>
                  <a:lnTo>
                    <a:pt x="506" y="1129"/>
                  </a:lnTo>
                  <a:lnTo>
                    <a:pt x="467" y="1132"/>
                  </a:lnTo>
                  <a:lnTo>
                    <a:pt x="429" y="1132"/>
                  </a:lnTo>
                  <a:lnTo>
                    <a:pt x="384" y="1131"/>
                  </a:lnTo>
                  <a:lnTo>
                    <a:pt x="340" y="1128"/>
                  </a:lnTo>
                  <a:lnTo>
                    <a:pt x="299" y="1120"/>
                  </a:lnTo>
                  <a:lnTo>
                    <a:pt x="257" y="1111"/>
                  </a:lnTo>
                  <a:lnTo>
                    <a:pt x="218" y="1097"/>
                  </a:lnTo>
                  <a:lnTo>
                    <a:pt x="182" y="1081"/>
                  </a:lnTo>
                  <a:lnTo>
                    <a:pt x="149" y="1061"/>
                  </a:lnTo>
                  <a:lnTo>
                    <a:pt x="118" y="1038"/>
                  </a:lnTo>
                  <a:lnTo>
                    <a:pt x="90" y="1012"/>
                  </a:lnTo>
                  <a:lnTo>
                    <a:pt x="65" y="980"/>
                  </a:lnTo>
                  <a:lnTo>
                    <a:pt x="44" y="947"/>
                  </a:lnTo>
                  <a:lnTo>
                    <a:pt x="27" y="908"/>
                  </a:lnTo>
                  <a:lnTo>
                    <a:pt x="13" y="865"/>
                  </a:lnTo>
                  <a:lnTo>
                    <a:pt x="5" y="819"/>
                  </a:lnTo>
                  <a:lnTo>
                    <a:pt x="0" y="767"/>
                  </a:lnTo>
                  <a:lnTo>
                    <a:pt x="166" y="767"/>
                  </a:lnTo>
                  <a:lnTo>
                    <a:pt x="171" y="804"/>
                  </a:lnTo>
                  <a:lnTo>
                    <a:pt x="180" y="838"/>
                  </a:lnTo>
                  <a:lnTo>
                    <a:pt x="192" y="867"/>
                  </a:lnTo>
                  <a:lnTo>
                    <a:pt x="209" y="891"/>
                  </a:lnTo>
                  <a:lnTo>
                    <a:pt x="229" y="913"/>
                  </a:lnTo>
                  <a:lnTo>
                    <a:pt x="254" y="931"/>
                  </a:lnTo>
                  <a:lnTo>
                    <a:pt x="279" y="945"/>
                  </a:lnTo>
                  <a:lnTo>
                    <a:pt x="308" y="957"/>
                  </a:lnTo>
                  <a:lnTo>
                    <a:pt x="339" y="966"/>
                  </a:lnTo>
                  <a:lnTo>
                    <a:pt x="372" y="972"/>
                  </a:lnTo>
                  <a:lnTo>
                    <a:pt x="404" y="974"/>
                  </a:lnTo>
                  <a:lnTo>
                    <a:pt x="438" y="976"/>
                  </a:lnTo>
                  <a:lnTo>
                    <a:pt x="463" y="976"/>
                  </a:lnTo>
                  <a:lnTo>
                    <a:pt x="488" y="974"/>
                  </a:lnTo>
                  <a:lnTo>
                    <a:pt x="515" y="971"/>
                  </a:lnTo>
                  <a:lnTo>
                    <a:pt x="540" y="966"/>
                  </a:lnTo>
                  <a:lnTo>
                    <a:pt x="565" y="960"/>
                  </a:lnTo>
                  <a:lnTo>
                    <a:pt x="589" y="951"/>
                  </a:lnTo>
                  <a:lnTo>
                    <a:pt x="611" y="941"/>
                  </a:lnTo>
                  <a:lnTo>
                    <a:pt x="631" y="927"/>
                  </a:lnTo>
                  <a:lnTo>
                    <a:pt x="648" y="912"/>
                  </a:lnTo>
                  <a:lnTo>
                    <a:pt x="663" y="892"/>
                  </a:lnTo>
                  <a:lnTo>
                    <a:pt x="674" y="871"/>
                  </a:lnTo>
                  <a:lnTo>
                    <a:pt x="681" y="844"/>
                  </a:lnTo>
                  <a:lnTo>
                    <a:pt x="684" y="815"/>
                  </a:lnTo>
                  <a:lnTo>
                    <a:pt x="681" y="787"/>
                  </a:lnTo>
                  <a:lnTo>
                    <a:pt x="674" y="762"/>
                  </a:lnTo>
                  <a:lnTo>
                    <a:pt x="662" y="740"/>
                  </a:lnTo>
                  <a:lnTo>
                    <a:pt x="647" y="722"/>
                  </a:lnTo>
                  <a:lnTo>
                    <a:pt x="628" y="705"/>
                  </a:lnTo>
                  <a:lnTo>
                    <a:pt x="606" y="691"/>
                  </a:lnTo>
                  <a:lnTo>
                    <a:pt x="580" y="677"/>
                  </a:lnTo>
                  <a:lnTo>
                    <a:pt x="552" y="667"/>
                  </a:lnTo>
                  <a:lnTo>
                    <a:pt x="523" y="656"/>
                  </a:lnTo>
                  <a:lnTo>
                    <a:pt x="491" y="647"/>
                  </a:lnTo>
                  <a:lnTo>
                    <a:pt x="458" y="639"/>
                  </a:lnTo>
                  <a:lnTo>
                    <a:pt x="424" y="630"/>
                  </a:lnTo>
                  <a:lnTo>
                    <a:pt x="389" y="622"/>
                  </a:lnTo>
                  <a:lnTo>
                    <a:pt x="352" y="613"/>
                  </a:lnTo>
                  <a:lnTo>
                    <a:pt x="317" y="605"/>
                  </a:lnTo>
                  <a:lnTo>
                    <a:pt x="283" y="595"/>
                  </a:lnTo>
                  <a:lnTo>
                    <a:pt x="248" y="585"/>
                  </a:lnTo>
                  <a:lnTo>
                    <a:pt x="215" y="572"/>
                  </a:lnTo>
                  <a:lnTo>
                    <a:pt x="183" y="558"/>
                  </a:lnTo>
                  <a:lnTo>
                    <a:pt x="153" y="542"/>
                  </a:lnTo>
                  <a:lnTo>
                    <a:pt x="125" y="524"/>
                  </a:lnTo>
                  <a:lnTo>
                    <a:pt x="99" y="504"/>
                  </a:lnTo>
                  <a:lnTo>
                    <a:pt x="78" y="480"/>
                  </a:lnTo>
                  <a:lnTo>
                    <a:pt x="58" y="453"/>
                  </a:lnTo>
                  <a:lnTo>
                    <a:pt x="42" y="423"/>
                  </a:lnTo>
                  <a:lnTo>
                    <a:pt x="31" y="389"/>
                  </a:lnTo>
                  <a:lnTo>
                    <a:pt x="24" y="350"/>
                  </a:lnTo>
                  <a:lnTo>
                    <a:pt x="22" y="308"/>
                  </a:lnTo>
                  <a:lnTo>
                    <a:pt x="24" y="267"/>
                  </a:lnTo>
                  <a:lnTo>
                    <a:pt x="31" y="228"/>
                  </a:lnTo>
                  <a:lnTo>
                    <a:pt x="44" y="193"/>
                  </a:lnTo>
                  <a:lnTo>
                    <a:pt x="61" y="161"/>
                  </a:lnTo>
                  <a:lnTo>
                    <a:pt x="80" y="132"/>
                  </a:lnTo>
                  <a:lnTo>
                    <a:pt x="104" y="107"/>
                  </a:lnTo>
                  <a:lnTo>
                    <a:pt x="130" y="84"/>
                  </a:lnTo>
                  <a:lnTo>
                    <a:pt x="159" y="63"/>
                  </a:lnTo>
                  <a:lnTo>
                    <a:pt x="191" y="46"/>
                  </a:lnTo>
                  <a:lnTo>
                    <a:pt x="223" y="32"/>
                  </a:lnTo>
                  <a:lnTo>
                    <a:pt x="257" y="21"/>
                  </a:lnTo>
                  <a:lnTo>
                    <a:pt x="293" y="12"/>
                  </a:lnTo>
                  <a:lnTo>
                    <a:pt x="328" y="6"/>
                  </a:lnTo>
                  <a:lnTo>
                    <a:pt x="364" y="2"/>
                  </a:lnTo>
                  <a:lnTo>
                    <a:pt x="39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9"/>
            <p:cNvSpPr>
              <a:spLocks/>
            </p:cNvSpPr>
            <p:nvPr userDrawn="1"/>
          </p:nvSpPr>
          <p:spPr bwMode="auto">
            <a:xfrm>
              <a:off x="6146801" y="4554538"/>
              <a:ext cx="434975" cy="479425"/>
            </a:xfrm>
            <a:custGeom>
              <a:avLst/>
              <a:gdLst>
                <a:gd name="T0" fmla="*/ 621 w 1095"/>
                <a:gd name="T1" fmla="*/ 1 h 1208"/>
                <a:gd name="T2" fmla="*/ 664 w 1095"/>
                <a:gd name="T3" fmla="*/ 18 h 1208"/>
                <a:gd name="T4" fmla="*/ 709 w 1095"/>
                <a:gd name="T5" fmla="*/ 67 h 1208"/>
                <a:gd name="T6" fmla="*/ 947 w 1095"/>
                <a:gd name="T7" fmla="*/ 353 h 1208"/>
                <a:gd name="T8" fmla="*/ 1027 w 1095"/>
                <a:gd name="T9" fmla="*/ 469 h 1208"/>
                <a:gd name="T10" fmla="*/ 1076 w 1095"/>
                <a:gd name="T11" fmla="*/ 580 h 1208"/>
                <a:gd name="T12" fmla="*/ 1095 w 1095"/>
                <a:gd name="T13" fmla="*/ 687 h 1208"/>
                <a:gd name="T14" fmla="*/ 1090 w 1095"/>
                <a:gd name="T15" fmla="*/ 786 h 1208"/>
                <a:gd name="T16" fmla="*/ 1064 w 1095"/>
                <a:gd name="T17" fmla="*/ 877 h 1208"/>
                <a:gd name="T18" fmla="*/ 1020 w 1095"/>
                <a:gd name="T19" fmla="*/ 959 h 1208"/>
                <a:gd name="T20" fmla="*/ 962 w 1095"/>
                <a:gd name="T21" fmla="*/ 1032 h 1208"/>
                <a:gd name="T22" fmla="*/ 892 w 1095"/>
                <a:gd name="T23" fmla="*/ 1093 h 1208"/>
                <a:gd name="T24" fmla="*/ 817 w 1095"/>
                <a:gd name="T25" fmla="*/ 1142 h 1208"/>
                <a:gd name="T26" fmla="*/ 738 w 1095"/>
                <a:gd name="T27" fmla="*/ 1177 h 1208"/>
                <a:gd name="T28" fmla="*/ 630 w 1095"/>
                <a:gd name="T29" fmla="*/ 1202 h 1208"/>
                <a:gd name="T30" fmla="*/ 498 w 1095"/>
                <a:gd name="T31" fmla="*/ 1207 h 1208"/>
                <a:gd name="T32" fmla="*/ 374 w 1095"/>
                <a:gd name="T33" fmla="*/ 1187 h 1208"/>
                <a:gd name="T34" fmla="*/ 261 w 1095"/>
                <a:gd name="T35" fmla="*/ 1144 h 1208"/>
                <a:gd name="T36" fmla="*/ 162 w 1095"/>
                <a:gd name="T37" fmla="*/ 1080 h 1208"/>
                <a:gd name="T38" fmla="*/ 82 w 1095"/>
                <a:gd name="T39" fmla="*/ 998 h 1208"/>
                <a:gd name="T40" fmla="*/ 22 w 1095"/>
                <a:gd name="T41" fmla="*/ 901 h 1208"/>
                <a:gd name="T42" fmla="*/ 25 w 1095"/>
                <a:gd name="T43" fmla="*/ 883 h 1208"/>
                <a:gd name="T44" fmla="*/ 90 w 1095"/>
                <a:gd name="T45" fmla="*/ 940 h 1208"/>
                <a:gd name="T46" fmla="*/ 170 w 1095"/>
                <a:gd name="T47" fmla="*/ 982 h 1208"/>
                <a:gd name="T48" fmla="*/ 258 w 1095"/>
                <a:gd name="T49" fmla="*/ 1009 h 1208"/>
                <a:gd name="T50" fmla="*/ 353 w 1095"/>
                <a:gd name="T51" fmla="*/ 1020 h 1208"/>
                <a:gd name="T52" fmla="*/ 447 w 1095"/>
                <a:gd name="T53" fmla="*/ 1015 h 1208"/>
                <a:gd name="T54" fmla="*/ 534 w 1095"/>
                <a:gd name="T55" fmla="*/ 994 h 1208"/>
                <a:gd name="T56" fmla="*/ 612 w 1095"/>
                <a:gd name="T57" fmla="*/ 958 h 1208"/>
                <a:gd name="T58" fmla="*/ 694 w 1095"/>
                <a:gd name="T59" fmla="*/ 894 h 1208"/>
                <a:gd name="T60" fmla="*/ 756 w 1095"/>
                <a:gd name="T61" fmla="*/ 821 h 1208"/>
                <a:gd name="T62" fmla="*/ 796 w 1095"/>
                <a:gd name="T63" fmla="*/ 738 h 1208"/>
                <a:gd name="T64" fmla="*/ 811 w 1095"/>
                <a:gd name="T65" fmla="*/ 652 h 1208"/>
                <a:gd name="T66" fmla="*/ 800 w 1095"/>
                <a:gd name="T67" fmla="*/ 563 h 1208"/>
                <a:gd name="T68" fmla="*/ 761 w 1095"/>
                <a:gd name="T69" fmla="*/ 478 h 1208"/>
                <a:gd name="T70" fmla="*/ 728 w 1095"/>
                <a:gd name="T71" fmla="*/ 433 h 1208"/>
                <a:gd name="T72" fmla="*/ 714 w 1095"/>
                <a:gd name="T73" fmla="*/ 415 h 1208"/>
                <a:gd name="T74" fmla="*/ 687 w 1095"/>
                <a:gd name="T75" fmla="*/ 382 h 1208"/>
                <a:gd name="T76" fmla="*/ 651 w 1095"/>
                <a:gd name="T77" fmla="*/ 340 h 1208"/>
                <a:gd name="T78" fmla="*/ 609 w 1095"/>
                <a:gd name="T79" fmla="*/ 291 h 1208"/>
                <a:gd name="T80" fmla="*/ 567 w 1095"/>
                <a:gd name="T81" fmla="*/ 239 h 1208"/>
                <a:gd name="T82" fmla="*/ 524 w 1095"/>
                <a:gd name="T83" fmla="*/ 188 h 1208"/>
                <a:gd name="T84" fmla="*/ 521 w 1095"/>
                <a:gd name="T85" fmla="*/ 184 h 1208"/>
                <a:gd name="T86" fmla="*/ 515 w 1095"/>
                <a:gd name="T87" fmla="*/ 177 h 1208"/>
                <a:gd name="T88" fmla="*/ 512 w 1095"/>
                <a:gd name="T89" fmla="*/ 175 h 1208"/>
                <a:gd name="T90" fmla="*/ 492 w 1095"/>
                <a:gd name="T91" fmla="*/ 131 h 1208"/>
                <a:gd name="T92" fmla="*/ 494 w 1095"/>
                <a:gd name="T93" fmla="*/ 87 h 1208"/>
                <a:gd name="T94" fmla="*/ 517 w 1095"/>
                <a:gd name="T95" fmla="*/ 44 h 1208"/>
                <a:gd name="T96" fmla="*/ 555 w 1095"/>
                <a:gd name="T97" fmla="*/ 13 h 1208"/>
                <a:gd name="T98" fmla="*/ 600 w 1095"/>
                <a:gd name="T99" fmla="*/ 0 h 1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95" h="1208">
                  <a:moveTo>
                    <a:pt x="600" y="0"/>
                  </a:moveTo>
                  <a:lnTo>
                    <a:pt x="621" y="1"/>
                  </a:lnTo>
                  <a:lnTo>
                    <a:pt x="643" y="7"/>
                  </a:lnTo>
                  <a:lnTo>
                    <a:pt x="664" y="18"/>
                  </a:lnTo>
                  <a:lnTo>
                    <a:pt x="682" y="35"/>
                  </a:lnTo>
                  <a:lnTo>
                    <a:pt x="709" y="67"/>
                  </a:lnTo>
                  <a:lnTo>
                    <a:pt x="694" y="50"/>
                  </a:lnTo>
                  <a:lnTo>
                    <a:pt x="947" y="353"/>
                  </a:lnTo>
                  <a:lnTo>
                    <a:pt x="991" y="411"/>
                  </a:lnTo>
                  <a:lnTo>
                    <a:pt x="1027" y="469"/>
                  </a:lnTo>
                  <a:lnTo>
                    <a:pt x="1055" y="525"/>
                  </a:lnTo>
                  <a:lnTo>
                    <a:pt x="1076" y="580"/>
                  </a:lnTo>
                  <a:lnTo>
                    <a:pt x="1088" y="633"/>
                  </a:lnTo>
                  <a:lnTo>
                    <a:pt x="1095" y="687"/>
                  </a:lnTo>
                  <a:lnTo>
                    <a:pt x="1095" y="737"/>
                  </a:lnTo>
                  <a:lnTo>
                    <a:pt x="1090" y="786"/>
                  </a:lnTo>
                  <a:lnTo>
                    <a:pt x="1079" y="833"/>
                  </a:lnTo>
                  <a:lnTo>
                    <a:pt x="1064" y="877"/>
                  </a:lnTo>
                  <a:lnTo>
                    <a:pt x="1044" y="920"/>
                  </a:lnTo>
                  <a:lnTo>
                    <a:pt x="1020" y="959"/>
                  </a:lnTo>
                  <a:lnTo>
                    <a:pt x="992" y="998"/>
                  </a:lnTo>
                  <a:lnTo>
                    <a:pt x="962" y="1032"/>
                  </a:lnTo>
                  <a:lnTo>
                    <a:pt x="929" y="1064"/>
                  </a:lnTo>
                  <a:lnTo>
                    <a:pt x="892" y="1093"/>
                  </a:lnTo>
                  <a:lnTo>
                    <a:pt x="856" y="1119"/>
                  </a:lnTo>
                  <a:lnTo>
                    <a:pt x="817" y="1142"/>
                  </a:lnTo>
                  <a:lnTo>
                    <a:pt x="778" y="1161"/>
                  </a:lnTo>
                  <a:lnTo>
                    <a:pt x="738" y="1177"/>
                  </a:lnTo>
                  <a:lnTo>
                    <a:pt x="698" y="1189"/>
                  </a:lnTo>
                  <a:lnTo>
                    <a:pt x="630" y="1202"/>
                  </a:lnTo>
                  <a:lnTo>
                    <a:pt x="563" y="1208"/>
                  </a:lnTo>
                  <a:lnTo>
                    <a:pt x="498" y="1207"/>
                  </a:lnTo>
                  <a:lnTo>
                    <a:pt x="434" y="1201"/>
                  </a:lnTo>
                  <a:lnTo>
                    <a:pt x="374" y="1187"/>
                  </a:lnTo>
                  <a:lnTo>
                    <a:pt x="315" y="1168"/>
                  </a:lnTo>
                  <a:lnTo>
                    <a:pt x="261" y="1144"/>
                  </a:lnTo>
                  <a:lnTo>
                    <a:pt x="210" y="1114"/>
                  </a:lnTo>
                  <a:lnTo>
                    <a:pt x="162" y="1080"/>
                  </a:lnTo>
                  <a:lnTo>
                    <a:pt x="120" y="1040"/>
                  </a:lnTo>
                  <a:lnTo>
                    <a:pt x="82" y="998"/>
                  </a:lnTo>
                  <a:lnTo>
                    <a:pt x="49" y="951"/>
                  </a:lnTo>
                  <a:lnTo>
                    <a:pt x="22" y="901"/>
                  </a:lnTo>
                  <a:lnTo>
                    <a:pt x="0" y="848"/>
                  </a:lnTo>
                  <a:lnTo>
                    <a:pt x="25" y="883"/>
                  </a:lnTo>
                  <a:lnTo>
                    <a:pt x="56" y="913"/>
                  </a:lnTo>
                  <a:lnTo>
                    <a:pt x="90" y="940"/>
                  </a:lnTo>
                  <a:lnTo>
                    <a:pt x="128" y="963"/>
                  </a:lnTo>
                  <a:lnTo>
                    <a:pt x="170" y="982"/>
                  </a:lnTo>
                  <a:lnTo>
                    <a:pt x="213" y="997"/>
                  </a:lnTo>
                  <a:lnTo>
                    <a:pt x="258" y="1009"/>
                  </a:lnTo>
                  <a:lnTo>
                    <a:pt x="306" y="1016"/>
                  </a:lnTo>
                  <a:lnTo>
                    <a:pt x="353" y="1020"/>
                  </a:lnTo>
                  <a:lnTo>
                    <a:pt x="399" y="1019"/>
                  </a:lnTo>
                  <a:lnTo>
                    <a:pt x="447" y="1015"/>
                  </a:lnTo>
                  <a:lnTo>
                    <a:pt x="492" y="1006"/>
                  </a:lnTo>
                  <a:lnTo>
                    <a:pt x="534" y="994"/>
                  </a:lnTo>
                  <a:lnTo>
                    <a:pt x="575" y="979"/>
                  </a:lnTo>
                  <a:lnTo>
                    <a:pt x="612" y="958"/>
                  </a:lnTo>
                  <a:lnTo>
                    <a:pt x="655" y="928"/>
                  </a:lnTo>
                  <a:lnTo>
                    <a:pt x="694" y="894"/>
                  </a:lnTo>
                  <a:lnTo>
                    <a:pt x="728" y="858"/>
                  </a:lnTo>
                  <a:lnTo>
                    <a:pt x="756" y="821"/>
                  </a:lnTo>
                  <a:lnTo>
                    <a:pt x="779" y="780"/>
                  </a:lnTo>
                  <a:lnTo>
                    <a:pt x="796" y="738"/>
                  </a:lnTo>
                  <a:lnTo>
                    <a:pt x="806" y="695"/>
                  </a:lnTo>
                  <a:lnTo>
                    <a:pt x="811" y="652"/>
                  </a:lnTo>
                  <a:lnTo>
                    <a:pt x="809" y="608"/>
                  </a:lnTo>
                  <a:lnTo>
                    <a:pt x="800" y="563"/>
                  </a:lnTo>
                  <a:lnTo>
                    <a:pt x="784" y="520"/>
                  </a:lnTo>
                  <a:lnTo>
                    <a:pt x="761" y="478"/>
                  </a:lnTo>
                  <a:lnTo>
                    <a:pt x="731" y="436"/>
                  </a:lnTo>
                  <a:lnTo>
                    <a:pt x="728" y="433"/>
                  </a:lnTo>
                  <a:lnTo>
                    <a:pt x="724" y="426"/>
                  </a:lnTo>
                  <a:lnTo>
                    <a:pt x="714" y="415"/>
                  </a:lnTo>
                  <a:lnTo>
                    <a:pt x="702" y="401"/>
                  </a:lnTo>
                  <a:lnTo>
                    <a:pt x="687" y="382"/>
                  </a:lnTo>
                  <a:lnTo>
                    <a:pt x="670" y="363"/>
                  </a:lnTo>
                  <a:lnTo>
                    <a:pt x="651" y="340"/>
                  </a:lnTo>
                  <a:lnTo>
                    <a:pt x="631" y="316"/>
                  </a:lnTo>
                  <a:lnTo>
                    <a:pt x="609" y="291"/>
                  </a:lnTo>
                  <a:lnTo>
                    <a:pt x="589" y="265"/>
                  </a:lnTo>
                  <a:lnTo>
                    <a:pt x="567" y="239"/>
                  </a:lnTo>
                  <a:lnTo>
                    <a:pt x="545" y="213"/>
                  </a:lnTo>
                  <a:lnTo>
                    <a:pt x="524" y="188"/>
                  </a:lnTo>
                  <a:lnTo>
                    <a:pt x="526" y="189"/>
                  </a:lnTo>
                  <a:lnTo>
                    <a:pt x="521" y="184"/>
                  </a:lnTo>
                  <a:lnTo>
                    <a:pt x="517" y="180"/>
                  </a:lnTo>
                  <a:lnTo>
                    <a:pt x="515" y="177"/>
                  </a:lnTo>
                  <a:lnTo>
                    <a:pt x="513" y="175"/>
                  </a:lnTo>
                  <a:lnTo>
                    <a:pt x="512" y="175"/>
                  </a:lnTo>
                  <a:lnTo>
                    <a:pt x="499" y="154"/>
                  </a:lnTo>
                  <a:lnTo>
                    <a:pt x="492" y="131"/>
                  </a:lnTo>
                  <a:lnTo>
                    <a:pt x="490" y="110"/>
                  </a:lnTo>
                  <a:lnTo>
                    <a:pt x="494" y="87"/>
                  </a:lnTo>
                  <a:lnTo>
                    <a:pt x="502" y="65"/>
                  </a:lnTo>
                  <a:lnTo>
                    <a:pt x="517" y="44"/>
                  </a:lnTo>
                  <a:lnTo>
                    <a:pt x="534" y="28"/>
                  </a:lnTo>
                  <a:lnTo>
                    <a:pt x="555" y="13"/>
                  </a:lnTo>
                  <a:lnTo>
                    <a:pt x="577" y="5"/>
                  </a:lnTo>
                  <a:lnTo>
                    <a:pt x="60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0"/>
            <p:cNvSpPr>
              <a:spLocks/>
            </p:cNvSpPr>
            <p:nvPr userDrawn="1"/>
          </p:nvSpPr>
          <p:spPr bwMode="auto">
            <a:xfrm>
              <a:off x="6145213" y="4384676"/>
              <a:ext cx="434975" cy="476250"/>
            </a:xfrm>
            <a:custGeom>
              <a:avLst/>
              <a:gdLst>
                <a:gd name="T0" fmla="*/ 599 w 1096"/>
                <a:gd name="T1" fmla="*/ 0 h 1202"/>
                <a:gd name="T2" fmla="*/ 723 w 1096"/>
                <a:gd name="T3" fmla="*/ 21 h 1202"/>
                <a:gd name="T4" fmla="*/ 834 w 1096"/>
                <a:gd name="T5" fmla="*/ 64 h 1202"/>
                <a:gd name="T6" fmla="*/ 933 w 1096"/>
                <a:gd name="T7" fmla="*/ 128 h 1202"/>
                <a:gd name="T8" fmla="*/ 1014 w 1096"/>
                <a:gd name="T9" fmla="*/ 210 h 1202"/>
                <a:gd name="T10" fmla="*/ 1075 w 1096"/>
                <a:gd name="T11" fmla="*/ 307 h 1202"/>
                <a:gd name="T12" fmla="*/ 1071 w 1096"/>
                <a:gd name="T13" fmla="*/ 325 h 1202"/>
                <a:gd name="T14" fmla="*/ 1007 w 1096"/>
                <a:gd name="T15" fmla="*/ 268 h 1202"/>
                <a:gd name="T16" fmla="*/ 927 w 1096"/>
                <a:gd name="T17" fmla="*/ 226 h 1202"/>
                <a:gd name="T18" fmla="*/ 838 w 1096"/>
                <a:gd name="T19" fmla="*/ 199 h 1202"/>
                <a:gd name="T20" fmla="*/ 743 w 1096"/>
                <a:gd name="T21" fmla="*/ 188 h 1202"/>
                <a:gd name="T22" fmla="*/ 650 w 1096"/>
                <a:gd name="T23" fmla="*/ 193 h 1202"/>
                <a:gd name="T24" fmla="*/ 561 w 1096"/>
                <a:gd name="T25" fmla="*/ 214 h 1202"/>
                <a:gd name="T26" fmla="*/ 483 w 1096"/>
                <a:gd name="T27" fmla="*/ 249 h 1202"/>
                <a:gd name="T28" fmla="*/ 401 w 1096"/>
                <a:gd name="T29" fmla="*/ 313 h 1202"/>
                <a:gd name="T30" fmla="*/ 339 w 1096"/>
                <a:gd name="T31" fmla="*/ 388 h 1202"/>
                <a:gd name="T32" fmla="*/ 300 w 1096"/>
                <a:gd name="T33" fmla="*/ 470 h 1202"/>
                <a:gd name="T34" fmla="*/ 285 w 1096"/>
                <a:gd name="T35" fmla="*/ 555 h 1202"/>
                <a:gd name="T36" fmla="*/ 296 w 1096"/>
                <a:gd name="T37" fmla="*/ 643 h 1202"/>
                <a:gd name="T38" fmla="*/ 335 w 1096"/>
                <a:gd name="T39" fmla="*/ 730 h 1202"/>
                <a:gd name="T40" fmla="*/ 367 w 1096"/>
                <a:gd name="T41" fmla="*/ 775 h 1202"/>
                <a:gd name="T42" fmla="*/ 383 w 1096"/>
                <a:gd name="T43" fmla="*/ 793 h 1202"/>
                <a:gd name="T44" fmla="*/ 411 w 1096"/>
                <a:gd name="T45" fmla="*/ 827 h 1202"/>
                <a:gd name="T46" fmla="*/ 447 w 1096"/>
                <a:gd name="T47" fmla="*/ 870 h 1202"/>
                <a:gd name="T48" fmla="*/ 489 w 1096"/>
                <a:gd name="T49" fmla="*/ 921 h 1202"/>
                <a:gd name="T50" fmla="*/ 534 w 1096"/>
                <a:gd name="T51" fmla="*/ 974 h 1202"/>
                <a:gd name="T52" fmla="*/ 523 w 1096"/>
                <a:gd name="T53" fmla="*/ 962 h 1202"/>
                <a:gd name="T54" fmla="*/ 551 w 1096"/>
                <a:gd name="T55" fmla="*/ 996 h 1202"/>
                <a:gd name="T56" fmla="*/ 571 w 1096"/>
                <a:gd name="T57" fmla="*/ 1020 h 1202"/>
                <a:gd name="T58" fmla="*/ 578 w 1096"/>
                <a:gd name="T59" fmla="*/ 1028 h 1202"/>
                <a:gd name="T60" fmla="*/ 599 w 1096"/>
                <a:gd name="T61" fmla="*/ 1071 h 1202"/>
                <a:gd name="T62" fmla="*/ 596 w 1096"/>
                <a:gd name="T63" fmla="*/ 1115 h 1202"/>
                <a:gd name="T64" fmla="*/ 574 w 1096"/>
                <a:gd name="T65" fmla="*/ 1158 h 1202"/>
                <a:gd name="T66" fmla="*/ 536 w 1096"/>
                <a:gd name="T67" fmla="*/ 1189 h 1202"/>
                <a:gd name="T68" fmla="*/ 491 w 1096"/>
                <a:gd name="T69" fmla="*/ 1202 h 1202"/>
                <a:gd name="T70" fmla="*/ 447 w 1096"/>
                <a:gd name="T71" fmla="*/ 1196 h 1202"/>
                <a:gd name="T72" fmla="*/ 409 w 1096"/>
                <a:gd name="T73" fmla="*/ 1168 h 1202"/>
                <a:gd name="T74" fmla="*/ 390 w 1096"/>
                <a:gd name="T75" fmla="*/ 1143 h 1202"/>
                <a:gd name="T76" fmla="*/ 104 w 1096"/>
                <a:gd name="T77" fmla="*/ 796 h 1202"/>
                <a:gd name="T78" fmla="*/ 41 w 1096"/>
                <a:gd name="T79" fmla="*/ 682 h 1202"/>
                <a:gd name="T80" fmla="*/ 7 w 1096"/>
                <a:gd name="T81" fmla="*/ 573 h 1202"/>
                <a:gd name="T82" fmla="*/ 0 w 1096"/>
                <a:gd name="T83" fmla="*/ 471 h 1202"/>
                <a:gd name="T84" fmla="*/ 17 w 1096"/>
                <a:gd name="T85" fmla="*/ 375 h 1202"/>
                <a:gd name="T86" fmla="*/ 52 w 1096"/>
                <a:gd name="T87" fmla="*/ 287 h 1202"/>
                <a:gd name="T88" fmla="*/ 103 w 1096"/>
                <a:gd name="T89" fmla="*/ 210 h 1202"/>
                <a:gd name="T90" fmla="*/ 168 w 1096"/>
                <a:gd name="T91" fmla="*/ 144 h 1202"/>
                <a:gd name="T92" fmla="*/ 240 w 1096"/>
                <a:gd name="T93" fmla="*/ 88 h 1202"/>
                <a:gd name="T94" fmla="*/ 318 w 1096"/>
                <a:gd name="T95" fmla="*/ 47 h 1202"/>
                <a:gd name="T96" fmla="*/ 398 w 1096"/>
                <a:gd name="T97" fmla="*/ 19 h 1202"/>
                <a:gd name="T98" fmla="*/ 533 w 1096"/>
                <a:gd name="T99" fmla="*/ 0 h 1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96" h="1202">
                  <a:moveTo>
                    <a:pt x="533" y="0"/>
                  </a:moveTo>
                  <a:lnTo>
                    <a:pt x="599" y="0"/>
                  </a:lnTo>
                  <a:lnTo>
                    <a:pt x="662" y="7"/>
                  </a:lnTo>
                  <a:lnTo>
                    <a:pt x="723" y="21"/>
                  </a:lnTo>
                  <a:lnTo>
                    <a:pt x="780" y="40"/>
                  </a:lnTo>
                  <a:lnTo>
                    <a:pt x="834" y="64"/>
                  </a:lnTo>
                  <a:lnTo>
                    <a:pt x="887" y="94"/>
                  </a:lnTo>
                  <a:lnTo>
                    <a:pt x="933" y="128"/>
                  </a:lnTo>
                  <a:lnTo>
                    <a:pt x="976" y="167"/>
                  </a:lnTo>
                  <a:lnTo>
                    <a:pt x="1014" y="210"/>
                  </a:lnTo>
                  <a:lnTo>
                    <a:pt x="1047" y="256"/>
                  </a:lnTo>
                  <a:lnTo>
                    <a:pt x="1075" y="307"/>
                  </a:lnTo>
                  <a:lnTo>
                    <a:pt x="1096" y="360"/>
                  </a:lnTo>
                  <a:lnTo>
                    <a:pt x="1071" y="325"/>
                  </a:lnTo>
                  <a:lnTo>
                    <a:pt x="1041" y="295"/>
                  </a:lnTo>
                  <a:lnTo>
                    <a:pt x="1007" y="268"/>
                  </a:lnTo>
                  <a:lnTo>
                    <a:pt x="968" y="245"/>
                  </a:lnTo>
                  <a:lnTo>
                    <a:pt x="927" y="226"/>
                  </a:lnTo>
                  <a:lnTo>
                    <a:pt x="883" y="210"/>
                  </a:lnTo>
                  <a:lnTo>
                    <a:pt x="838" y="199"/>
                  </a:lnTo>
                  <a:lnTo>
                    <a:pt x="791" y="192"/>
                  </a:lnTo>
                  <a:lnTo>
                    <a:pt x="743" y="188"/>
                  </a:lnTo>
                  <a:lnTo>
                    <a:pt x="696" y="188"/>
                  </a:lnTo>
                  <a:lnTo>
                    <a:pt x="650" y="193"/>
                  </a:lnTo>
                  <a:lnTo>
                    <a:pt x="605" y="202"/>
                  </a:lnTo>
                  <a:lnTo>
                    <a:pt x="561" y="214"/>
                  </a:lnTo>
                  <a:lnTo>
                    <a:pt x="521" y="229"/>
                  </a:lnTo>
                  <a:lnTo>
                    <a:pt x="483" y="249"/>
                  </a:lnTo>
                  <a:lnTo>
                    <a:pt x="440" y="280"/>
                  </a:lnTo>
                  <a:lnTo>
                    <a:pt x="401" y="313"/>
                  </a:lnTo>
                  <a:lnTo>
                    <a:pt x="368" y="349"/>
                  </a:lnTo>
                  <a:lnTo>
                    <a:pt x="339" y="388"/>
                  </a:lnTo>
                  <a:lnTo>
                    <a:pt x="317" y="427"/>
                  </a:lnTo>
                  <a:lnTo>
                    <a:pt x="300" y="470"/>
                  </a:lnTo>
                  <a:lnTo>
                    <a:pt x="289" y="512"/>
                  </a:lnTo>
                  <a:lnTo>
                    <a:pt x="285" y="555"/>
                  </a:lnTo>
                  <a:lnTo>
                    <a:pt x="287" y="600"/>
                  </a:lnTo>
                  <a:lnTo>
                    <a:pt x="296" y="643"/>
                  </a:lnTo>
                  <a:lnTo>
                    <a:pt x="312" y="687"/>
                  </a:lnTo>
                  <a:lnTo>
                    <a:pt x="335" y="730"/>
                  </a:lnTo>
                  <a:lnTo>
                    <a:pt x="366" y="773"/>
                  </a:lnTo>
                  <a:lnTo>
                    <a:pt x="367" y="775"/>
                  </a:lnTo>
                  <a:lnTo>
                    <a:pt x="373" y="782"/>
                  </a:lnTo>
                  <a:lnTo>
                    <a:pt x="383" y="793"/>
                  </a:lnTo>
                  <a:lnTo>
                    <a:pt x="396" y="809"/>
                  </a:lnTo>
                  <a:lnTo>
                    <a:pt x="411" y="827"/>
                  </a:lnTo>
                  <a:lnTo>
                    <a:pt x="429" y="847"/>
                  </a:lnTo>
                  <a:lnTo>
                    <a:pt x="447" y="870"/>
                  </a:lnTo>
                  <a:lnTo>
                    <a:pt x="468" y="896"/>
                  </a:lnTo>
                  <a:lnTo>
                    <a:pt x="489" y="921"/>
                  </a:lnTo>
                  <a:lnTo>
                    <a:pt x="511" y="948"/>
                  </a:lnTo>
                  <a:lnTo>
                    <a:pt x="534" y="974"/>
                  </a:lnTo>
                  <a:lnTo>
                    <a:pt x="556" y="999"/>
                  </a:lnTo>
                  <a:lnTo>
                    <a:pt x="523" y="962"/>
                  </a:lnTo>
                  <a:lnTo>
                    <a:pt x="538" y="980"/>
                  </a:lnTo>
                  <a:lnTo>
                    <a:pt x="551" y="996"/>
                  </a:lnTo>
                  <a:lnTo>
                    <a:pt x="562" y="1009"/>
                  </a:lnTo>
                  <a:lnTo>
                    <a:pt x="571" y="1020"/>
                  </a:lnTo>
                  <a:lnTo>
                    <a:pt x="577" y="1026"/>
                  </a:lnTo>
                  <a:lnTo>
                    <a:pt x="578" y="1028"/>
                  </a:lnTo>
                  <a:lnTo>
                    <a:pt x="591" y="1049"/>
                  </a:lnTo>
                  <a:lnTo>
                    <a:pt x="599" y="1071"/>
                  </a:lnTo>
                  <a:lnTo>
                    <a:pt x="600" y="1094"/>
                  </a:lnTo>
                  <a:lnTo>
                    <a:pt x="596" y="1115"/>
                  </a:lnTo>
                  <a:lnTo>
                    <a:pt x="588" y="1137"/>
                  </a:lnTo>
                  <a:lnTo>
                    <a:pt x="574" y="1158"/>
                  </a:lnTo>
                  <a:lnTo>
                    <a:pt x="556" y="1176"/>
                  </a:lnTo>
                  <a:lnTo>
                    <a:pt x="536" y="1189"/>
                  </a:lnTo>
                  <a:lnTo>
                    <a:pt x="514" y="1199"/>
                  </a:lnTo>
                  <a:lnTo>
                    <a:pt x="491" y="1202"/>
                  </a:lnTo>
                  <a:lnTo>
                    <a:pt x="469" y="1202"/>
                  </a:lnTo>
                  <a:lnTo>
                    <a:pt x="447" y="1196"/>
                  </a:lnTo>
                  <a:lnTo>
                    <a:pt x="428" y="1184"/>
                  </a:lnTo>
                  <a:lnTo>
                    <a:pt x="409" y="1168"/>
                  </a:lnTo>
                  <a:lnTo>
                    <a:pt x="352" y="1098"/>
                  </a:lnTo>
                  <a:lnTo>
                    <a:pt x="390" y="1143"/>
                  </a:lnTo>
                  <a:lnTo>
                    <a:pt x="149" y="855"/>
                  </a:lnTo>
                  <a:lnTo>
                    <a:pt x="104" y="796"/>
                  </a:lnTo>
                  <a:lnTo>
                    <a:pt x="69" y="739"/>
                  </a:lnTo>
                  <a:lnTo>
                    <a:pt x="41" y="682"/>
                  </a:lnTo>
                  <a:lnTo>
                    <a:pt x="21" y="628"/>
                  </a:lnTo>
                  <a:lnTo>
                    <a:pt x="7" y="573"/>
                  </a:lnTo>
                  <a:lnTo>
                    <a:pt x="1" y="522"/>
                  </a:lnTo>
                  <a:lnTo>
                    <a:pt x="0" y="471"/>
                  </a:lnTo>
                  <a:lnTo>
                    <a:pt x="6" y="421"/>
                  </a:lnTo>
                  <a:lnTo>
                    <a:pt x="17" y="375"/>
                  </a:lnTo>
                  <a:lnTo>
                    <a:pt x="33" y="331"/>
                  </a:lnTo>
                  <a:lnTo>
                    <a:pt x="52" y="287"/>
                  </a:lnTo>
                  <a:lnTo>
                    <a:pt x="77" y="248"/>
                  </a:lnTo>
                  <a:lnTo>
                    <a:pt x="103" y="210"/>
                  </a:lnTo>
                  <a:lnTo>
                    <a:pt x="135" y="175"/>
                  </a:lnTo>
                  <a:lnTo>
                    <a:pt x="168" y="144"/>
                  </a:lnTo>
                  <a:lnTo>
                    <a:pt x="203" y="115"/>
                  </a:lnTo>
                  <a:lnTo>
                    <a:pt x="240" y="88"/>
                  </a:lnTo>
                  <a:lnTo>
                    <a:pt x="279" y="65"/>
                  </a:lnTo>
                  <a:lnTo>
                    <a:pt x="318" y="47"/>
                  </a:lnTo>
                  <a:lnTo>
                    <a:pt x="358" y="31"/>
                  </a:lnTo>
                  <a:lnTo>
                    <a:pt x="398" y="19"/>
                  </a:lnTo>
                  <a:lnTo>
                    <a:pt x="466" y="6"/>
                  </a:lnTo>
                  <a:lnTo>
                    <a:pt x="53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1"/>
            <p:cNvSpPr>
              <a:spLocks noEditPoints="1"/>
            </p:cNvSpPr>
            <p:nvPr userDrawn="1"/>
          </p:nvSpPr>
          <p:spPr bwMode="auto">
            <a:xfrm>
              <a:off x="7675563" y="4867276"/>
              <a:ext cx="52388" cy="50800"/>
            </a:xfrm>
            <a:custGeom>
              <a:avLst/>
              <a:gdLst>
                <a:gd name="T0" fmla="*/ 51 w 130"/>
                <a:gd name="T1" fmla="*/ 60 h 128"/>
                <a:gd name="T2" fmla="*/ 70 w 130"/>
                <a:gd name="T3" fmla="*/ 60 h 128"/>
                <a:gd name="T4" fmla="*/ 77 w 130"/>
                <a:gd name="T5" fmla="*/ 59 h 128"/>
                <a:gd name="T6" fmla="*/ 82 w 130"/>
                <a:gd name="T7" fmla="*/ 55 h 128"/>
                <a:gd name="T8" fmla="*/ 83 w 130"/>
                <a:gd name="T9" fmla="*/ 48 h 128"/>
                <a:gd name="T10" fmla="*/ 82 w 130"/>
                <a:gd name="T11" fmla="*/ 42 h 128"/>
                <a:gd name="T12" fmla="*/ 77 w 130"/>
                <a:gd name="T13" fmla="*/ 38 h 128"/>
                <a:gd name="T14" fmla="*/ 71 w 130"/>
                <a:gd name="T15" fmla="*/ 37 h 128"/>
                <a:gd name="T16" fmla="*/ 51 w 130"/>
                <a:gd name="T17" fmla="*/ 37 h 128"/>
                <a:gd name="T18" fmla="*/ 68 w 130"/>
                <a:gd name="T19" fmla="*/ 28 h 128"/>
                <a:gd name="T20" fmla="*/ 89 w 130"/>
                <a:gd name="T21" fmla="*/ 32 h 128"/>
                <a:gd name="T22" fmla="*/ 95 w 130"/>
                <a:gd name="T23" fmla="*/ 48 h 128"/>
                <a:gd name="T24" fmla="*/ 90 w 130"/>
                <a:gd name="T25" fmla="*/ 63 h 128"/>
                <a:gd name="T26" fmla="*/ 76 w 130"/>
                <a:gd name="T27" fmla="*/ 69 h 128"/>
                <a:gd name="T28" fmla="*/ 84 w 130"/>
                <a:gd name="T29" fmla="*/ 101 h 128"/>
                <a:gd name="T30" fmla="*/ 51 w 130"/>
                <a:gd name="T31" fmla="*/ 69 h 128"/>
                <a:gd name="T32" fmla="*/ 40 w 130"/>
                <a:gd name="T33" fmla="*/ 101 h 128"/>
                <a:gd name="T34" fmla="*/ 66 w 130"/>
                <a:gd name="T35" fmla="*/ 11 h 128"/>
                <a:gd name="T36" fmla="*/ 34 w 130"/>
                <a:gd name="T37" fmla="*/ 20 h 128"/>
                <a:gd name="T38" fmla="*/ 16 w 130"/>
                <a:gd name="T39" fmla="*/ 47 h 128"/>
                <a:gd name="T40" fmla="*/ 16 w 130"/>
                <a:gd name="T41" fmla="*/ 82 h 128"/>
                <a:gd name="T42" fmla="*/ 34 w 130"/>
                <a:gd name="T43" fmla="*/ 107 h 128"/>
                <a:gd name="T44" fmla="*/ 66 w 130"/>
                <a:gd name="T45" fmla="*/ 117 h 128"/>
                <a:gd name="T46" fmla="*/ 96 w 130"/>
                <a:gd name="T47" fmla="*/ 107 h 128"/>
                <a:gd name="T48" fmla="*/ 115 w 130"/>
                <a:gd name="T49" fmla="*/ 82 h 128"/>
                <a:gd name="T50" fmla="*/ 115 w 130"/>
                <a:gd name="T51" fmla="*/ 47 h 128"/>
                <a:gd name="T52" fmla="*/ 96 w 130"/>
                <a:gd name="T53" fmla="*/ 20 h 128"/>
                <a:gd name="T54" fmla="*/ 66 w 130"/>
                <a:gd name="T55" fmla="*/ 11 h 128"/>
                <a:gd name="T56" fmla="*/ 85 w 130"/>
                <a:gd name="T57" fmla="*/ 3 h 128"/>
                <a:gd name="T58" fmla="*/ 118 w 130"/>
                <a:gd name="T59" fmla="*/ 25 h 128"/>
                <a:gd name="T60" fmla="*/ 130 w 130"/>
                <a:gd name="T61" fmla="*/ 64 h 128"/>
                <a:gd name="T62" fmla="*/ 118 w 130"/>
                <a:gd name="T63" fmla="*/ 102 h 128"/>
                <a:gd name="T64" fmla="*/ 85 w 130"/>
                <a:gd name="T65" fmla="*/ 125 h 128"/>
                <a:gd name="T66" fmla="*/ 45 w 130"/>
                <a:gd name="T67" fmla="*/ 125 h 128"/>
                <a:gd name="T68" fmla="*/ 13 w 130"/>
                <a:gd name="T69" fmla="*/ 102 h 128"/>
                <a:gd name="T70" fmla="*/ 0 w 130"/>
                <a:gd name="T71" fmla="*/ 64 h 128"/>
                <a:gd name="T72" fmla="*/ 13 w 130"/>
                <a:gd name="T73" fmla="*/ 25 h 128"/>
                <a:gd name="T74" fmla="*/ 45 w 130"/>
                <a:gd name="T75" fmla="*/ 3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0" h="128">
                  <a:moveTo>
                    <a:pt x="51" y="37"/>
                  </a:moveTo>
                  <a:lnTo>
                    <a:pt x="51" y="60"/>
                  </a:lnTo>
                  <a:lnTo>
                    <a:pt x="66" y="60"/>
                  </a:lnTo>
                  <a:lnTo>
                    <a:pt x="70" y="60"/>
                  </a:lnTo>
                  <a:lnTo>
                    <a:pt x="73" y="59"/>
                  </a:lnTo>
                  <a:lnTo>
                    <a:pt x="77" y="59"/>
                  </a:lnTo>
                  <a:lnTo>
                    <a:pt x="79" y="56"/>
                  </a:lnTo>
                  <a:lnTo>
                    <a:pt x="82" y="55"/>
                  </a:lnTo>
                  <a:lnTo>
                    <a:pt x="83" y="52"/>
                  </a:lnTo>
                  <a:lnTo>
                    <a:pt x="83" y="48"/>
                  </a:lnTo>
                  <a:lnTo>
                    <a:pt x="83" y="44"/>
                  </a:lnTo>
                  <a:lnTo>
                    <a:pt x="82" y="42"/>
                  </a:lnTo>
                  <a:lnTo>
                    <a:pt x="79" y="40"/>
                  </a:lnTo>
                  <a:lnTo>
                    <a:pt x="77" y="38"/>
                  </a:lnTo>
                  <a:lnTo>
                    <a:pt x="73" y="37"/>
                  </a:lnTo>
                  <a:lnTo>
                    <a:pt x="71" y="37"/>
                  </a:lnTo>
                  <a:lnTo>
                    <a:pt x="67" y="37"/>
                  </a:lnTo>
                  <a:lnTo>
                    <a:pt x="51" y="37"/>
                  </a:lnTo>
                  <a:close/>
                  <a:moveTo>
                    <a:pt x="40" y="28"/>
                  </a:moveTo>
                  <a:lnTo>
                    <a:pt x="68" y="28"/>
                  </a:lnTo>
                  <a:lnTo>
                    <a:pt x="81" y="29"/>
                  </a:lnTo>
                  <a:lnTo>
                    <a:pt x="89" y="32"/>
                  </a:lnTo>
                  <a:lnTo>
                    <a:pt x="94" y="38"/>
                  </a:lnTo>
                  <a:lnTo>
                    <a:pt x="95" y="48"/>
                  </a:lnTo>
                  <a:lnTo>
                    <a:pt x="94" y="56"/>
                  </a:lnTo>
                  <a:lnTo>
                    <a:pt x="90" y="63"/>
                  </a:lnTo>
                  <a:lnTo>
                    <a:pt x="83" y="66"/>
                  </a:lnTo>
                  <a:lnTo>
                    <a:pt x="76" y="69"/>
                  </a:lnTo>
                  <a:lnTo>
                    <a:pt x="98" y="101"/>
                  </a:lnTo>
                  <a:lnTo>
                    <a:pt x="84" y="101"/>
                  </a:lnTo>
                  <a:lnTo>
                    <a:pt x="65" y="69"/>
                  </a:lnTo>
                  <a:lnTo>
                    <a:pt x="51" y="69"/>
                  </a:lnTo>
                  <a:lnTo>
                    <a:pt x="51" y="101"/>
                  </a:lnTo>
                  <a:lnTo>
                    <a:pt x="40" y="101"/>
                  </a:lnTo>
                  <a:lnTo>
                    <a:pt x="40" y="28"/>
                  </a:lnTo>
                  <a:close/>
                  <a:moveTo>
                    <a:pt x="66" y="11"/>
                  </a:moveTo>
                  <a:lnTo>
                    <a:pt x="49" y="13"/>
                  </a:lnTo>
                  <a:lnTo>
                    <a:pt x="34" y="20"/>
                  </a:lnTo>
                  <a:lnTo>
                    <a:pt x="23" y="32"/>
                  </a:lnTo>
                  <a:lnTo>
                    <a:pt x="16" y="47"/>
                  </a:lnTo>
                  <a:lnTo>
                    <a:pt x="14" y="64"/>
                  </a:lnTo>
                  <a:lnTo>
                    <a:pt x="16" y="82"/>
                  </a:lnTo>
                  <a:lnTo>
                    <a:pt x="23" y="96"/>
                  </a:lnTo>
                  <a:lnTo>
                    <a:pt x="34" y="107"/>
                  </a:lnTo>
                  <a:lnTo>
                    <a:pt x="49" y="114"/>
                  </a:lnTo>
                  <a:lnTo>
                    <a:pt x="66" y="117"/>
                  </a:lnTo>
                  <a:lnTo>
                    <a:pt x="82" y="114"/>
                  </a:lnTo>
                  <a:lnTo>
                    <a:pt x="96" y="107"/>
                  </a:lnTo>
                  <a:lnTo>
                    <a:pt x="107" y="96"/>
                  </a:lnTo>
                  <a:lnTo>
                    <a:pt x="115" y="82"/>
                  </a:lnTo>
                  <a:lnTo>
                    <a:pt x="118" y="64"/>
                  </a:lnTo>
                  <a:lnTo>
                    <a:pt x="115" y="47"/>
                  </a:lnTo>
                  <a:lnTo>
                    <a:pt x="107" y="32"/>
                  </a:lnTo>
                  <a:lnTo>
                    <a:pt x="96" y="20"/>
                  </a:lnTo>
                  <a:lnTo>
                    <a:pt x="82" y="13"/>
                  </a:lnTo>
                  <a:lnTo>
                    <a:pt x="66" y="11"/>
                  </a:lnTo>
                  <a:close/>
                  <a:moveTo>
                    <a:pt x="66" y="0"/>
                  </a:moveTo>
                  <a:lnTo>
                    <a:pt x="85" y="3"/>
                  </a:lnTo>
                  <a:lnTo>
                    <a:pt x="104" y="12"/>
                  </a:lnTo>
                  <a:lnTo>
                    <a:pt x="118" y="25"/>
                  </a:lnTo>
                  <a:lnTo>
                    <a:pt x="127" y="43"/>
                  </a:lnTo>
                  <a:lnTo>
                    <a:pt x="130" y="64"/>
                  </a:lnTo>
                  <a:lnTo>
                    <a:pt x="127" y="84"/>
                  </a:lnTo>
                  <a:lnTo>
                    <a:pt x="118" y="102"/>
                  </a:lnTo>
                  <a:lnTo>
                    <a:pt x="104" y="116"/>
                  </a:lnTo>
                  <a:lnTo>
                    <a:pt x="85" y="125"/>
                  </a:lnTo>
                  <a:lnTo>
                    <a:pt x="66" y="128"/>
                  </a:lnTo>
                  <a:lnTo>
                    <a:pt x="45" y="125"/>
                  </a:lnTo>
                  <a:lnTo>
                    <a:pt x="27" y="116"/>
                  </a:lnTo>
                  <a:lnTo>
                    <a:pt x="13" y="102"/>
                  </a:lnTo>
                  <a:lnTo>
                    <a:pt x="4" y="84"/>
                  </a:lnTo>
                  <a:lnTo>
                    <a:pt x="0" y="64"/>
                  </a:lnTo>
                  <a:lnTo>
                    <a:pt x="4" y="43"/>
                  </a:lnTo>
                  <a:lnTo>
                    <a:pt x="13" y="25"/>
                  </a:lnTo>
                  <a:lnTo>
                    <a:pt x="27" y="12"/>
                  </a:lnTo>
                  <a:lnTo>
                    <a:pt x="45" y="3"/>
                  </a:lnTo>
                  <a:lnTo>
                    <a:pt x="6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2"/>
            <p:cNvSpPr>
              <a:spLocks noEditPoints="1"/>
            </p:cNvSpPr>
            <p:nvPr userDrawn="1"/>
          </p:nvSpPr>
          <p:spPr bwMode="auto">
            <a:xfrm>
              <a:off x="6591301" y="4867276"/>
              <a:ext cx="52388" cy="50800"/>
            </a:xfrm>
            <a:custGeom>
              <a:avLst/>
              <a:gdLst>
                <a:gd name="T0" fmla="*/ 51 w 130"/>
                <a:gd name="T1" fmla="*/ 60 h 128"/>
                <a:gd name="T2" fmla="*/ 69 w 130"/>
                <a:gd name="T3" fmla="*/ 60 h 128"/>
                <a:gd name="T4" fmla="*/ 75 w 130"/>
                <a:gd name="T5" fmla="*/ 59 h 128"/>
                <a:gd name="T6" fmla="*/ 81 w 130"/>
                <a:gd name="T7" fmla="*/ 55 h 128"/>
                <a:gd name="T8" fmla="*/ 82 w 130"/>
                <a:gd name="T9" fmla="*/ 48 h 128"/>
                <a:gd name="T10" fmla="*/ 81 w 130"/>
                <a:gd name="T11" fmla="*/ 42 h 128"/>
                <a:gd name="T12" fmla="*/ 76 w 130"/>
                <a:gd name="T13" fmla="*/ 38 h 128"/>
                <a:gd name="T14" fmla="*/ 70 w 130"/>
                <a:gd name="T15" fmla="*/ 37 h 128"/>
                <a:gd name="T16" fmla="*/ 51 w 130"/>
                <a:gd name="T17" fmla="*/ 37 h 128"/>
                <a:gd name="T18" fmla="*/ 68 w 130"/>
                <a:gd name="T19" fmla="*/ 28 h 128"/>
                <a:gd name="T20" fmla="*/ 88 w 130"/>
                <a:gd name="T21" fmla="*/ 32 h 128"/>
                <a:gd name="T22" fmla="*/ 94 w 130"/>
                <a:gd name="T23" fmla="*/ 48 h 128"/>
                <a:gd name="T24" fmla="*/ 88 w 130"/>
                <a:gd name="T25" fmla="*/ 63 h 128"/>
                <a:gd name="T26" fmla="*/ 75 w 130"/>
                <a:gd name="T27" fmla="*/ 69 h 128"/>
                <a:gd name="T28" fmla="*/ 83 w 130"/>
                <a:gd name="T29" fmla="*/ 101 h 128"/>
                <a:gd name="T30" fmla="*/ 51 w 130"/>
                <a:gd name="T31" fmla="*/ 69 h 128"/>
                <a:gd name="T32" fmla="*/ 40 w 130"/>
                <a:gd name="T33" fmla="*/ 101 h 128"/>
                <a:gd name="T34" fmla="*/ 64 w 130"/>
                <a:gd name="T35" fmla="*/ 11 h 128"/>
                <a:gd name="T36" fmla="*/ 34 w 130"/>
                <a:gd name="T37" fmla="*/ 20 h 128"/>
                <a:gd name="T38" fmla="*/ 14 w 130"/>
                <a:gd name="T39" fmla="*/ 47 h 128"/>
                <a:gd name="T40" fmla="*/ 14 w 130"/>
                <a:gd name="T41" fmla="*/ 82 h 128"/>
                <a:gd name="T42" fmla="*/ 34 w 130"/>
                <a:gd name="T43" fmla="*/ 107 h 128"/>
                <a:gd name="T44" fmla="*/ 64 w 130"/>
                <a:gd name="T45" fmla="*/ 117 h 128"/>
                <a:gd name="T46" fmla="*/ 96 w 130"/>
                <a:gd name="T47" fmla="*/ 107 h 128"/>
                <a:gd name="T48" fmla="*/ 114 w 130"/>
                <a:gd name="T49" fmla="*/ 82 h 128"/>
                <a:gd name="T50" fmla="*/ 114 w 130"/>
                <a:gd name="T51" fmla="*/ 47 h 128"/>
                <a:gd name="T52" fmla="*/ 96 w 130"/>
                <a:gd name="T53" fmla="*/ 20 h 128"/>
                <a:gd name="T54" fmla="*/ 64 w 130"/>
                <a:gd name="T55" fmla="*/ 11 h 128"/>
                <a:gd name="T56" fmla="*/ 85 w 130"/>
                <a:gd name="T57" fmla="*/ 3 h 128"/>
                <a:gd name="T58" fmla="*/ 117 w 130"/>
                <a:gd name="T59" fmla="*/ 25 h 128"/>
                <a:gd name="T60" fmla="*/ 130 w 130"/>
                <a:gd name="T61" fmla="*/ 64 h 128"/>
                <a:gd name="T62" fmla="*/ 117 w 130"/>
                <a:gd name="T63" fmla="*/ 102 h 128"/>
                <a:gd name="T64" fmla="*/ 85 w 130"/>
                <a:gd name="T65" fmla="*/ 125 h 128"/>
                <a:gd name="T66" fmla="*/ 45 w 130"/>
                <a:gd name="T67" fmla="*/ 125 h 128"/>
                <a:gd name="T68" fmla="*/ 12 w 130"/>
                <a:gd name="T69" fmla="*/ 102 h 128"/>
                <a:gd name="T70" fmla="*/ 0 w 130"/>
                <a:gd name="T71" fmla="*/ 64 h 128"/>
                <a:gd name="T72" fmla="*/ 12 w 130"/>
                <a:gd name="T73" fmla="*/ 25 h 128"/>
                <a:gd name="T74" fmla="*/ 45 w 130"/>
                <a:gd name="T75" fmla="*/ 3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0" h="128">
                  <a:moveTo>
                    <a:pt x="51" y="37"/>
                  </a:moveTo>
                  <a:lnTo>
                    <a:pt x="51" y="60"/>
                  </a:lnTo>
                  <a:lnTo>
                    <a:pt x="64" y="60"/>
                  </a:lnTo>
                  <a:lnTo>
                    <a:pt x="69" y="60"/>
                  </a:lnTo>
                  <a:lnTo>
                    <a:pt x="73" y="59"/>
                  </a:lnTo>
                  <a:lnTo>
                    <a:pt x="75" y="59"/>
                  </a:lnTo>
                  <a:lnTo>
                    <a:pt x="79" y="56"/>
                  </a:lnTo>
                  <a:lnTo>
                    <a:pt x="81" y="55"/>
                  </a:lnTo>
                  <a:lnTo>
                    <a:pt x="82" y="52"/>
                  </a:lnTo>
                  <a:lnTo>
                    <a:pt x="82" y="48"/>
                  </a:lnTo>
                  <a:lnTo>
                    <a:pt x="82" y="44"/>
                  </a:lnTo>
                  <a:lnTo>
                    <a:pt x="81" y="42"/>
                  </a:lnTo>
                  <a:lnTo>
                    <a:pt x="79" y="40"/>
                  </a:lnTo>
                  <a:lnTo>
                    <a:pt x="76" y="38"/>
                  </a:lnTo>
                  <a:lnTo>
                    <a:pt x="73" y="37"/>
                  </a:lnTo>
                  <a:lnTo>
                    <a:pt x="70" y="37"/>
                  </a:lnTo>
                  <a:lnTo>
                    <a:pt x="66" y="37"/>
                  </a:lnTo>
                  <a:lnTo>
                    <a:pt x="51" y="37"/>
                  </a:lnTo>
                  <a:close/>
                  <a:moveTo>
                    <a:pt x="40" y="28"/>
                  </a:moveTo>
                  <a:lnTo>
                    <a:pt x="68" y="28"/>
                  </a:lnTo>
                  <a:lnTo>
                    <a:pt x="80" y="29"/>
                  </a:lnTo>
                  <a:lnTo>
                    <a:pt x="88" y="32"/>
                  </a:lnTo>
                  <a:lnTo>
                    <a:pt x="93" y="38"/>
                  </a:lnTo>
                  <a:lnTo>
                    <a:pt x="94" y="48"/>
                  </a:lnTo>
                  <a:lnTo>
                    <a:pt x="93" y="56"/>
                  </a:lnTo>
                  <a:lnTo>
                    <a:pt x="88" y="63"/>
                  </a:lnTo>
                  <a:lnTo>
                    <a:pt x="82" y="66"/>
                  </a:lnTo>
                  <a:lnTo>
                    <a:pt x="75" y="69"/>
                  </a:lnTo>
                  <a:lnTo>
                    <a:pt x="96" y="101"/>
                  </a:lnTo>
                  <a:lnTo>
                    <a:pt x="83" y="101"/>
                  </a:lnTo>
                  <a:lnTo>
                    <a:pt x="64" y="69"/>
                  </a:lnTo>
                  <a:lnTo>
                    <a:pt x="51" y="69"/>
                  </a:lnTo>
                  <a:lnTo>
                    <a:pt x="51" y="101"/>
                  </a:lnTo>
                  <a:lnTo>
                    <a:pt x="40" y="101"/>
                  </a:lnTo>
                  <a:lnTo>
                    <a:pt x="40" y="28"/>
                  </a:lnTo>
                  <a:close/>
                  <a:moveTo>
                    <a:pt x="64" y="11"/>
                  </a:moveTo>
                  <a:lnTo>
                    <a:pt x="48" y="13"/>
                  </a:lnTo>
                  <a:lnTo>
                    <a:pt x="34" y="20"/>
                  </a:lnTo>
                  <a:lnTo>
                    <a:pt x="22" y="32"/>
                  </a:lnTo>
                  <a:lnTo>
                    <a:pt x="14" y="47"/>
                  </a:lnTo>
                  <a:lnTo>
                    <a:pt x="12" y="64"/>
                  </a:lnTo>
                  <a:lnTo>
                    <a:pt x="14" y="82"/>
                  </a:lnTo>
                  <a:lnTo>
                    <a:pt x="22" y="96"/>
                  </a:lnTo>
                  <a:lnTo>
                    <a:pt x="34" y="107"/>
                  </a:lnTo>
                  <a:lnTo>
                    <a:pt x="48" y="114"/>
                  </a:lnTo>
                  <a:lnTo>
                    <a:pt x="64" y="117"/>
                  </a:lnTo>
                  <a:lnTo>
                    <a:pt x="81" y="114"/>
                  </a:lnTo>
                  <a:lnTo>
                    <a:pt x="96" y="107"/>
                  </a:lnTo>
                  <a:lnTo>
                    <a:pt x="107" y="96"/>
                  </a:lnTo>
                  <a:lnTo>
                    <a:pt x="114" y="82"/>
                  </a:lnTo>
                  <a:lnTo>
                    <a:pt x="116" y="64"/>
                  </a:lnTo>
                  <a:lnTo>
                    <a:pt x="114" y="47"/>
                  </a:lnTo>
                  <a:lnTo>
                    <a:pt x="107" y="32"/>
                  </a:lnTo>
                  <a:lnTo>
                    <a:pt x="96" y="20"/>
                  </a:lnTo>
                  <a:lnTo>
                    <a:pt x="81" y="13"/>
                  </a:lnTo>
                  <a:lnTo>
                    <a:pt x="64" y="11"/>
                  </a:lnTo>
                  <a:close/>
                  <a:moveTo>
                    <a:pt x="64" y="0"/>
                  </a:moveTo>
                  <a:lnTo>
                    <a:pt x="85" y="3"/>
                  </a:lnTo>
                  <a:lnTo>
                    <a:pt x="103" y="12"/>
                  </a:lnTo>
                  <a:lnTo>
                    <a:pt x="117" y="25"/>
                  </a:lnTo>
                  <a:lnTo>
                    <a:pt x="126" y="43"/>
                  </a:lnTo>
                  <a:lnTo>
                    <a:pt x="130" y="64"/>
                  </a:lnTo>
                  <a:lnTo>
                    <a:pt x="126" y="84"/>
                  </a:lnTo>
                  <a:lnTo>
                    <a:pt x="117" y="102"/>
                  </a:lnTo>
                  <a:lnTo>
                    <a:pt x="103" y="116"/>
                  </a:lnTo>
                  <a:lnTo>
                    <a:pt x="85" y="125"/>
                  </a:lnTo>
                  <a:lnTo>
                    <a:pt x="64" y="128"/>
                  </a:lnTo>
                  <a:lnTo>
                    <a:pt x="45" y="125"/>
                  </a:lnTo>
                  <a:lnTo>
                    <a:pt x="26" y="116"/>
                  </a:lnTo>
                  <a:lnTo>
                    <a:pt x="12" y="102"/>
                  </a:lnTo>
                  <a:lnTo>
                    <a:pt x="2" y="84"/>
                  </a:lnTo>
                  <a:lnTo>
                    <a:pt x="0" y="64"/>
                  </a:lnTo>
                  <a:lnTo>
                    <a:pt x="2" y="43"/>
                  </a:lnTo>
                  <a:lnTo>
                    <a:pt x="12" y="25"/>
                  </a:lnTo>
                  <a:lnTo>
                    <a:pt x="26" y="12"/>
                  </a:lnTo>
                  <a:lnTo>
                    <a:pt x="45" y="3"/>
                  </a:lnTo>
                  <a:lnTo>
                    <a:pt x="6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24744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3" r:id="rId1"/>
    <p:sldLayoutId id="2147483954" r:id="rId2"/>
    <p:sldLayoutId id="2147483955" r:id="rId3"/>
    <p:sldLayoutId id="2147483956" r:id="rId4"/>
    <p:sldLayoutId id="2147483957" r:id="rId5"/>
    <p:sldLayoutId id="2147483958" r:id="rId6"/>
    <p:sldLayoutId id="2147483959" r:id="rId7"/>
    <p:sldLayoutId id="2147483960" r:id="rId8"/>
    <p:sldLayoutId id="2147483961" r:id="rId9"/>
  </p:sldLayoutIdLst>
  <p:transition>
    <p:fade/>
  </p:transition>
  <p:hf sldNum="0" hdr="0" ftr="0" dt="0"/>
  <p:txStyles>
    <p:titleStyle>
      <a:lvl1pPr algn="ctr" defTabSz="182880" rtl="0" eaLnBrk="1" latinLnBrk="0" hangingPunct="1">
        <a:spcBef>
          <a:spcPct val="0"/>
        </a:spcBef>
        <a:buNone/>
        <a:defRPr sz="2800" kern="1200" cap="none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365760" rtl="0" eaLnBrk="1" latinLnBrk="0" hangingPunct="1">
        <a:lnSpc>
          <a:spcPct val="85000"/>
        </a:lnSpc>
        <a:spcBef>
          <a:spcPts val="800"/>
        </a:spcBef>
        <a:buClr>
          <a:schemeClr val="accent1"/>
        </a:buClr>
        <a:buSzPct val="80000"/>
        <a:buFont typeface="Arial" pitchFamily="34" charset="0"/>
        <a:buChar char="•"/>
        <a:defRPr sz="2000" b="0" kern="1200" cap="none" baseline="0">
          <a:solidFill>
            <a:schemeClr val="tx2"/>
          </a:solidFill>
          <a:latin typeface="+mn-lt"/>
          <a:ea typeface="+mn-ea"/>
          <a:cs typeface="+mn-cs"/>
        </a:defRPr>
      </a:lvl1pPr>
      <a:lvl2pPr marL="365760" indent="-182880" algn="l" defTabSz="365760" rtl="0" eaLnBrk="1" latinLnBrk="0" hangingPunct="1">
        <a:lnSpc>
          <a:spcPct val="85000"/>
        </a:lnSpc>
        <a:spcBef>
          <a:spcPts val="800"/>
        </a:spcBef>
        <a:buClr>
          <a:schemeClr val="tx1">
            <a:lumMod val="65000"/>
            <a:lumOff val="35000"/>
          </a:schemeClr>
        </a:buClr>
        <a:buSzPct val="80000"/>
        <a:buFont typeface="Arial" pitchFamily="34" charset="0"/>
        <a:buChar char="•"/>
        <a:tabLst/>
        <a:defRPr sz="18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548640" indent="-182880" algn="l" defTabSz="365760" rtl="0" eaLnBrk="1" latinLnBrk="0" hangingPunct="1">
        <a:lnSpc>
          <a:spcPct val="85000"/>
        </a:lnSpc>
        <a:spcBef>
          <a:spcPts val="800"/>
        </a:spcBef>
        <a:buClr>
          <a:schemeClr val="tx1">
            <a:lumMod val="65000"/>
            <a:lumOff val="35000"/>
          </a:schemeClr>
        </a:buClr>
        <a:buSzPct val="100000"/>
        <a:buFont typeface="Calibri" panose="020F0502020204030204" pitchFamily="34" charset="0"/>
        <a:buChar char="-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731520" indent="-182880" algn="l" defTabSz="365760" rtl="0" eaLnBrk="1" latinLnBrk="0" hangingPunct="1">
        <a:lnSpc>
          <a:spcPct val="120000"/>
        </a:lnSpc>
        <a:spcBef>
          <a:spcPts val="0"/>
        </a:spcBef>
        <a:buClr>
          <a:schemeClr val="tx1">
            <a:lumMod val="65000"/>
            <a:lumOff val="35000"/>
          </a:schemeClr>
        </a:buClr>
        <a:buSzPct val="100000"/>
        <a:buFont typeface="Calibri" panose="020F0502020204030204" pitchFamily="34" charset="0"/>
        <a:buChar char="-"/>
        <a:defRPr sz="1200" kern="1200" baseline="0">
          <a:solidFill>
            <a:schemeClr val="tx1">
              <a:lumMod val="65000"/>
              <a:lumOff val="35000"/>
            </a:schemeClr>
          </a:solidFill>
          <a:latin typeface="+mj-lt"/>
          <a:ea typeface="+mn-ea"/>
          <a:cs typeface="+mn-cs"/>
        </a:defRPr>
      </a:lvl4pPr>
      <a:lvl5pPr marL="914400" indent="-182880" algn="l" defTabSz="365760" rtl="0" eaLnBrk="1" latinLnBrk="0" hangingPunct="1">
        <a:lnSpc>
          <a:spcPct val="120000"/>
        </a:lnSpc>
        <a:spcBef>
          <a:spcPts val="0"/>
        </a:spcBef>
        <a:buClr>
          <a:schemeClr val="tx1">
            <a:lumMod val="65000"/>
            <a:lumOff val="35000"/>
          </a:schemeClr>
        </a:buClr>
        <a:buSzPct val="100000"/>
        <a:buFont typeface="Calibri" panose="020F0502020204030204" pitchFamily="34" charset="0"/>
        <a:buChar char="-"/>
        <a:defRPr sz="1000" kern="1200" baseline="0">
          <a:solidFill>
            <a:schemeClr val="tx1">
              <a:lumMod val="65000"/>
              <a:lumOff val="35000"/>
            </a:schemeClr>
          </a:solidFill>
          <a:latin typeface="+mj-lt"/>
          <a:ea typeface="+mn-ea"/>
          <a:cs typeface="+mn-cs"/>
        </a:defRPr>
      </a:lvl5pPr>
      <a:lvl6pPr marL="1097280" indent="-182880" algn="l" defTabSz="3657600" rtl="0" eaLnBrk="1" latinLnBrk="0" hangingPunct="1">
        <a:lnSpc>
          <a:spcPct val="120000"/>
        </a:lnSpc>
        <a:spcBef>
          <a:spcPts val="0"/>
        </a:spcBef>
        <a:buClr>
          <a:schemeClr val="accent1"/>
        </a:buClr>
        <a:buSzPct val="80000"/>
        <a:buFont typeface="Arial" pitchFamily="34" charset="0"/>
        <a:buChar char="•"/>
        <a:defRPr sz="1000" kern="1200">
          <a:solidFill>
            <a:schemeClr val="tx2"/>
          </a:solidFill>
          <a:latin typeface="+mn-lt"/>
          <a:ea typeface="+mn-ea"/>
          <a:cs typeface="+mn-cs"/>
        </a:defRPr>
      </a:lvl6pPr>
      <a:lvl7pPr marL="1280160" indent="-182880" algn="l" defTabSz="3657600" rtl="0" eaLnBrk="1" latinLnBrk="0" hangingPunct="1">
        <a:lnSpc>
          <a:spcPct val="120000"/>
        </a:lnSpc>
        <a:spcBef>
          <a:spcPts val="0"/>
        </a:spcBef>
        <a:buClr>
          <a:schemeClr val="accent1"/>
        </a:buClr>
        <a:buSzPct val="80000"/>
        <a:buFont typeface="Arial" pitchFamily="34" charset="0"/>
        <a:buChar char="•"/>
        <a:defRPr sz="1000" kern="1200">
          <a:solidFill>
            <a:schemeClr val="tx2"/>
          </a:solidFill>
          <a:latin typeface="+mn-lt"/>
          <a:ea typeface="+mn-ea"/>
          <a:cs typeface="+mn-cs"/>
        </a:defRPr>
      </a:lvl7pPr>
      <a:lvl8pPr marL="1463040" indent="-182880" algn="l" defTabSz="914400" rtl="0" eaLnBrk="1" latinLnBrk="0" hangingPunct="1">
        <a:lnSpc>
          <a:spcPct val="120000"/>
        </a:lnSpc>
        <a:spcBef>
          <a:spcPts val="0"/>
        </a:spcBef>
        <a:buClr>
          <a:schemeClr val="accent1"/>
        </a:buClr>
        <a:buSzPct val="80000"/>
        <a:buFont typeface="Arial" pitchFamily="34" charset="0"/>
        <a:buChar char="•"/>
        <a:defRPr sz="1000" kern="1200">
          <a:solidFill>
            <a:schemeClr val="tx2"/>
          </a:solidFill>
          <a:latin typeface="+mn-lt"/>
          <a:ea typeface="+mn-ea"/>
          <a:cs typeface="+mn-cs"/>
        </a:defRPr>
      </a:lvl8pPr>
      <a:lvl9pPr marL="1645920" indent="-182880" algn="l" defTabSz="365760" rtl="0" eaLnBrk="1" latinLnBrk="0" hangingPunct="1">
        <a:lnSpc>
          <a:spcPct val="120000"/>
        </a:lnSpc>
        <a:spcBef>
          <a:spcPts val="0"/>
        </a:spcBef>
        <a:buClr>
          <a:schemeClr val="accent1"/>
        </a:buClr>
        <a:buSzPct val="80000"/>
        <a:buFont typeface="Arial" pitchFamily="34" charset="0"/>
        <a:buChar char="•"/>
        <a:defRPr sz="10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00517E"/>
            </a:gs>
            <a:gs pos="100000">
              <a:srgbClr val="04304B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4654296"/>
            <a:ext cx="9144000" cy="489204"/>
          </a:xfrm>
          <a:prstGeom prst="rect">
            <a:avLst/>
          </a:prstGeom>
          <a:solidFill>
            <a:srgbClr val="DB38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626364" y="192024"/>
            <a:ext cx="7891272" cy="457200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6364" y="1014984"/>
            <a:ext cx="7891272" cy="363931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pPr lvl="0"/>
            <a:r>
              <a:rPr lang="en-US" dirty="0"/>
              <a:t>Click to add text or click an icon to add other content types.	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TextBox 3"/>
          <p:cNvSpPr txBox="1"/>
          <p:nvPr/>
        </p:nvSpPr>
        <p:spPr>
          <a:xfrm>
            <a:off x="2819401" y="4736592"/>
            <a:ext cx="3505200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182880"/>
            <a:r>
              <a:rPr lang="en-US" sz="1000" b="0" cap="all" spc="0" baseline="0" dirty="0">
                <a:solidFill>
                  <a:schemeClr val="bg1"/>
                </a:solidFill>
                <a:latin typeface="+mn-lt"/>
                <a:cs typeface="Arial" pitchFamily="34" charset="0"/>
              </a:rPr>
              <a:t>CONFIDENTIAL  •  DO NOT DISCLOSE</a:t>
            </a:r>
          </a:p>
        </p:txBody>
      </p:sp>
      <p:sp>
        <p:nvSpPr>
          <p:cNvPr id="9" name="TextBox 4"/>
          <p:cNvSpPr txBox="1"/>
          <p:nvPr/>
        </p:nvSpPr>
        <p:spPr>
          <a:xfrm>
            <a:off x="3310128" y="4941552"/>
            <a:ext cx="2514600" cy="169277"/>
          </a:xfrm>
          <a:prstGeom prst="rect">
            <a:avLst/>
          </a:prstGeom>
          <a:noFill/>
        </p:spPr>
        <p:txBody>
          <a:bodyPr wrap="square" anchor="b" anchorCtr="0">
            <a:spAutoFit/>
          </a:bodyPr>
          <a:lstStyle/>
          <a:p>
            <a:pPr marL="0" marR="0" lvl="0" indent="0" algn="ctr" defTabSz="274313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0" i="0" u="none" strike="noStrike" kern="300" cap="none" spc="5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+mn-lt"/>
                <a:ea typeface="Calibri" charset="0"/>
                <a:cs typeface="Arial" panose="020B0604020202020204" pitchFamily="34" charset="0"/>
              </a:rPr>
              <a:t>Copyright © SAS Institute Inc. All rights reserved.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48688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182880">
              <a:defRPr sz="900">
                <a:solidFill>
                  <a:schemeClr val="bg1"/>
                </a:solidFill>
              </a:defRPr>
            </a:lvl1pPr>
          </a:lstStyle>
          <a:p>
            <a:fld id="{972517E6-58C8-49B3-A038-306AA97CE4BF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8427835" y="4765184"/>
            <a:ext cx="526892" cy="220528"/>
            <a:chOff x="6145213" y="4384676"/>
            <a:chExt cx="1582738" cy="649287"/>
          </a:xfrm>
          <a:solidFill>
            <a:schemeClr val="bg1"/>
          </a:solidFill>
        </p:grpSpPr>
        <p:sp>
          <p:nvSpPr>
            <p:cNvPr id="10" name="Freeform 6"/>
            <p:cNvSpPr>
              <a:spLocks/>
            </p:cNvSpPr>
            <p:nvPr userDrawn="1"/>
          </p:nvSpPr>
          <p:spPr bwMode="auto">
            <a:xfrm>
              <a:off x="6640513" y="4454526"/>
              <a:ext cx="341313" cy="449263"/>
            </a:xfrm>
            <a:custGeom>
              <a:avLst/>
              <a:gdLst>
                <a:gd name="T0" fmla="*/ 485 w 859"/>
                <a:gd name="T1" fmla="*/ 5 h 1132"/>
                <a:gd name="T2" fmla="*/ 603 w 859"/>
                <a:gd name="T3" fmla="*/ 31 h 1132"/>
                <a:gd name="T4" fmla="*/ 699 w 859"/>
                <a:gd name="T5" fmla="*/ 82 h 1132"/>
                <a:gd name="T6" fmla="*/ 771 w 859"/>
                <a:gd name="T7" fmla="*/ 167 h 1132"/>
                <a:gd name="T8" fmla="*/ 810 w 859"/>
                <a:gd name="T9" fmla="*/ 290 h 1132"/>
                <a:gd name="T10" fmla="*/ 642 w 859"/>
                <a:gd name="T11" fmla="*/ 307 h 1132"/>
                <a:gd name="T12" fmla="*/ 606 w 859"/>
                <a:gd name="T13" fmla="*/ 231 h 1132"/>
                <a:gd name="T14" fmla="*/ 544 w 859"/>
                <a:gd name="T15" fmla="*/ 184 h 1132"/>
                <a:gd name="T16" fmla="*/ 467 w 859"/>
                <a:gd name="T17" fmla="*/ 162 h 1132"/>
                <a:gd name="T18" fmla="*/ 385 w 859"/>
                <a:gd name="T19" fmla="*/ 158 h 1132"/>
                <a:gd name="T20" fmla="*/ 304 w 859"/>
                <a:gd name="T21" fmla="*/ 172 h 1132"/>
                <a:gd name="T22" fmla="*/ 236 w 859"/>
                <a:gd name="T23" fmla="*/ 207 h 1132"/>
                <a:gd name="T24" fmla="*/ 200 w 859"/>
                <a:gd name="T25" fmla="*/ 268 h 1132"/>
                <a:gd name="T26" fmla="*/ 207 w 859"/>
                <a:gd name="T27" fmla="*/ 344 h 1132"/>
                <a:gd name="T28" fmla="*/ 256 w 859"/>
                <a:gd name="T29" fmla="*/ 397 h 1132"/>
                <a:gd name="T30" fmla="*/ 334 w 859"/>
                <a:gd name="T31" fmla="*/ 434 h 1132"/>
                <a:gd name="T32" fmla="*/ 428 w 859"/>
                <a:gd name="T33" fmla="*/ 460 h 1132"/>
                <a:gd name="T34" fmla="*/ 528 w 859"/>
                <a:gd name="T35" fmla="*/ 484 h 1132"/>
                <a:gd name="T36" fmla="*/ 634 w 859"/>
                <a:gd name="T37" fmla="*/ 513 h 1132"/>
                <a:gd name="T38" fmla="*/ 728 w 859"/>
                <a:gd name="T39" fmla="*/ 556 h 1132"/>
                <a:gd name="T40" fmla="*/ 804 w 859"/>
                <a:gd name="T41" fmla="*/ 620 h 1132"/>
                <a:gd name="T42" fmla="*/ 850 w 859"/>
                <a:gd name="T43" fmla="*/ 711 h 1132"/>
                <a:gd name="T44" fmla="*/ 857 w 859"/>
                <a:gd name="T45" fmla="*/ 838 h 1132"/>
                <a:gd name="T46" fmla="*/ 821 w 859"/>
                <a:gd name="T47" fmla="*/ 954 h 1132"/>
                <a:gd name="T48" fmla="*/ 750 w 859"/>
                <a:gd name="T49" fmla="*/ 1037 h 1132"/>
                <a:gd name="T50" fmla="*/ 655 w 859"/>
                <a:gd name="T51" fmla="*/ 1093 h 1132"/>
                <a:gd name="T52" fmla="*/ 545 w 859"/>
                <a:gd name="T53" fmla="*/ 1124 h 1132"/>
                <a:gd name="T54" fmla="*/ 428 w 859"/>
                <a:gd name="T55" fmla="*/ 1132 h 1132"/>
                <a:gd name="T56" fmla="*/ 297 w 859"/>
                <a:gd name="T57" fmla="*/ 1120 h 1132"/>
                <a:gd name="T58" fmla="*/ 182 w 859"/>
                <a:gd name="T59" fmla="*/ 1081 h 1132"/>
                <a:gd name="T60" fmla="*/ 89 w 859"/>
                <a:gd name="T61" fmla="*/ 1012 h 1132"/>
                <a:gd name="T62" fmla="*/ 26 w 859"/>
                <a:gd name="T63" fmla="*/ 908 h 1132"/>
                <a:gd name="T64" fmla="*/ 0 w 859"/>
                <a:gd name="T65" fmla="*/ 767 h 1132"/>
                <a:gd name="T66" fmla="*/ 178 w 859"/>
                <a:gd name="T67" fmla="*/ 838 h 1132"/>
                <a:gd name="T68" fmla="*/ 229 w 859"/>
                <a:gd name="T69" fmla="*/ 913 h 1132"/>
                <a:gd name="T70" fmla="*/ 308 w 859"/>
                <a:gd name="T71" fmla="*/ 957 h 1132"/>
                <a:gd name="T72" fmla="*/ 404 w 859"/>
                <a:gd name="T73" fmla="*/ 974 h 1132"/>
                <a:gd name="T74" fmla="*/ 488 w 859"/>
                <a:gd name="T75" fmla="*/ 974 h 1132"/>
                <a:gd name="T76" fmla="*/ 564 w 859"/>
                <a:gd name="T77" fmla="*/ 960 h 1132"/>
                <a:gd name="T78" fmla="*/ 630 w 859"/>
                <a:gd name="T79" fmla="*/ 927 h 1132"/>
                <a:gd name="T80" fmla="*/ 674 w 859"/>
                <a:gd name="T81" fmla="*/ 871 h 1132"/>
                <a:gd name="T82" fmla="*/ 681 w 859"/>
                <a:gd name="T83" fmla="*/ 787 h 1132"/>
                <a:gd name="T84" fmla="*/ 647 w 859"/>
                <a:gd name="T85" fmla="*/ 722 h 1132"/>
                <a:gd name="T86" fmla="*/ 580 w 859"/>
                <a:gd name="T87" fmla="*/ 677 h 1132"/>
                <a:gd name="T88" fmla="*/ 490 w 859"/>
                <a:gd name="T89" fmla="*/ 647 h 1132"/>
                <a:gd name="T90" fmla="*/ 387 w 859"/>
                <a:gd name="T91" fmla="*/ 622 h 1132"/>
                <a:gd name="T92" fmla="*/ 281 w 859"/>
                <a:gd name="T93" fmla="*/ 595 h 1132"/>
                <a:gd name="T94" fmla="*/ 183 w 859"/>
                <a:gd name="T95" fmla="*/ 558 h 1132"/>
                <a:gd name="T96" fmla="*/ 99 w 859"/>
                <a:gd name="T97" fmla="*/ 504 h 1132"/>
                <a:gd name="T98" fmla="*/ 42 w 859"/>
                <a:gd name="T99" fmla="*/ 423 h 1132"/>
                <a:gd name="T100" fmla="*/ 21 w 859"/>
                <a:gd name="T101" fmla="*/ 308 h 1132"/>
                <a:gd name="T102" fmla="*/ 43 w 859"/>
                <a:gd name="T103" fmla="*/ 193 h 1132"/>
                <a:gd name="T104" fmla="*/ 103 w 859"/>
                <a:gd name="T105" fmla="*/ 107 h 1132"/>
                <a:gd name="T106" fmla="*/ 190 w 859"/>
                <a:gd name="T107" fmla="*/ 46 h 1132"/>
                <a:gd name="T108" fmla="*/ 292 w 859"/>
                <a:gd name="T109" fmla="*/ 12 h 1132"/>
                <a:gd name="T110" fmla="*/ 399 w 859"/>
                <a:gd name="T111" fmla="*/ 0 h 1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859" h="1132">
                  <a:moveTo>
                    <a:pt x="399" y="0"/>
                  </a:moveTo>
                  <a:lnTo>
                    <a:pt x="443" y="2"/>
                  </a:lnTo>
                  <a:lnTo>
                    <a:pt x="485" y="5"/>
                  </a:lnTo>
                  <a:lnTo>
                    <a:pt x="527" y="11"/>
                  </a:lnTo>
                  <a:lnTo>
                    <a:pt x="566" y="20"/>
                  </a:lnTo>
                  <a:lnTo>
                    <a:pt x="603" y="31"/>
                  </a:lnTo>
                  <a:lnTo>
                    <a:pt x="637" y="44"/>
                  </a:lnTo>
                  <a:lnTo>
                    <a:pt x="670" y="62"/>
                  </a:lnTo>
                  <a:lnTo>
                    <a:pt x="699" y="82"/>
                  </a:lnTo>
                  <a:lnTo>
                    <a:pt x="726" y="107"/>
                  </a:lnTo>
                  <a:lnTo>
                    <a:pt x="750" y="134"/>
                  </a:lnTo>
                  <a:lnTo>
                    <a:pt x="771" y="167"/>
                  </a:lnTo>
                  <a:lnTo>
                    <a:pt x="787" y="203"/>
                  </a:lnTo>
                  <a:lnTo>
                    <a:pt x="800" y="244"/>
                  </a:lnTo>
                  <a:lnTo>
                    <a:pt x="810" y="290"/>
                  </a:lnTo>
                  <a:lnTo>
                    <a:pt x="815" y="339"/>
                  </a:lnTo>
                  <a:lnTo>
                    <a:pt x="648" y="339"/>
                  </a:lnTo>
                  <a:lnTo>
                    <a:pt x="642" y="307"/>
                  </a:lnTo>
                  <a:lnTo>
                    <a:pt x="634" y="278"/>
                  </a:lnTo>
                  <a:lnTo>
                    <a:pt x="621" y="254"/>
                  </a:lnTo>
                  <a:lnTo>
                    <a:pt x="606" y="231"/>
                  </a:lnTo>
                  <a:lnTo>
                    <a:pt x="587" y="213"/>
                  </a:lnTo>
                  <a:lnTo>
                    <a:pt x="567" y="197"/>
                  </a:lnTo>
                  <a:lnTo>
                    <a:pt x="544" y="184"/>
                  </a:lnTo>
                  <a:lnTo>
                    <a:pt x="519" y="174"/>
                  </a:lnTo>
                  <a:lnTo>
                    <a:pt x="494" y="167"/>
                  </a:lnTo>
                  <a:lnTo>
                    <a:pt x="467" y="162"/>
                  </a:lnTo>
                  <a:lnTo>
                    <a:pt x="440" y="158"/>
                  </a:lnTo>
                  <a:lnTo>
                    <a:pt x="412" y="157"/>
                  </a:lnTo>
                  <a:lnTo>
                    <a:pt x="385" y="158"/>
                  </a:lnTo>
                  <a:lnTo>
                    <a:pt x="358" y="161"/>
                  </a:lnTo>
                  <a:lnTo>
                    <a:pt x="330" y="166"/>
                  </a:lnTo>
                  <a:lnTo>
                    <a:pt x="304" y="172"/>
                  </a:lnTo>
                  <a:lnTo>
                    <a:pt x="279" y="180"/>
                  </a:lnTo>
                  <a:lnTo>
                    <a:pt x="257" y="192"/>
                  </a:lnTo>
                  <a:lnTo>
                    <a:pt x="236" y="207"/>
                  </a:lnTo>
                  <a:lnTo>
                    <a:pt x="221" y="224"/>
                  </a:lnTo>
                  <a:lnTo>
                    <a:pt x="208" y="244"/>
                  </a:lnTo>
                  <a:lnTo>
                    <a:pt x="200" y="268"/>
                  </a:lnTo>
                  <a:lnTo>
                    <a:pt x="198" y="296"/>
                  </a:lnTo>
                  <a:lnTo>
                    <a:pt x="200" y="321"/>
                  </a:lnTo>
                  <a:lnTo>
                    <a:pt x="207" y="344"/>
                  </a:lnTo>
                  <a:lnTo>
                    <a:pt x="219" y="365"/>
                  </a:lnTo>
                  <a:lnTo>
                    <a:pt x="236" y="382"/>
                  </a:lnTo>
                  <a:lnTo>
                    <a:pt x="256" y="397"/>
                  </a:lnTo>
                  <a:lnTo>
                    <a:pt x="279" y="411"/>
                  </a:lnTo>
                  <a:lnTo>
                    <a:pt x="304" y="423"/>
                  </a:lnTo>
                  <a:lnTo>
                    <a:pt x="334" y="434"/>
                  </a:lnTo>
                  <a:lnTo>
                    <a:pt x="363" y="443"/>
                  </a:lnTo>
                  <a:lnTo>
                    <a:pt x="395" y="452"/>
                  </a:lnTo>
                  <a:lnTo>
                    <a:pt x="428" y="460"/>
                  </a:lnTo>
                  <a:lnTo>
                    <a:pt x="461" y="467"/>
                  </a:lnTo>
                  <a:lnTo>
                    <a:pt x="495" y="476"/>
                  </a:lnTo>
                  <a:lnTo>
                    <a:pt x="528" y="484"/>
                  </a:lnTo>
                  <a:lnTo>
                    <a:pt x="564" y="493"/>
                  </a:lnTo>
                  <a:lnTo>
                    <a:pt x="600" y="502"/>
                  </a:lnTo>
                  <a:lnTo>
                    <a:pt x="634" y="513"/>
                  </a:lnTo>
                  <a:lnTo>
                    <a:pt x="666" y="527"/>
                  </a:lnTo>
                  <a:lnTo>
                    <a:pt x="698" y="540"/>
                  </a:lnTo>
                  <a:lnTo>
                    <a:pt x="728" y="556"/>
                  </a:lnTo>
                  <a:lnTo>
                    <a:pt x="756" y="575"/>
                  </a:lnTo>
                  <a:lnTo>
                    <a:pt x="782" y="595"/>
                  </a:lnTo>
                  <a:lnTo>
                    <a:pt x="804" y="620"/>
                  </a:lnTo>
                  <a:lnTo>
                    <a:pt x="823" y="646"/>
                  </a:lnTo>
                  <a:lnTo>
                    <a:pt x="838" y="676"/>
                  </a:lnTo>
                  <a:lnTo>
                    <a:pt x="850" y="711"/>
                  </a:lnTo>
                  <a:lnTo>
                    <a:pt x="857" y="750"/>
                  </a:lnTo>
                  <a:lnTo>
                    <a:pt x="859" y="792"/>
                  </a:lnTo>
                  <a:lnTo>
                    <a:pt x="857" y="838"/>
                  </a:lnTo>
                  <a:lnTo>
                    <a:pt x="849" y="880"/>
                  </a:lnTo>
                  <a:lnTo>
                    <a:pt x="838" y="919"/>
                  </a:lnTo>
                  <a:lnTo>
                    <a:pt x="821" y="954"/>
                  </a:lnTo>
                  <a:lnTo>
                    <a:pt x="801" y="985"/>
                  </a:lnTo>
                  <a:lnTo>
                    <a:pt x="777" y="1013"/>
                  </a:lnTo>
                  <a:lnTo>
                    <a:pt x="750" y="1037"/>
                  </a:lnTo>
                  <a:lnTo>
                    <a:pt x="721" y="1059"/>
                  </a:lnTo>
                  <a:lnTo>
                    <a:pt x="689" y="1077"/>
                  </a:lnTo>
                  <a:lnTo>
                    <a:pt x="655" y="1093"/>
                  </a:lnTo>
                  <a:lnTo>
                    <a:pt x="619" y="1106"/>
                  </a:lnTo>
                  <a:lnTo>
                    <a:pt x="583" y="1116"/>
                  </a:lnTo>
                  <a:lnTo>
                    <a:pt x="545" y="1124"/>
                  </a:lnTo>
                  <a:lnTo>
                    <a:pt x="506" y="1129"/>
                  </a:lnTo>
                  <a:lnTo>
                    <a:pt x="467" y="1132"/>
                  </a:lnTo>
                  <a:lnTo>
                    <a:pt x="428" y="1132"/>
                  </a:lnTo>
                  <a:lnTo>
                    <a:pt x="383" y="1131"/>
                  </a:lnTo>
                  <a:lnTo>
                    <a:pt x="340" y="1128"/>
                  </a:lnTo>
                  <a:lnTo>
                    <a:pt x="297" y="1120"/>
                  </a:lnTo>
                  <a:lnTo>
                    <a:pt x="257" y="1111"/>
                  </a:lnTo>
                  <a:lnTo>
                    <a:pt x="218" y="1097"/>
                  </a:lnTo>
                  <a:lnTo>
                    <a:pt x="182" y="1081"/>
                  </a:lnTo>
                  <a:lnTo>
                    <a:pt x="148" y="1061"/>
                  </a:lnTo>
                  <a:lnTo>
                    <a:pt x="117" y="1038"/>
                  </a:lnTo>
                  <a:lnTo>
                    <a:pt x="89" y="1012"/>
                  </a:lnTo>
                  <a:lnTo>
                    <a:pt x="65" y="980"/>
                  </a:lnTo>
                  <a:lnTo>
                    <a:pt x="43" y="947"/>
                  </a:lnTo>
                  <a:lnTo>
                    <a:pt x="26" y="908"/>
                  </a:lnTo>
                  <a:lnTo>
                    <a:pt x="13" y="865"/>
                  </a:lnTo>
                  <a:lnTo>
                    <a:pt x="4" y="819"/>
                  </a:lnTo>
                  <a:lnTo>
                    <a:pt x="0" y="767"/>
                  </a:lnTo>
                  <a:lnTo>
                    <a:pt x="166" y="767"/>
                  </a:lnTo>
                  <a:lnTo>
                    <a:pt x="170" y="804"/>
                  </a:lnTo>
                  <a:lnTo>
                    <a:pt x="178" y="838"/>
                  </a:lnTo>
                  <a:lnTo>
                    <a:pt x="191" y="867"/>
                  </a:lnTo>
                  <a:lnTo>
                    <a:pt x="208" y="891"/>
                  </a:lnTo>
                  <a:lnTo>
                    <a:pt x="229" y="913"/>
                  </a:lnTo>
                  <a:lnTo>
                    <a:pt x="253" y="931"/>
                  </a:lnTo>
                  <a:lnTo>
                    <a:pt x="279" y="945"/>
                  </a:lnTo>
                  <a:lnTo>
                    <a:pt x="308" y="957"/>
                  </a:lnTo>
                  <a:lnTo>
                    <a:pt x="338" y="966"/>
                  </a:lnTo>
                  <a:lnTo>
                    <a:pt x="371" y="972"/>
                  </a:lnTo>
                  <a:lnTo>
                    <a:pt x="404" y="974"/>
                  </a:lnTo>
                  <a:lnTo>
                    <a:pt x="438" y="976"/>
                  </a:lnTo>
                  <a:lnTo>
                    <a:pt x="462" y="976"/>
                  </a:lnTo>
                  <a:lnTo>
                    <a:pt x="488" y="974"/>
                  </a:lnTo>
                  <a:lnTo>
                    <a:pt x="513" y="971"/>
                  </a:lnTo>
                  <a:lnTo>
                    <a:pt x="539" y="966"/>
                  </a:lnTo>
                  <a:lnTo>
                    <a:pt x="564" y="960"/>
                  </a:lnTo>
                  <a:lnTo>
                    <a:pt x="589" y="951"/>
                  </a:lnTo>
                  <a:lnTo>
                    <a:pt x="610" y="941"/>
                  </a:lnTo>
                  <a:lnTo>
                    <a:pt x="630" y="927"/>
                  </a:lnTo>
                  <a:lnTo>
                    <a:pt x="648" y="912"/>
                  </a:lnTo>
                  <a:lnTo>
                    <a:pt x="663" y="892"/>
                  </a:lnTo>
                  <a:lnTo>
                    <a:pt x="674" y="871"/>
                  </a:lnTo>
                  <a:lnTo>
                    <a:pt x="681" y="844"/>
                  </a:lnTo>
                  <a:lnTo>
                    <a:pt x="683" y="815"/>
                  </a:lnTo>
                  <a:lnTo>
                    <a:pt x="681" y="787"/>
                  </a:lnTo>
                  <a:lnTo>
                    <a:pt x="674" y="762"/>
                  </a:lnTo>
                  <a:lnTo>
                    <a:pt x="661" y="740"/>
                  </a:lnTo>
                  <a:lnTo>
                    <a:pt x="647" y="722"/>
                  </a:lnTo>
                  <a:lnTo>
                    <a:pt x="627" y="705"/>
                  </a:lnTo>
                  <a:lnTo>
                    <a:pt x="606" y="691"/>
                  </a:lnTo>
                  <a:lnTo>
                    <a:pt x="580" y="677"/>
                  </a:lnTo>
                  <a:lnTo>
                    <a:pt x="552" y="667"/>
                  </a:lnTo>
                  <a:lnTo>
                    <a:pt x="522" y="656"/>
                  </a:lnTo>
                  <a:lnTo>
                    <a:pt x="490" y="647"/>
                  </a:lnTo>
                  <a:lnTo>
                    <a:pt x="457" y="639"/>
                  </a:lnTo>
                  <a:lnTo>
                    <a:pt x="422" y="630"/>
                  </a:lnTo>
                  <a:lnTo>
                    <a:pt x="387" y="622"/>
                  </a:lnTo>
                  <a:lnTo>
                    <a:pt x="352" y="613"/>
                  </a:lnTo>
                  <a:lnTo>
                    <a:pt x="317" y="605"/>
                  </a:lnTo>
                  <a:lnTo>
                    <a:pt x="281" y="595"/>
                  </a:lnTo>
                  <a:lnTo>
                    <a:pt x="247" y="585"/>
                  </a:lnTo>
                  <a:lnTo>
                    <a:pt x="215" y="572"/>
                  </a:lnTo>
                  <a:lnTo>
                    <a:pt x="183" y="558"/>
                  </a:lnTo>
                  <a:lnTo>
                    <a:pt x="153" y="542"/>
                  </a:lnTo>
                  <a:lnTo>
                    <a:pt x="125" y="524"/>
                  </a:lnTo>
                  <a:lnTo>
                    <a:pt x="99" y="504"/>
                  </a:lnTo>
                  <a:lnTo>
                    <a:pt x="77" y="480"/>
                  </a:lnTo>
                  <a:lnTo>
                    <a:pt x="58" y="453"/>
                  </a:lnTo>
                  <a:lnTo>
                    <a:pt x="42" y="423"/>
                  </a:lnTo>
                  <a:lnTo>
                    <a:pt x="31" y="389"/>
                  </a:lnTo>
                  <a:lnTo>
                    <a:pt x="24" y="350"/>
                  </a:lnTo>
                  <a:lnTo>
                    <a:pt x="21" y="308"/>
                  </a:lnTo>
                  <a:lnTo>
                    <a:pt x="24" y="267"/>
                  </a:lnTo>
                  <a:lnTo>
                    <a:pt x="31" y="228"/>
                  </a:lnTo>
                  <a:lnTo>
                    <a:pt x="43" y="193"/>
                  </a:lnTo>
                  <a:lnTo>
                    <a:pt x="60" y="161"/>
                  </a:lnTo>
                  <a:lnTo>
                    <a:pt x="80" y="132"/>
                  </a:lnTo>
                  <a:lnTo>
                    <a:pt x="103" y="107"/>
                  </a:lnTo>
                  <a:lnTo>
                    <a:pt x="130" y="84"/>
                  </a:lnTo>
                  <a:lnTo>
                    <a:pt x="159" y="63"/>
                  </a:lnTo>
                  <a:lnTo>
                    <a:pt x="190" y="46"/>
                  </a:lnTo>
                  <a:lnTo>
                    <a:pt x="223" y="32"/>
                  </a:lnTo>
                  <a:lnTo>
                    <a:pt x="257" y="21"/>
                  </a:lnTo>
                  <a:lnTo>
                    <a:pt x="292" y="12"/>
                  </a:lnTo>
                  <a:lnTo>
                    <a:pt x="327" y="6"/>
                  </a:lnTo>
                  <a:lnTo>
                    <a:pt x="364" y="2"/>
                  </a:lnTo>
                  <a:lnTo>
                    <a:pt x="39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7"/>
            <p:cNvSpPr>
              <a:spLocks noEditPoints="1"/>
            </p:cNvSpPr>
            <p:nvPr userDrawn="1"/>
          </p:nvSpPr>
          <p:spPr bwMode="auto">
            <a:xfrm>
              <a:off x="6994526" y="4454526"/>
              <a:ext cx="377825" cy="449263"/>
            </a:xfrm>
            <a:custGeom>
              <a:avLst/>
              <a:gdLst>
                <a:gd name="T0" fmla="*/ 629 w 951"/>
                <a:gd name="T1" fmla="*/ 576 h 1132"/>
                <a:gd name="T2" fmla="*/ 530 w 951"/>
                <a:gd name="T3" fmla="*/ 600 h 1132"/>
                <a:gd name="T4" fmla="*/ 417 w 951"/>
                <a:gd name="T5" fmla="*/ 616 h 1132"/>
                <a:gd name="T6" fmla="*/ 322 w 951"/>
                <a:gd name="T7" fmla="*/ 636 h 1132"/>
                <a:gd name="T8" fmla="*/ 247 w 951"/>
                <a:gd name="T9" fmla="*/ 670 h 1132"/>
                <a:gd name="T10" fmla="*/ 196 w 951"/>
                <a:gd name="T11" fmla="*/ 728 h 1132"/>
                <a:gd name="T12" fmla="*/ 176 w 951"/>
                <a:gd name="T13" fmla="*/ 817 h 1132"/>
                <a:gd name="T14" fmla="*/ 194 w 951"/>
                <a:gd name="T15" fmla="*/ 897 h 1132"/>
                <a:gd name="T16" fmla="*/ 245 w 951"/>
                <a:gd name="T17" fmla="*/ 947 h 1132"/>
                <a:gd name="T18" fmla="*/ 317 w 951"/>
                <a:gd name="T19" fmla="*/ 972 h 1132"/>
                <a:gd name="T20" fmla="*/ 417 w 951"/>
                <a:gd name="T21" fmla="*/ 974 h 1132"/>
                <a:gd name="T22" fmla="*/ 528 w 951"/>
                <a:gd name="T23" fmla="*/ 944 h 1132"/>
                <a:gd name="T24" fmla="*/ 609 w 951"/>
                <a:gd name="T25" fmla="*/ 890 h 1132"/>
                <a:gd name="T26" fmla="*/ 658 w 951"/>
                <a:gd name="T27" fmla="*/ 822 h 1132"/>
                <a:gd name="T28" fmla="*/ 679 w 951"/>
                <a:gd name="T29" fmla="*/ 753 h 1132"/>
                <a:gd name="T30" fmla="*/ 468 w 951"/>
                <a:gd name="T31" fmla="*/ 0 h 1132"/>
                <a:gd name="T32" fmla="*/ 570 w 951"/>
                <a:gd name="T33" fmla="*/ 6 h 1132"/>
                <a:gd name="T34" fmla="*/ 668 w 951"/>
                <a:gd name="T35" fmla="*/ 28 h 1132"/>
                <a:gd name="T36" fmla="*/ 752 w 951"/>
                <a:gd name="T37" fmla="*/ 72 h 1132"/>
                <a:gd name="T38" fmla="*/ 814 w 951"/>
                <a:gd name="T39" fmla="*/ 145 h 1132"/>
                <a:gd name="T40" fmla="*/ 845 w 951"/>
                <a:gd name="T41" fmla="*/ 253 h 1132"/>
                <a:gd name="T42" fmla="*/ 848 w 951"/>
                <a:gd name="T43" fmla="*/ 884 h 1132"/>
                <a:gd name="T44" fmla="*/ 854 w 951"/>
                <a:gd name="T45" fmla="*/ 947 h 1132"/>
                <a:gd name="T46" fmla="*/ 883 w 951"/>
                <a:gd name="T47" fmla="*/ 974 h 1132"/>
                <a:gd name="T48" fmla="*/ 932 w 951"/>
                <a:gd name="T49" fmla="*/ 972 h 1132"/>
                <a:gd name="T50" fmla="*/ 933 w 951"/>
                <a:gd name="T51" fmla="*/ 1114 h 1132"/>
                <a:gd name="T52" fmla="*/ 861 w 951"/>
                <a:gd name="T53" fmla="*/ 1131 h 1132"/>
                <a:gd name="T54" fmla="*/ 779 w 951"/>
                <a:gd name="T55" fmla="*/ 1125 h 1132"/>
                <a:gd name="T56" fmla="*/ 721 w 951"/>
                <a:gd name="T57" fmla="*/ 1083 h 1132"/>
                <a:gd name="T58" fmla="*/ 692 w 951"/>
                <a:gd name="T59" fmla="*/ 1002 h 1132"/>
                <a:gd name="T60" fmla="*/ 616 w 951"/>
                <a:gd name="T61" fmla="*/ 1041 h 1132"/>
                <a:gd name="T62" fmla="*/ 485 w 951"/>
                <a:gd name="T63" fmla="*/ 1111 h 1132"/>
                <a:gd name="T64" fmla="*/ 334 w 951"/>
                <a:gd name="T65" fmla="*/ 1132 h 1132"/>
                <a:gd name="T66" fmla="*/ 222 w 951"/>
                <a:gd name="T67" fmla="*/ 1120 h 1132"/>
                <a:gd name="T68" fmla="*/ 125 w 951"/>
                <a:gd name="T69" fmla="*/ 1082 h 1132"/>
                <a:gd name="T70" fmla="*/ 52 w 951"/>
                <a:gd name="T71" fmla="*/ 1013 h 1132"/>
                <a:gd name="T72" fmla="*/ 9 w 951"/>
                <a:gd name="T73" fmla="*/ 914 h 1132"/>
                <a:gd name="T74" fmla="*/ 1 w 951"/>
                <a:gd name="T75" fmla="*/ 784 h 1132"/>
                <a:gd name="T76" fmla="*/ 33 w 951"/>
                <a:gd name="T77" fmla="*/ 671 h 1132"/>
                <a:gd name="T78" fmla="*/ 94 w 951"/>
                <a:gd name="T79" fmla="*/ 594 h 1132"/>
                <a:gd name="T80" fmla="*/ 176 w 951"/>
                <a:gd name="T81" fmla="*/ 545 h 1132"/>
                <a:gd name="T82" fmla="*/ 273 w 951"/>
                <a:gd name="T83" fmla="*/ 512 h 1132"/>
                <a:gd name="T84" fmla="*/ 381 w 951"/>
                <a:gd name="T85" fmla="*/ 489 h 1132"/>
                <a:gd name="T86" fmla="*/ 491 w 951"/>
                <a:gd name="T87" fmla="*/ 472 h 1132"/>
                <a:gd name="T88" fmla="*/ 582 w 951"/>
                <a:gd name="T89" fmla="*/ 453 h 1132"/>
                <a:gd name="T90" fmla="*/ 647 w 951"/>
                <a:gd name="T91" fmla="*/ 422 h 1132"/>
                <a:gd name="T92" fmla="*/ 680 w 951"/>
                <a:gd name="T93" fmla="*/ 365 h 1132"/>
                <a:gd name="T94" fmla="*/ 675 w 951"/>
                <a:gd name="T95" fmla="*/ 276 h 1132"/>
                <a:gd name="T96" fmla="*/ 638 w 951"/>
                <a:gd name="T97" fmla="*/ 210 h 1132"/>
                <a:gd name="T98" fmla="*/ 578 w 951"/>
                <a:gd name="T99" fmla="*/ 175 h 1132"/>
                <a:gd name="T100" fmla="*/ 506 w 951"/>
                <a:gd name="T101" fmla="*/ 160 h 1132"/>
                <a:gd name="T102" fmla="*/ 423 w 951"/>
                <a:gd name="T103" fmla="*/ 158 h 1132"/>
                <a:gd name="T104" fmla="*/ 332 w 951"/>
                <a:gd name="T105" fmla="*/ 175 h 1132"/>
                <a:gd name="T106" fmla="*/ 261 w 951"/>
                <a:gd name="T107" fmla="*/ 218 h 1132"/>
                <a:gd name="T108" fmla="*/ 216 w 951"/>
                <a:gd name="T109" fmla="*/ 292 h 1132"/>
                <a:gd name="T110" fmla="*/ 39 w 951"/>
                <a:gd name="T111" fmla="*/ 362 h 1132"/>
                <a:gd name="T112" fmla="*/ 66 w 951"/>
                <a:gd name="T113" fmla="*/ 222 h 1132"/>
                <a:gd name="T114" fmla="*/ 129 w 951"/>
                <a:gd name="T115" fmla="*/ 120 h 1132"/>
                <a:gd name="T116" fmla="*/ 222 w 951"/>
                <a:gd name="T117" fmla="*/ 51 h 1132"/>
                <a:gd name="T118" fmla="*/ 338 w 951"/>
                <a:gd name="T119" fmla="*/ 12 h 1132"/>
                <a:gd name="T120" fmla="*/ 468 w 951"/>
                <a:gd name="T121" fmla="*/ 0 h 1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951" h="1132">
                  <a:moveTo>
                    <a:pt x="681" y="550"/>
                  </a:moveTo>
                  <a:lnTo>
                    <a:pt x="657" y="564"/>
                  </a:lnTo>
                  <a:lnTo>
                    <a:pt x="629" y="576"/>
                  </a:lnTo>
                  <a:lnTo>
                    <a:pt x="599" y="586"/>
                  </a:lnTo>
                  <a:lnTo>
                    <a:pt x="565" y="593"/>
                  </a:lnTo>
                  <a:lnTo>
                    <a:pt x="530" y="600"/>
                  </a:lnTo>
                  <a:lnTo>
                    <a:pt x="493" y="605"/>
                  </a:lnTo>
                  <a:lnTo>
                    <a:pt x="455" y="611"/>
                  </a:lnTo>
                  <a:lnTo>
                    <a:pt x="417" y="616"/>
                  </a:lnTo>
                  <a:lnTo>
                    <a:pt x="379" y="622"/>
                  </a:lnTo>
                  <a:lnTo>
                    <a:pt x="350" y="629"/>
                  </a:lnTo>
                  <a:lnTo>
                    <a:pt x="322" y="636"/>
                  </a:lnTo>
                  <a:lnTo>
                    <a:pt x="295" y="646"/>
                  </a:lnTo>
                  <a:lnTo>
                    <a:pt x="270" y="657"/>
                  </a:lnTo>
                  <a:lnTo>
                    <a:pt x="247" y="670"/>
                  </a:lnTo>
                  <a:lnTo>
                    <a:pt x="227" y="686"/>
                  </a:lnTo>
                  <a:lnTo>
                    <a:pt x="209" y="705"/>
                  </a:lnTo>
                  <a:lnTo>
                    <a:pt x="196" y="728"/>
                  </a:lnTo>
                  <a:lnTo>
                    <a:pt x="185" y="753"/>
                  </a:lnTo>
                  <a:lnTo>
                    <a:pt x="177" y="784"/>
                  </a:lnTo>
                  <a:lnTo>
                    <a:pt x="176" y="817"/>
                  </a:lnTo>
                  <a:lnTo>
                    <a:pt x="177" y="848"/>
                  </a:lnTo>
                  <a:lnTo>
                    <a:pt x="185" y="874"/>
                  </a:lnTo>
                  <a:lnTo>
                    <a:pt x="194" y="897"/>
                  </a:lnTo>
                  <a:lnTo>
                    <a:pt x="209" y="916"/>
                  </a:lnTo>
                  <a:lnTo>
                    <a:pt x="226" y="933"/>
                  </a:lnTo>
                  <a:lnTo>
                    <a:pt x="245" y="947"/>
                  </a:lnTo>
                  <a:lnTo>
                    <a:pt x="267" y="957"/>
                  </a:lnTo>
                  <a:lnTo>
                    <a:pt x="292" y="966"/>
                  </a:lnTo>
                  <a:lnTo>
                    <a:pt x="317" y="972"/>
                  </a:lnTo>
                  <a:lnTo>
                    <a:pt x="344" y="974"/>
                  </a:lnTo>
                  <a:lnTo>
                    <a:pt x="372" y="976"/>
                  </a:lnTo>
                  <a:lnTo>
                    <a:pt x="417" y="974"/>
                  </a:lnTo>
                  <a:lnTo>
                    <a:pt x="458" y="967"/>
                  </a:lnTo>
                  <a:lnTo>
                    <a:pt x="496" y="957"/>
                  </a:lnTo>
                  <a:lnTo>
                    <a:pt x="528" y="944"/>
                  </a:lnTo>
                  <a:lnTo>
                    <a:pt x="559" y="929"/>
                  </a:lnTo>
                  <a:lnTo>
                    <a:pt x="585" y="910"/>
                  </a:lnTo>
                  <a:lnTo>
                    <a:pt x="609" y="890"/>
                  </a:lnTo>
                  <a:lnTo>
                    <a:pt x="628" y="869"/>
                  </a:lnTo>
                  <a:lnTo>
                    <a:pt x="645" y="846"/>
                  </a:lnTo>
                  <a:lnTo>
                    <a:pt x="658" y="822"/>
                  </a:lnTo>
                  <a:lnTo>
                    <a:pt x="668" y="799"/>
                  </a:lnTo>
                  <a:lnTo>
                    <a:pt x="675" y="775"/>
                  </a:lnTo>
                  <a:lnTo>
                    <a:pt x="679" y="753"/>
                  </a:lnTo>
                  <a:lnTo>
                    <a:pt x="681" y="732"/>
                  </a:lnTo>
                  <a:lnTo>
                    <a:pt x="681" y="550"/>
                  </a:lnTo>
                  <a:close/>
                  <a:moveTo>
                    <a:pt x="468" y="0"/>
                  </a:moveTo>
                  <a:lnTo>
                    <a:pt x="502" y="2"/>
                  </a:lnTo>
                  <a:lnTo>
                    <a:pt x="536" y="3"/>
                  </a:lnTo>
                  <a:lnTo>
                    <a:pt x="570" y="6"/>
                  </a:lnTo>
                  <a:lnTo>
                    <a:pt x="604" y="11"/>
                  </a:lnTo>
                  <a:lnTo>
                    <a:pt x="636" y="18"/>
                  </a:lnTo>
                  <a:lnTo>
                    <a:pt x="668" y="28"/>
                  </a:lnTo>
                  <a:lnTo>
                    <a:pt x="697" y="40"/>
                  </a:lnTo>
                  <a:lnTo>
                    <a:pt x="725" y="55"/>
                  </a:lnTo>
                  <a:lnTo>
                    <a:pt x="752" y="72"/>
                  </a:lnTo>
                  <a:lnTo>
                    <a:pt x="775" y="93"/>
                  </a:lnTo>
                  <a:lnTo>
                    <a:pt x="796" y="117"/>
                  </a:lnTo>
                  <a:lnTo>
                    <a:pt x="814" y="145"/>
                  </a:lnTo>
                  <a:lnTo>
                    <a:pt x="828" y="177"/>
                  </a:lnTo>
                  <a:lnTo>
                    <a:pt x="838" y="213"/>
                  </a:lnTo>
                  <a:lnTo>
                    <a:pt x="845" y="253"/>
                  </a:lnTo>
                  <a:lnTo>
                    <a:pt x="848" y="298"/>
                  </a:lnTo>
                  <a:lnTo>
                    <a:pt x="848" y="855"/>
                  </a:lnTo>
                  <a:lnTo>
                    <a:pt x="848" y="884"/>
                  </a:lnTo>
                  <a:lnTo>
                    <a:pt x="848" y="909"/>
                  </a:lnTo>
                  <a:lnTo>
                    <a:pt x="850" y="930"/>
                  </a:lnTo>
                  <a:lnTo>
                    <a:pt x="854" y="947"/>
                  </a:lnTo>
                  <a:lnTo>
                    <a:pt x="860" y="960"/>
                  </a:lnTo>
                  <a:lnTo>
                    <a:pt x="870" y="968"/>
                  </a:lnTo>
                  <a:lnTo>
                    <a:pt x="883" y="974"/>
                  </a:lnTo>
                  <a:lnTo>
                    <a:pt x="900" y="976"/>
                  </a:lnTo>
                  <a:lnTo>
                    <a:pt x="915" y="976"/>
                  </a:lnTo>
                  <a:lnTo>
                    <a:pt x="932" y="972"/>
                  </a:lnTo>
                  <a:lnTo>
                    <a:pt x="951" y="966"/>
                  </a:lnTo>
                  <a:lnTo>
                    <a:pt x="951" y="1104"/>
                  </a:lnTo>
                  <a:lnTo>
                    <a:pt x="933" y="1114"/>
                  </a:lnTo>
                  <a:lnTo>
                    <a:pt x="911" y="1122"/>
                  </a:lnTo>
                  <a:lnTo>
                    <a:pt x="888" y="1128"/>
                  </a:lnTo>
                  <a:lnTo>
                    <a:pt x="861" y="1131"/>
                  </a:lnTo>
                  <a:lnTo>
                    <a:pt x="832" y="1132"/>
                  </a:lnTo>
                  <a:lnTo>
                    <a:pt x="804" y="1131"/>
                  </a:lnTo>
                  <a:lnTo>
                    <a:pt x="779" y="1125"/>
                  </a:lnTo>
                  <a:lnTo>
                    <a:pt x="757" y="1116"/>
                  </a:lnTo>
                  <a:lnTo>
                    <a:pt x="737" y="1101"/>
                  </a:lnTo>
                  <a:lnTo>
                    <a:pt x="721" y="1083"/>
                  </a:lnTo>
                  <a:lnTo>
                    <a:pt x="708" y="1061"/>
                  </a:lnTo>
                  <a:lnTo>
                    <a:pt x="698" y="1034"/>
                  </a:lnTo>
                  <a:lnTo>
                    <a:pt x="692" y="1002"/>
                  </a:lnTo>
                  <a:lnTo>
                    <a:pt x="691" y="966"/>
                  </a:lnTo>
                  <a:lnTo>
                    <a:pt x="655" y="1006"/>
                  </a:lnTo>
                  <a:lnTo>
                    <a:pt x="616" y="1041"/>
                  </a:lnTo>
                  <a:lnTo>
                    <a:pt x="575" y="1069"/>
                  </a:lnTo>
                  <a:lnTo>
                    <a:pt x="531" y="1093"/>
                  </a:lnTo>
                  <a:lnTo>
                    <a:pt x="485" y="1111"/>
                  </a:lnTo>
                  <a:lnTo>
                    <a:pt x="436" y="1123"/>
                  </a:lnTo>
                  <a:lnTo>
                    <a:pt x="386" y="1130"/>
                  </a:lnTo>
                  <a:lnTo>
                    <a:pt x="334" y="1132"/>
                  </a:lnTo>
                  <a:lnTo>
                    <a:pt x="295" y="1131"/>
                  </a:lnTo>
                  <a:lnTo>
                    <a:pt x="258" y="1128"/>
                  </a:lnTo>
                  <a:lnTo>
                    <a:pt x="222" y="1120"/>
                  </a:lnTo>
                  <a:lnTo>
                    <a:pt x="187" y="1111"/>
                  </a:lnTo>
                  <a:lnTo>
                    <a:pt x="155" y="1097"/>
                  </a:lnTo>
                  <a:lnTo>
                    <a:pt x="125" y="1082"/>
                  </a:lnTo>
                  <a:lnTo>
                    <a:pt x="98" y="1062"/>
                  </a:lnTo>
                  <a:lnTo>
                    <a:pt x="73" y="1040"/>
                  </a:lnTo>
                  <a:lnTo>
                    <a:pt x="52" y="1013"/>
                  </a:lnTo>
                  <a:lnTo>
                    <a:pt x="34" y="984"/>
                  </a:lnTo>
                  <a:lnTo>
                    <a:pt x="19" y="951"/>
                  </a:lnTo>
                  <a:lnTo>
                    <a:pt x="9" y="914"/>
                  </a:lnTo>
                  <a:lnTo>
                    <a:pt x="1" y="874"/>
                  </a:lnTo>
                  <a:lnTo>
                    <a:pt x="0" y="830"/>
                  </a:lnTo>
                  <a:lnTo>
                    <a:pt x="1" y="784"/>
                  </a:lnTo>
                  <a:lnTo>
                    <a:pt x="9" y="741"/>
                  </a:lnTo>
                  <a:lnTo>
                    <a:pt x="18" y="704"/>
                  </a:lnTo>
                  <a:lnTo>
                    <a:pt x="33" y="671"/>
                  </a:lnTo>
                  <a:lnTo>
                    <a:pt x="50" y="642"/>
                  </a:lnTo>
                  <a:lnTo>
                    <a:pt x="70" y="617"/>
                  </a:lnTo>
                  <a:lnTo>
                    <a:pt x="94" y="594"/>
                  </a:lnTo>
                  <a:lnTo>
                    <a:pt x="119" y="575"/>
                  </a:lnTo>
                  <a:lnTo>
                    <a:pt x="147" y="559"/>
                  </a:lnTo>
                  <a:lnTo>
                    <a:pt x="176" y="545"/>
                  </a:lnTo>
                  <a:lnTo>
                    <a:pt x="208" y="533"/>
                  </a:lnTo>
                  <a:lnTo>
                    <a:pt x="241" y="522"/>
                  </a:lnTo>
                  <a:lnTo>
                    <a:pt x="273" y="512"/>
                  </a:lnTo>
                  <a:lnTo>
                    <a:pt x="307" y="505"/>
                  </a:lnTo>
                  <a:lnTo>
                    <a:pt x="343" y="496"/>
                  </a:lnTo>
                  <a:lnTo>
                    <a:pt x="381" y="489"/>
                  </a:lnTo>
                  <a:lnTo>
                    <a:pt x="419" y="483"/>
                  </a:lnTo>
                  <a:lnTo>
                    <a:pt x="455" y="477"/>
                  </a:lnTo>
                  <a:lnTo>
                    <a:pt x="491" y="472"/>
                  </a:lnTo>
                  <a:lnTo>
                    <a:pt x="523" y="466"/>
                  </a:lnTo>
                  <a:lnTo>
                    <a:pt x="554" y="460"/>
                  </a:lnTo>
                  <a:lnTo>
                    <a:pt x="582" y="453"/>
                  </a:lnTo>
                  <a:lnTo>
                    <a:pt x="606" y="445"/>
                  </a:lnTo>
                  <a:lnTo>
                    <a:pt x="629" y="434"/>
                  </a:lnTo>
                  <a:lnTo>
                    <a:pt x="647" y="422"/>
                  </a:lnTo>
                  <a:lnTo>
                    <a:pt x="662" y="406"/>
                  </a:lnTo>
                  <a:lnTo>
                    <a:pt x="674" y="387"/>
                  </a:lnTo>
                  <a:lnTo>
                    <a:pt x="680" y="365"/>
                  </a:lnTo>
                  <a:lnTo>
                    <a:pt x="683" y="338"/>
                  </a:lnTo>
                  <a:lnTo>
                    <a:pt x="680" y="304"/>
                  </a:lnTo>
                  <a:lnTo>
                    <a:pt x="675" y="276"/>
                  </a:lnTo>
                  <a:lnTo>
                    <a:pt x="666" y="250"/>
                  </a:lnTo>
                  <a:lnTo>
                    <a:pt x="652" y="228"/>
                  </a:lnTo>
                  <a:lnTo>
                    <a:pt x="638" y="210"/>
                  </a:lnTo>
                  <a:lnTo>
                    <a:pt x="619" y="196"/>
                  </a:lnTo>
                  <a:lnTo>
                    <a:pt x="600" y="184"/>
                  </a:lnTo>
                  <a:lnTo>
                    <a:pt x="578" y="175"/>
                  </a:lnTo>
                  <a:lnTo>
                    <a:pt x="555" y="168"/>
                  </a:lnTo>
                  <a:lnTo>
                    <a:pt x="532" y="163"/>
                  </a:lnTo>
                  <a:lnTo>
                    <a:pt x="506" y="160"/>
                  </a:lnTo>
                  <a:lnTo>
                    <a:pt x="482" y="158"/>
                  </a:lnTo>
                  <a:lnTo>
                    <a:pt x="458" y="157"/>
                  </a:lnTo>
                  <a:lnTo>
                    <a:pt x="423" y="158"/>
                  </a:lnTo>
                  <a:lnTo>
                    <a:pt x="391" y="162"/>
                  </a:lnTo>
                  <a:lnTo>
                    <a:pt x="360" y="168"/>
                  </a:lnTo>
                  <a:lnTo>
                    <a:pt x="332" y="175"/>
                  </a:lnTo>
                  <a:lnTo>
                    <a:pt x="305" y="186"/>
                  </a:lnTo>
                  <a:lnTo>
                    <a:pt x="282" y="201"/>
                  </a:lnTo>
                  <a:lnTo>
                    <a:pt x="261" y="218"/>
                  </a:lnTo>
                  <a:lnTo>
                    <a:pt x="243" y="239"/>
                  </a:lnTo>
                  <a:lnTo>
                    <a:pt x="228" y="263"/>
                  </a:lnTo>
                  <a:lnTo>
                    <a:pt x="216" y="292"/>
                  </a:lnTo>
                  <a:lnTo>
                    <a:pt x="209" y="325"/>
                  </a:lnTo>
                  <a:lnTo>
                    <a:pt x="205" y="362"/>
                  </a:lnTo>
                  <a:lnTo>
                    <a:pt x="39" y="362"/>
                  </a:lnTo>
                  <a:lnTo>
                    <a:pt x="43" y="312"/>
                  </a:lnTo>
                  <a:lnTo>
                    <a:pt x="52" y="265"/>
                  </a:lnTo>
                  <a:lnTo>
                    <a:pt x="66" y="222"/>
                  </a:lnTo>
                  <a:lnTo>
                    <a:pt x="83" y="184"/>
                  </a:lnTo>
                  <a:lnTo>
                    <a:pt x="104" y="150"/>
                  </a:lnTo>
                  <a:lnTo>
                    <a:pt x="129" y="120"/>
                  </a:lnTo>
                  <a:lnTo>
                    <a:pt x="157" y="93"/>
                  </a:lnTo>
                  <a:lnTo>
                    <a:pt x="188" y="70"/>
                  </a:lnTo>
                  <a:lnTo>
                    <a:pt x="222" y="51"/>
                  </a:lnTo>
                  <a:lnTo>
                    <a:pt x="259" y="35"/>
                  </a:lnTo>
                  <a:lnTo>
                    <a:pt x="296" y="22"/>
                  </a:lnTo>
                  <a:lnTo>
                    <a:pt x="338" y="12"/>
                  </a:lnTo>
                  <a:lnTo>
                    <a:pt x="379" y="6"/>
                  </a:lnTo>
                  <a:lnTo>
                    <a:pt x="423" y="3"/>
                  </a:lnTo>
                  <a:lnTo>
                    <a:pt x="46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8"/>
            <p:cNvSpPr>
              <a:spLocks/>
            </p:cNvSpPr>
            <p:nvPr userDrawn="1"/>
          </p:nvSpPr>
          <p:spPr bwMode="auto">
            <a:xfrm>
              <a:off x="7367588" y="4454526"/>
              <a:ext cx="341313" cy="449263"/>
            </a:xfrm>
            <a:custGeom>
              <a:avLst/>
              <a:gdLst>
                <a:gd name="T0" fmla="*/ 486 w 860"/>
                <a:gd name="T1" fmla="*/ 5 h 1132"/>
                <a:gd name="T2" fmla="*/ 604 w 860"/>
                <a:gd name="T3" fmla="*/ 31 h 1132"/>
                <a:gd name="T4" fmla="*/ 701 w 860"/>
                <a:gd name="T5" fmla="*/ 82 h 1132"/>
                <a:gd name="T6" fmla="*/ 771 w 860"/>
                <a:gd name="T7" fmla="*/ 167 h 1132"/>
                <a:gd name="T8" fmla="*/ 810 w 860"/>
                <a:gd name="T9" fmla="*/ 290 h 1132"/>
                <a:gd name="T10" fmla="*/ 644 w 860"/>
                <a:gd name="T11" fmla="*/ 307 h 1132"/>
                <a:gd name="T12" fmla="*/ 606 w 860"/>
                <a:gd name="T13" fmla="*/ 231 h 1132"/>
                <a:gd name="T14" fmla="*/ 545 w 860"/>
                <a:gd name="T15" fmla="*/ 184 h 1132"/>
                <a:gd name="T16" fmla="*/ 467 w 860"/>
                <a:gd name="T17" fmla="*/ 162 h 1132"/>
                <a:gd name="T18" fmla="*/ 386 w 860"/>
                <a:gd name="T19" fmla="*/ 158 h 1132"/>
                <a:gd name="T20" fmla="*/ 305 w 860"/>
                <a:gd name="T21" fmla="*/ 172 h 1132"/>
                <a:gd name="T22" fmla="*/ 238 w 860"/>
                <a:gd name="T23" fmla="*/ 207 h 1132"/>
                <a:gd name="T24" fmla="*/ 200 w 860"/>
                <a:gd name="T25" fmla="*/ 268 h 1132"/>
                <a:gd name="T26" fmla="*/ 208 w 860"/>
                <a:gd name="T27" fmla="*/ 344 h 1132"/>
                <a:gd name="T28" fmla="*/ 256 w 860"/>
                <a:gd name="T29" fmla="*/ 397 h 1132"/>
                <a:gd name="T30" fmla="*/ 334 w 860"/>
                <a:gd name="T31" fmla="*/ 434 h 1132"/>
                <a:gd name="T32" fmla="*/ 429 w 860"/>
                <a:gd name="T33" fmla="*/ 460 h 1132"/>
                <a:gd name="T34" fmla="*/ 528 w 860"/>
                <a:gd name="T35" fmla="*/ 484 h 1132"/>
                <a:gd name="T36" fmla="*/ 634 w 860"/>
                <a:gd name="T37" fmla="*/ 513 h 1132"/>
                <a:gd name="T38" fmla="*/ 729 w 860"/>
                <a:gd name="T39" fmla="*/ 556 h 1132"/>
                <a:gd name="T40" fmla="*/ 804 w 860"/>
                <a:gd name="T41" fmla="*/ 620 h 1132"/>
                <a:gd name="T42" fmla="*/ 850 w 860"/>
                <a:gd name="T43" fmla="*/ 711 h 1132"/>
                <a:gd name="T44" fmla="*/ 857 w 860"/>
                <a:gd name="T45" fmla="*/ 838 h 1132"/>
                <a:gd name="T46" fmla="*/ 821 w 860"/>
                <a:gd name="T47" fmla="*/ 954 h 1132"/>
                <a:gd name="T48" fmla="*/ 750 w 860"/>
                <a:gd name="T49" fmla="*/ 1037 h 1132"/>
                <a:gd name="T50" fmla="*/ 656 w 860"/>
                <a:gd name="T51" fmla="*/ 1093 h 1132"/>
                <a:gd name="T52" fmla="*/ 545 w 860"/>
                <a:gd name="T53" fmla="*/ 1124 h 1132"/>
                <a:gd name="T54" fmla="*/ 429 w 860"/>
                <a:gd name="T55" fmla="*/ 1132 h 1132"/>
                <a:gd name="T56" fmla="*/ 299 w 860"/>
                <a:gd name="T57" fmla="*/ 1120 h 1132"/>
                <a:gd name="T58" fmla="*/ 182 w 860"/>
                <a:gd name="T59" fmla="*/ 1081 h 1132"/>
                <a:gd name="T60" fmla="*/ 90 w 860"/>
                <a:gd name="T61" fmla="*/ 1012 h 1132"/>
                <a:gd name="T62" fmla="*/ 27 w 860"/>
                <a:gd name="T63" fmla="*/ 908 h 1132"/>
                <a:gd name="T64" fmla="*/ 0 w 860"/>
                <a:gd name="T65" fmla="*/ 767 h 1132"/>
                <a:gd name="T66" fmla="*/ 180 w 860"/>
                <a:gd name="T67" fmla="*/ 838 h 1132"/>
                <a:gd name="T68" fmla="*/ 229 w 860"/>
                <a:gd name="T69" fmla="*/ 913 h 1132"/>
                <a:gd name="T70" fmla="*/ 308 w 860"/>
                <a:gd name="T71" fmla="*/ 957 h 1132"/>
                <a:gd name="T72" fmla="*/ 404 w 860"/>
                <a:gd name="T73" fmla="*/ 974 h 1132"/>
                <a:gd name="T74" fmla="*/ 488 w 860"/>
                <a:gd name="T75" fmla="*/ 974 h 1132"/>
                <a:gd name="T76" fmla="*/ 565 w 860"/>
                <a:gd name="T77" fmla="*/ 960 h 1132"/>
                <a:gd name="T78" fmla="*/ 631 w 860"/>
                <a:gd name="T79" fmla="*/ 927 h 1132"/>
                <a:gd name="T80" fmla="*/ 674 w 860"/>
                <a:gd name="T81" fmla="*/ 871 h 1132"/>
                <a:gd name="T82" fmla="*/ 681 w 860"/>
                <a:gd name="T83" fmla="*/ 787 h 1132"/>
                <a:gd name="T84" fmla="*/ 647 w 860"/>
                <a:gd name="T85" fmla="*/ 722 h 1132"/>
                <a:gd name="T86" fmla="*/ 580 w 860"/>
                <a:gd name="T87" fmla="*/ 677 h 1132"/>
                <a:gd name="T88" fmla="*/ 491 w 860"/>
                <a:gd name="T89" fmla="*/ 647 h 1132"/>
                <a:gd name="T90" fmla="*/ 389 w 860"/>
                <a:gd name="T91" fmla="*/ 622 h 1132"/>
                <a:gd name="T92" fmla="*/ 283 w 860"/>
                <a:gd name="T93" fmla="*/ 595 h 1132"/>
                <a:gd name="T94" fmla="*/ 183 w 860"/>
                <a:gd name="T95" fmla="*/ 558 h 1132"/>
                <a:gd name="T96" fmla="*/ 99 w 860"/>
                <a:gd name="T97" fmla="*/ 504 h 1132"/>
                <a:gd name="T98" fmla="*/ 42 w 860"/>
                <a:gd name="T99" fmla="*/ 423 h 1132"/>
                <a:gd name="T100" fmla="*/ 22 w 860"/>
                <a:gd name="T101" fmla="*/ 308 h 1132"/>
                <a:gd name="T102" fmla="*/ 44 w 860"/>
                <a:gd name="T103" fmla="*/ 193 h 1132"/>
                <a:gd name="T104" fmla="*/ 104 w 860"/>
                <a:gd name="T105" fmla="*/ 107 h 1132"/>
                <a:gd name="T106" fmla="*/ 191 w 860"/>
                <a:gd name="T107" fmla="*/ 46 h 1132"/>
                <a:gd name="T108" fmla="*/ 293 w 860"/>
                <a:gd name="T109" fmla="*/ 12 h 1132"/>
                <a:gd name="T110" fmla="*/ 399 w 860"/>
                <a:gd name="T111" fmla="*/ 0 h 1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860" h="1132">
                  <a:moveTo>
                    <a:pt x="399" y="0"/>
                  </a:moveTo>
                  <a:lnTo>
                    <a:pt x="443" y="2"/>
                  </a:lnTo>
                  <a:lnTo>
                    <a:pt x="486" y="5"/>
                  </a:lnTo>
                  <a:lnTo>
                    <a:pt x="527" y="11"/>
                  </a:lnTo>
                  <a:lnTo>
                    <a:pt x="566" y="20"/>
                  </a:lnTo>
                  <a:lnTo>
                    <a:pt x="604" y="31"/>
                  </a:lnTo>
                  <a:lnTo>
                    <a:pt x="639" y="44"/>
                  </a:lnTo>
                  <a:lnTo>
                    <a:pt x="670" y="62"/>
                  </a:lnTo>
                  <a:lnTo>
                    <a:pt x="701" y="82"/>
                  </a:lnTo>
                  <a:lnTo>
                    <a:pt x="727" y="107"/>
                  </a:lnTo>
                  <a:lnTo>
                    <a:pt x="750" y="134"/>
                  </a:lnTo>
                  <a:lnTo>
                    <a:pt x="771" y="167"/>
                  </a:lnTo>
                  <a:lnTo>
                    <a:pt x="788" y="203"/>
                  </a:lnTo>
                  <a:lnTo>
                    <a:pt x="800" y="244"/>
                  </a:lnTo>
                  <a:lnTo>
                    <a:pt x="810" y="290"/>
                  </a:lnTo>
                  <a:lnTo>
                    <a:pt x="815" y="339"/>
                  </a:lnTo>
                  <a:lnTo>
                    <a:pt x="648" y="339"/>
                  </a:lnTo>
                  <a:lnTo>
                    <a:pt x="644" y="307"/>
                  </a:lnTo>
                  <a:lnTo>
                    <a:pt x="634" y="278"/>
                  </a:lnTo>
                  <a:lnTo>
                    <a:pt x="622" y="254"/>
                  </a:lnTo>
                  <a:lnTo>
                    <a:pt x="606" y="231"/>
                  </a:lnTo>
                  <a:lnTo>
                    <a:pt x="588" y="213"/>
                  </a:lnTo>
                  <a:lnTo>
                    <a:pt x="567" y="197"/>
                  </a:lnTo>
                  <a:lnTo>
                    <a:pt x="545" y="184"/>
                  </a:lnTo>
                  <a:lnTo>
                    <a:pt x="520" y="174"/>
                  </a:lnTo>
                  <a:lnTo>
                    <a:pt x="494" y="167"/>
                  </a:lnTo>
                  <a:lnTo>
                    <a:pt x="467" y="162"/>
                  </a:lnTo>
                  <a:lnTo>
                    <a:pt x="441" y="158"/>
                  </a:lnTo>
                  <a:lnTo>
                    <a:pt x="413" y="157"/>
                  </a:lnTo>
                  <a:lnTo>
                    <a:pt x="386" y="158"/>
                  </a:lnTo>
                  <a:lnTo>
                    <a:pt x="358" y="161"/>
                  </a:lnTo>
                  <a:lnTo>
                    <a:pt x="330" y="166"/>
                  </a:lnTo>
                  <a:lnTo>
                    <a:pt x="305" y="172"/>
                  </a:lnTo>
                  <a:lnTo>
                    <a:pt x="279" y="180"/>
                  </a:lnTo>
                  <a:lnTo>
                    <a:pt x="257" y="192"/>
                  </a:lnTo>
                  <a:lnTo>
                    <a:pt x="238" y="207"/>
                  </a:lnTo>
                  <a:lnTo>
                    <a:pt x="221" y="224"/>
                  </a:lnTo>
                  <a:lnTo>
                    <a:pt x="209" y="244"/>
                  </a:lnTo>
                  <a:lnTo>
                    <a:pt x="200" y="268"/>
                  </a:lnTo>
                  <a:lnTo>
                    <a:pt x="198" y="296"/>
                  </a:lnTo>
                  <a:lnTo>
                    <a:pt x="200" y="321"/>
                  </a:lnTo>
                  <a:lnTo>
                    <a:pt x="208" y="344"/>
                  </a:lnTo>
                  <a:lnTo>
                    <a:pt x="220" y="365"/>
                  </a:lnTo>
                  <a:lnTo>
                    <a:pt x="237" y="382"/>
                  </a:lnTo>
                  <a:lnTo>
                    <a:pt x="256" y="397"/>
                  </a:lnTo>
                  <a:lnTo>
                    <a:pt x="279" y="411"/>
                  </a:lnTo>
                  <a:lnTo>
                    <a:pt x="305" y="423"/>
                  </a:lnTo>
                  <a:lnTo>
                    <a:pt x="334" y="434"/>
                  </a:lnTo>
                  <a:lnTo>
                    <a:pt x="364" y="443"/>
                  </a:lnTo>
                  <a:lnTo>
                    <a:pt x="396" y="452"/>
                  </a:lnTo>
                  <a:lnTo>
                    <a:pt x="429" y="460"/>
                  </a:lnTo>
                  <a:lnTo>
                    <a:pt x="461" y="467"/>
                  </a:lnTo>
                  <a:lnTo>
                    <a:pt x="495" y="476"/>
                  </a:lnTo>
                  <a:lnTo>
                    <a:pt x="528" y="484"/>
                  </a:lnTo>
                  <a:lnTo>
                    <a:pt x="565" y="493"/>
                  </a:lnTo>
                  <a:lnTo>
                    <a:pt x="600" y="502"/>
                  </a:lnTo>
                  <a:lnTo>
                    <a:pt x="634" y="513"/>
                  </a:lnTo>
                  <a:lnTo>
                    <a:pt x="667" y="527"/>
                  </a:lnTo>
                  <a:lnTo>
                    <a:pt x="699" y="540"/>
                  </a:lnTo>
                  <a:lnTo>
                    <a:pt x="729" y="556"/>
                  </a:lnTo>
                  <a:lnTo>
                    <a:pt x="757" y="575"/>
                  </a:lnTo>
                  <a:lnTo>
                    <a:pt x="782" y="595"/>
                  </a:lnTo>
                  <a:lnTo>
                    <a:pt x="804" y="620"/>
                  </a:lnTo>
                  <a:lnTo>
                    <a:pt x="823" y="646"/>
                  </a:lnTo>
                  <a:lnTo>
                    <a:pt x="839" y="676"/>
                  </a:lnTo>
                  <a:lnTo>
                    <a:pt x="850" y="711"/>
                  </a:lnTo>
                  <a:lnTo>
                    <a:pt x="857" y="750"/>
                  </a:lnTo>
                  <a:lnTo>
                    <a:pt x="860" y="792"/>
                  </a:lnTo>
                  <a:lnTo>
                    <a:pt x="857" y="838"/>
                  </a:lnTo>
                  <a:lnTo>
                    <a:pt x="850" y="880"/>
                  </a:lnTo>
                  <a:lnTo>
                    <a:pt x="838" y="919"/>
                  </a:lnTo>
                  <a:lnTo>
                    <a:pt x="821" y="954"/>
                  </a:lnTo>
                  <a:lnTo>
                    <a:pt x="801" y="985"/>
                  </a:lnTo>
                  <a:lnTo>
                    <a:pt x="777" y="1013"/>
                  </a:lnTo>
                  <a:lnTo>
                    <a:pt x="750" y="1037"/>
                  </a:lnTo>
                  <a:lnTo>
                    <a:pt x="721" y="1059"/>
                  </a:lnTo>
                  <a:lnTo>
                    <a:pt x="690" y="1077"/>
                  </a:lnTo>
                  <a:lnTo>
                    <a:pt x="656" y="1093"/>
                  </a:lnTo>
                  <a:lnTo>
                    <a:pt x="621" y="1106"/>
                  </a:lnTo>
                  <a:lnTo>
                    <a:pt x="583" y="1116"/>
                  </a:lnTo>
                  <a:lnTo>
                    <a:pt x="545" y="1124"/>
                  </a:lnTo>
                  <a:lnTo>
                    <a:pt x="506" y="1129"/>
                  </a:lnTo>
                  <a:lnTo>
                    <a:pt x="467" y="1132"/>
                  </a:lnTo>
                  <a:lnTo>
                    <a:pt x="429" y="1132"/>
                  </a:lnTo>
                  <a:lnTo>
                    <a:pt x="384" y="1131"/>
                  </a:lnTo>
                  <a:lnTo>
                    <a:pt x="340" y="1128"/>
                  </a:lnTo>
                  <a:lnTo>
                    <a:pt x="299" y="1120"/>
                  </a:lnTo>
                  <a:lnTo>
                    <a:pt x="257" y="1111"/>
                  </a:lnTo>
                  <a:lnTo>
                    <a:pt x="218" y="1097"/>
                  </a:lnTo>
                  <a:lnTo>
                    <a:pt x="182" y="1081"/>
                  </a:lnTo>
                  <a:lnTo>
                    <a:pt x="149" y="1061"/>
                  </a:lnTo>
                  <a:lnTo>
                    <a:pt x="118" y="1038"/>
                  </a:lnTo>
                  <a:lnTo>
                    <a:pt x="90" y="1012"/>
                  </a:lnTo>
                  <a:lnTo>
                    <a:pt x="65" y="980"/>
                  </a:lnTo>
                  <a:lnTo>
                    <a:pt x="44" y="947"/>
                  </a:lnTo>
                  <a:lnTo>
                    <a:pt x="27" y="908"/>
                  </a:lnTo>
                  <a:lnTo>
                    <a:pt x="13" y="865"/>
                  </a:lnTo>
                  <a:lnTo>
                    <a:pt x="5" y="819"/>
                  </a:lnTo>
                  <a:lnTo>
                    <a:pt x="0" y="767"/>
                  </a:lnTo>
                  <a:lnTo>
                    <a:pt x="166" y="767"/>
                  </a:lnTo>
                  <a:lnTo>
                    <a:pt x="171" y="804"/>
                  </a:lnTo>
                  <a:lnTo>
                    <a:pt x="180" y="838"/>
                  </a:lnTo>
                  <a:lnTo>
                    <a:pt x="192" y="867"/>
                  </a:lnTo>
                  <a:lnTo>
                    <a:pt x="209" y="891"/>
                  </a:lnTo>
                  <a:lnTo>
                    <a:pt x="229" y="913"/>
                  </a:lnTo>
                  <a:lnTo>
                    <a:pt x="254" y="931"/>
                  </a:lnTo>
                  <a:lnTo>
                    <a:pt x="279" y="945"/>
                  </a:lnTo>
                  <a:lnTo>
                    <a:pt x="308" y="957"/>
                  </a:lnTo>
                  <a:lnTo>
                    <a:pt x="339" y="966"/>
                  </a:lnTo>
                  <a:lnTo>
                    <a:pt x="372" y="972"/>
                  </a:lnTo>
                  <a:lnTo>
                    <a:pt x="404" y="974"/>
                  </a:lnTo>
                  <a:lnTo>
                    <a:pt x="438" y="976"/>
                  </a:lnTo>
                  <a:lnTo>
                    <a:pt x="463" y="976"/>
                  </a:lnTo>
                  <a:lnTo>
                    <a:pt x="488" y="974"/>
                  </a:lnTo>
                  <a:lnTo>
                    <a:pt x="515" y="971"/>
                  </a:lnTo>
                  <a:lnTo>
                    <a:pt x="540" y="966"/>
                  </a:lnTo>
                  <a:lnTo>
                    <a:pt x="565" y="960"/>
                  </a:lnTo>
                  <a:lnTo>
                    <a:pt x="589" y="951"/>
                  </a:lnTo>
                  <a:lnTo>
                    <a:pt x="611" y="941"/>
                  </a:lnTo>
                  <a:lnTo>
                    <a:pt x="631" y="927"/>
                  </a:lnTo>
                  <a:lnTo>
                    <a:pt x="648" y="912"/>
                  </a:lnTo>
                  <a:lnTo>
                    <a:pt x="663" y="892"/>
                  </a:lnTo>
                  <a:lnTo>
                    <a:pt x="674" y="871"/>
                  </a:lnTo>
                  <a:lnTo>
                    <a:pt x="681" y="844"/>
                  </a:lnTo>
                  <a:lnTo>
                    <a:pt x="684" y="815"/>
                  </a:lnTo>
                  <a:lnTo>
                    <a:pt x="681" y="787"/>
                  </a:lnTo>
                  <a:lnTo>
                    <a:pt x="674" y="762"/>
                  </a:lnTo>
                  <a:lnTo>
                    <a:pt x="662" y="740"/>
                  </a:lnTo>
                  <a:lnTo>
                    <a:pt x="647" y="722"/>
                  </a:lnTo>
                  <a:lnTo>
                    <a:pt x="628" y="705"/>
                  </a:lnTo>
                  <a:lnTo>
                    <a:pt x="606" y="691"/>
                  </a:lnTo>
                  <a:lnTo>
                    <a:pt x="580" y="677"/>
                  </a:lnTo>
                  <a:lnTo>
                    <a:pt x="552" y="667"/>
                  </a:lnTo>
                  <a:lnTo>
                    <a:pt x="523" y="656"/>
                  </a:lnTo>
                  <a:lnTo>
                    <a:pt x="491" y="647"/>
                  </a:lnTo>
                  <a:lnTo>
                    <a:pt x="458" y="639"/>
                  </a:lnTo>
                  <a:lnTo>
                    <a:pt x="424" y="630"/>
                  </a:lnTo>
                  <a:lnTo>
                    <a:pt x="389" y="622"/>
                  </a:lnTo>
                  <a:lnTo>
                    <a:pt x="352" y="613"/>
                  </a:lnTo>
                  <a:lnTo>
                    <a:pt x="317" y="605"/>
                  </a:lnTo>
                  <a:lnTo>
                    <a:pt x="283" y="595"/>
                  </a:lnTo>
                  <a:lnTo>
                    <a:pt x="248" y="585"/>
                  </a:lnTo>
                  <a:lnTo>
                    <a:pt x="215" y="572"/>
                  </a:lnTo>
                  <a:lnTo>
                    <a:pt x="183" y="558"/>
                  </a:lnTo>
                  <a:lnTo>
                    <a:pt x="153" y="542"/>
                  </a:lnTo>
                  <a:lnTo>
                    <a:pt x="125" y="524"/>
                  </a:lnTo>
                  <a:lnTo>
                    <a:pt x="99" y="504"/>
                  </a:lnTo>
                  <a:lnTo>
                    <a:pt x="78" y="480"/>
                  </a:lnTo>
                  <a:lnTo>
                    <a:pt x="58" y="453"/>
                  </a:lnTo>
                  <a:lnTo>
                    <a:pt x="42" y="423"/>
                  </a:lnTo>
                  <a:lnTo>
                    <a:pt x="31" y="389"/>
                  </a:lnTo>
                  <a:lnTo>
                    <a:pt x="24" y="350"/>
                  </a:lnTo>
                  <a:lnTo>
                    <a:pt x="22" y="308"/>
                  </a:lnTo>
                  <a:lnTo>
                    <a:pt x="24" y="267"/>
                  </a:lnTo>
                  <a:lnTo>
                    <a:pt x="31" y="228"/>
                  </a:lnTo>
                  <a:lnTo>
                    <a:pt x="44" y="193"/>
                  </a:lnTo>
                  <a:lnTo>
                    <a:pt x="61" y="161"/>
                  </a:lnTo>
                  <a:lnTo>
                    <a:pt x="80" y="132"/>
                  </a:lnTo>
                  <a:lnTo>
                    <a:pt x="104" y="107"/>
                  </a:lnTo>
                  <a:lnTo>
                    <a:pt x="130" y="84"/>
                  </a:lnTo>
                  <a:lnTo>
                    <a:pt x="159" y="63"/>
                  </a:lnTo>
                  <a:lnTo>
                    <a:pt x="191" y="46"/>
                  </a:lnTo>
                  <a:lnTo>
                    <a:pt x="223" y="32"/>
                  </a:lnTo>
                  <a:lnTo>
                    <a:pt x="257" y="21"/>
                  </a:lnTo>
                  <a:lnTo>
                    <a:pt x="293" y="12"/>
                  </a:lnTo>
                  <a:lnTo>
                    <a:pt x="328" y="6"/>
                  </a:lnTo>
                  <a:lnTo>
                    <a:pt x="364" y="2"/>
                  </a:lnTo>
                  <a:lnTo>
                    <a:pt x="39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9"/>
            <p:cNvSpPr>
              <a:spLocks/>
            </p:cNvSpPr>
            <p:nvPr userDrawn="1"/>
          </p:nvSpPr>
          <p:spPr bwMode="auto">
            <a:xfrm>
              <a:off x="6146801" y="4554538"/>
              <a:ext cx="434975" cy="479425"/>
            </a:xfrm>
            <a:custGeom>
              <a:avLst/>
              <a:gdLst>
                <a:gd name="T0" fmla="*/ 621 w 1095"/>
                <a:gd name="T1" fmla="*/ 1 h 1208"/>
                <a:gd name="T2" fmla="*/ 664 w 1095"/>
                <a:gd name="T3" fmla="*/ 18 h 1208"/>
                <a:gd name="T4" fmla="*/ 709 w 1095"/>
                <a:gd name="T5" fmla="*/ 67 h 1208"/>
                <a:gd name="T6" fmla="*/ 947 w 1095"/>
                <a:gd name="T7" fmla="*/ 353 h 1208"/>
                <a:gd name="T8" fmla="*/ 1027 w 1095"/>
                <a:gd name="T9" fmla="*/ 469 h 1208"/>
                <a:gd name="T10" fmla="*/ 1076 w 1095"/>
                <a:gd name="T11" fmla="*/ 580 h 1208"/>
                <a:gd name="T12" fmla="*/ 1095 w 1095"/>
                <a:gd name="T13" fmla="*/ 687 h 1208"/>
                <a:gd name="T14" fmla="*/ 1090 w 1095"/>
                <a:gd name="T15" fmla="*/ 786 h 1208"/>
                <a:gd name="T16" fmla="*/ 1064 w 1095"/>
                <a:gd name="T17" fmla="*/ 877 h 1208"/>
                <a:gd name="T18" fmla="*/ 1020 w 1095"/>
                <a:gd name="T19" fmla="*/ 959 h 1208"/>
                <a:gd name="T20" fmla="*/ 962 w 1095"/>
                <a:gd name="T21" fmla="*/ 1032 h 1208"/>
                <a:gd name="T22" fmla="*/ 892 w 1095"/>
                <a:gd name="T23" fmla="*/ 1093 h 1208"/>
                <a:gd name="T24" fmla="*/ 817 w 1095"/>
                <a:gd name="T25" fmla="*/ 1142 h 1208"/>
                <a:gd name="T26" fmla="*/ 738 w 1095"/>
                <a:gd name="T27" fmla="*/ 1177 h 1208"/>
                <a:gd name="T28" fmla="*/ 630 w 1095"/>
                <a:gd name="T29" fmla="*/ 1202 h 1208"/>
                <a:gd name="T30" fmla="*/ 498 w 1095"/>
                <a:gd name="T31" fmla="*/ 1207 h 1208"/>
                <a:gd name="T32" fmla="*/ 374 w 1095"/>
                <a:gd name="T33" fmla="*/ 1187 h 1208"/>
                <a:gd name="T34" fmla="*/ 261 w 1095"/>
                <a:gd name="T35" fmla="*/ 1144 h 1208"/>
                <a:gd name="T36" fmla="*/ 162 w 1095"/>
                <a:gd name="T37" fmla="*/ 1080 h 1208"/>
                <a:gd name="T38" fmla="*/ 82 w 1095"/>
                <a:gd name="T39" fmla="*/ 998 h 1208"/>
                <a:gd name="T40" fmla="*/ 22 w 1095"/>
                <a:gd name="T41" fmla="*/ 901 h 1208"/>
                <a:gd name="T42" fmla="*/ 25 w 1095"/>
                <a:gd name="T43" fmla="*/ 883 h 1208"/>
                <a:gd name="T44" fmla="*/ 90 w 1095"/>
                <a:gd name="T45" fmla="*/ 940 h 1208"/>
                <a:gd name="T46" fmla="*/ 170 w 1095"/>
                <a:gd name="T47" fmla="*/ 982 h 1208"/>
                <a:gd name="T48" fmla="*/ 258 w 1095"/>
                <a:gd name="T49" fmla="*/ 1009 h 1208"/>
                <a:gd name="T50" fmla="*/ 353 w 1095"/>
                <a:gd name="T51" fmla="*/ 1020 h 1208"/>
                <a:gd name="T52" fmla="*/ 447 w 1095"/>
                <a:gd name="T53" fmla="*/ 1015 h 1208"/>
                <a:gd name="T54" fmla="*/ 534 w 1095"/>
                <a:gd name="T55" fmla="*/ 994 h 1208"/>
                <a:gd name="T56" fmla="*/ 612 w 1095"/>
                <a:gd name="T57" fmla="*/ 958 h 1208"/>
                <a:gd name="T58" fmla="*/ 694 w 1095"/>
                <a:gd name="T59" fmla="*/ 894 h 1208"/>
                <a:gd name="T60" fmla="*/ 756 w 1095"/>
                <a:gd name="T61" fmla="*/ 821 h 1208"/>
                <a:gd name="T62" fmla="*/ 796 w 1095"/>
                <a:gd name="T63" fmla="*/ 738 h 1208"/>
                <a:gd name="T64" fmla="*/ 811 w 1095"/>
                <a:gd name="T65" fmla="*/ 652 h 1208"/>
                <a:gd name="T66" fmla="*/ 800 w 1095"/>
                <a:gd name="T67" fmla="*/ 563 h 1208"/>
                <a:gd name="T68" fmla="*/ 761 w 1095"/>
                <a:gd name="T69" fmla="*/ 478 h 1208"/>
                <a:gd name="T70" fmla="*/ 728 w 1095"/>
                <a:gd name="T71" fmla="*/ 433 h 1208"/>
                <a:gd name="T72" fmla="*/ 714 w 1095"/>
                <a:gd name="T73" fmla="*/ 415 h 1208"/>
                <a:gd name="T74" fmla="*/ 687 w 1095"/>
                <a:gd name="T75" fmla="*/ 382 h 1208"/>
                <a:gd name="T76" fmla="*/ 651 w 1095"/>
                <a:gd name="T77" fmla="*/ 340 h 1208"/>
                <a:gd name="T78" fmla="*/ 609 w 1095"/>
                <a:gd name="T79" fmla="*/ 291 h 1208"/>
                <a:gd name="T80" fmla="*/ 567 w 1095"/>
                <a:gd name="T81" fmla="*/ 239 h 1208"/>
                <a:gd name="T82" fmla="*/ 524 w 1095"/>
                <a:gd name="T83" fmla="*/ 188 h 1208"/>
                <a:gd name="T84" fmla="*/ 521 w 1095"/>
                <a:gd name="T85" fmla="*/ 184 h 1208"/>
                <a:gd name="T86" fmla="*/ 515 w 1095"/>
                <a:gd name="T87" fmla="*/ 177 h 1208"/>
                <a:gd name="T88" fmla="*/ 512 w 1095"/>
                <a:gd name="T89" fmla="*/ 175 h 1208"/>
                <a:gd name="T90" fmla="*/ 492 w 1095"/>
                <a:gd name="T91" fmla="*/ 131 h 1208"/>
                <a:gd name="T92" fmla="*/ 494 w 1095"/>
                <a:gd name="T93" fmla="*/ 87 h 1208"/>
                <a:gd name="T94" fmla="*/ 517 w 1095"/>
                <a:gd name="T95" fmla="*/ 44 h 1208"/>
                <a:gd name="T96" fmla="*/ 555 w 1095"/>
                <a:gd name="T97" fmla="*/ 13 h 1208"/>
                <a:gd name="T98" fmla="*/ 600 w 1095"/>
                <a:gd name="T99" fmla="*/ 0 h 1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95" h="1208">
                  <a:moveTo>
                    <a:pt x="600" y="0"/>
                  </a:moveTo>
                  <a:lnTo>
                    <a:pt x="621" y="1"/>
                  </a:lnTo>
                  <a:lnTo>
                    <a:pt x="643" y="7"/>
                  </a:lnTo>
                  <a:lnTo>
                    <a:pt x="664" y="18"/>
                  </a:lnTo>
                  <a:lnTo>
                    <a:pt x="682" y="35"/>
                  </a:lnTo>
                  <a:lnTo>
                    <a:pt x="709" y="67"/>
                  </a:lnTo>
                  <a:lnTo>
                    <a:pt x="694" y="50"/>
                  </a:lnTo>
                  <a:lnTo>
                    <a:pt x="947" y="353"/>
                  </a:lnTo>
                  <a:lnTo>
                    <a:pt x="991" y="411"/>
                  </a:lnTo>
                  <a:lnTo>
                    <a:pt x="1027" y="469"/>
                  </a:lnTo>
                  <a:lnTo>
                    <a:pt x="1055" y="525"/>
                  </a:lnTo>
                  <a:lnTo>
                    <a:pt x="1076" y="580"/>
                  </a:lnTo>
                  <a:lnTo>
                    <a:pt x="1088" y="633"/>
                  </a:lnTo>
                  <a:lnTo>
                    <a:pt x="1095" y="687"/>
                  </a:lnTo>
                  <a:lnTo>
                    <a:pt x="1095" y="737"/>
                  </a:lnTo>
                  <a:lnTo>
                    <a:pt x="1090" y="786"/>
                  </a:lnTo>
                  <a:lnTo>
                    <a:pt x="1079" y="833"/>
                  </a:lnTo>
                  <a:lnTo>
                    <a:pt x="1064" y="877"/>
                  </a:lnTo>
                  <a:lnTo>
                    <a:pt x="1044" y="920"/>
                  </a:lnTo>
                  <a:lnTo>
                    <a:pt x="1020" y="959"/>
                  </a:lnTo>
                  <a:lnTo>
                    <a:pt x="992" y="998"/>
                  </a:lnTo>
                  <a:lnTo>
                    <a:pt x="962" y="1032"/>
                  </a:lnTo>
                  <a:lnTo>
                    <a:pt x="929" y="1064"/>
                  </a:lnTo>
                  <a:lnTo>
                    <a:pt x="892" y="1093"/>
                  </a:lnTo>
                  <a:lnTo>
                    <a:pt x="856" y="1119"/>
                  </a:lnTo>
                  <a:lnTo>
                    <a:pt x="817" y="1142"/>
                  </a:lnTo>
                  <a:lnTo>
                    <a:pt x="778" y="1161"/>
                  </a:lnTo>
                  <a:lnTo>
                    <a:pt x="738" y="1177"/>
                  </a:lnTo>
                  <a:lnTo>
                    <a:pt x="698" y="1189"/>
                  </a:lnTo>
                  <a:lnTo>
                    <a:pt x="630" y="1202"/>
                  </a:lnTo>
                  <a:lnTo>
                    <a:pt x="563" y="1208"/>
                  </a:lnTo>
                  <a:lnTo>
                    <a:pt x="498" y="1207"/>
                  </a:lnTo>
                  <a:lnTo>
                    <a:pt x="434" y="1201"/>
                  </a:lnTo>
                  <a:lnTo>
                    <a:pt x="374" y="1187"/>
                  </a:lnTo>
                  <a:lnTo>
                    <a:pt x="315" y="1168"/>
                  </a:lnTo>
                  <a:lnTo>
                    <a:pt x="261" y="1144"/>
                  </a:lnTo>
                  <a:lnTo>
                    <a:pt x="210" y="1114"/>
                  </a:lnTo>
                  <a:lnTo>
                    <a:pt x="162" y="1080"/>
                  </a:lnTo>
                  <a:lnTo>
                    <a:pt x="120" y="1040"/>
                  </a:lnTo>
                  <a:lnTo>
                    <a:pt x="82" y="998"/>
                  </a:lnTo>
                  <a:lnTo>
                    <a:pt x="49" y="951"/>
                  </a:lnTo>
                  <a:lnTo>
                    <a:pt x="22" y="901"/>
                  </a:lnTo>
                  <a:lnTo>
                    <a:pt x="0" y="848"/>
                  </a:lnTo>
                  <a:lnTo>
                    <a:pt x="25" y="883"/>
                  </a:lnTo>
                  <a:lnTo>
                    <a:pt x="56" y="913"/>
                  </a:lnTo>
                  <a:lnTo>
                    <a:pt x="90" y="940"/>
                  </a:lnTo>
                  <a:lnTo>
                    <a:pt x="128" y="963"/>
                  </a:lnTo>
                  <a:lnTo>
                    <a:pt x="170" y="982"/>
                  </a:lnTo>
                  <a:lnTo>
                    <a:pt x="213" y="997"/>
                  </a:lnTo>
                  <a:lnTo>
                    <a:pt x="258" y="1009"/>
                  </a:lnTo>
                  <a:lnTo>
                    <a:pt x="306" y="1016"/>
                  </a:lnTo>
                  <a:lnTo>
                    <a:pt x="353" y="1020"/>
                  </a:lnTo>
                  <a:lnTo>
                    <a:pt x="399" y="1019"/>
                  </a:lnTo>
                  <a:lnTo>
                    <a:pt x="447" y="1015"/>
                  </a:lnTo>
                  <a:lnTo>
                    <a:pt x="492" y="1006"/>
                  </a:lnTo>
                  <a:lnTo>
                    <a:pt x="534" y="994"/>
                  </a:lnTo>
                  <a:lnTo>
                    <a:pt x="575" y="979"/>
                  </a:lnTo>
                  <a:lnTo>
                    <a:pt x="612" y="958"/>
                  </a:lnTo>
                  <a:lnTo>
                    <a:pt x="655" y="928"/>
                  </a:lnTo>
                  <a:lnTo>
                    <a:pt x="694" y="894"/>
                  </a:lnTo>
                  <a:lnTo>
                    <a:pt x="728" y="858"/>
                  </a:lnTo>
                  <a:lnTo>
                    <a:pt x="756" y="821"/>
                  </a:lnTo>
                  <a:lnTo>
                    <a:pt x="779" y="780"/>
                  </a:lnTo>
                  <a:lnTo>
                    <a:pt x="796" y="738"/>
                  </a:lnTo>
                  <a:lnTo>
                    <a:pt x="806" y="695"/>
                  </a:lnTo>
                  <a:lnTo>
                    <a:pt x="811" y="652"/>
                  </a:lnTo>
                  <a:lnTo>
                    <a:pt x="809" y="608"/>
                  </a:lnTo>
                  <a:lnTo>
                    <a:pt x="800" y="563"/>
                  </a:lnTo>
                  <a:lnTo>
                    <a:pt x="784" y="520"/>
                  </a:lnTo>
                  <a:lnTo>
                    <a:pt x="761" y="478"/>
                  </a:lnTo>
                  <a:lnTo>
                    <a:pt x="731" y="436"/>
                  </a:lnTo>
                  <a:lnTo>
                    <a:pt x="728" y="433"/>
                  </a:lnTo>
                  <a:lnTo>
                    <a:pt x="724" y="426"/>
                  </a:lnTo>
                  <a:lnTo>
                    <a:pt x="714" y="415"/>
                  </a:lnTo>
                  <a:lnTo>
                    <a:pt x="702" y="401"/>
                  </a:lnTo>
                  <a:lnTo>
                    <a:pt x="687" y="382"/>
                  </a:lnTo>
                  <a:lnTo>
                    <a:pt x="670" y="363"/>
                  </a:lnTo>
                  <a:lnTo>
                    <a:pt x="651" y="340"/>
                  </a:lnTo>
                  <a:lnTo>
                    <a:pt x="631" y="316"/>
                  </a:lnTo>
                  <a:lnTo>
                    <a:pt x="609" y="291"/>
                  </a:lnTo>
                  <a:lnTo>
                    <a:pt x="589" y="265"/>
                  </a:lnTo>
                  <a:lnTo>
                    <a:pt x="567" y="239"/>
                  </a:lnTo>
                  <a:lnTo>
                    <a:pt x="545" y="213"/>
                  </a:lnTo>
                  <a:lnTo>
                    <a:pt x="524" y="188"/>
                  </a:lnTo>
                  <a:lnTo>
                    <a:pt x="526" y="189"/>
                  </a:lnTo>
                  <a:lnTo>
                    <a:pt x="521" y="184"/>
                  </a:lnTo>
                  <a:lnTo>
                    <a:pt x="517" y="180"/>
                  </a:lnTo>
                  <a:lnTo>
                    <a:pt x="515" y="177"/>
                  </a:lnTo>
                  <a:lnTo>
                    <a:pt x="513" y="175"/>
                  </a:lnTo>
                  <a:lnTo>
                    <a:pt x="512" y="175"/>
                  </a:lnTo>
                  <a:lnTo>
                    <a:pt x="499" y="154"/>
                  </a:lnTo>
                  <a:lnTo>
                    <a:pt x="492" y="131"/>
                  </a:lnTo>
                  <a:lnTo>
                    <a:pt x="490" y="110"/>
                  </a:lnTo>
                  <a:lnTo>
                    <a:pt x="494" y="87"/>
                  </a:lnTo>
                  <a:lnTo>
                    <a:pt x="502" y="65"/>
                  </a:lnTo>
                  <a:lnTo>
                    <a:pt x="517" y="44"/>
                  </a:lnTo>
                  <a:lnTo>
                    <a:pt x="534" y="28"/>
                  </a:lnTo>
                  <a:lnTo>
                    <a:pt x="555" y="13"/>
                  </a:lnTo>
                  <a:lnTo>
                    <a:pt x="577" y="5"/>
                  </a:lnTo>
                  <a:lnTo>
                    <a:pt x="60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0"/>
            <p:cNvSpPr>
              <a:spLocks/>
            </p:cNvSpPr>
            <p:nvPr userDrawn="1"/>
          </p:nvSpPr>
          <p:spPr bwMode="auto">
            <a:xfrm>
              <a:off x="6145213" y="4384676"/>
              <a:ext cx="434975" cy="476250"/>
            </a:xfrm>
            <a:custGeom>
              <a:avLst/>
              <a:gdLst>
                <a:gd name="T0" fmla="*/ 599 w 1096"/>
                <a:gd name="T1" fmla="*/ 0 h 1202"/>
                <a:gd name="T2" fmla="*/ 723 w 1096"/>
                <a:gd name="T3" fmla="*/ 21 h 1202"/>
                <a:gd name="T4" fmla="*/ 834 w 1096"/>
                <a:gd name="T5" fmla="*/ 64 h 1202"/>
                <a:gd name="T6" fmla="*/ 933 w 1096"/>
                <a:gd name="T7" fmla="*/ 128 h 1202"/>
                <a:gd name="T8" fmla="*/ 1014 w 1096"/>
                <a:gd name="T9" fmla="*/ 210 h 1202"/>
                <a:gd name="T10" fmla="*/ 1075 w 1096"/>
                <a:gd name="T11" fmla="*/ 307 h 1202"/>
                <a:gd name="T12" fmla="*/ 1071 w 1096"/>
                <a:gd name="T13" fmla="*/ 325 h 1202"/>
                <a:gd name="T14" fmla="*/ 1007 w 1096"/>
                <a:gd name="T15" fmla="*/ 268 h 1202"/>
                <a:gd name="T16" fmla="*/ 927 w 1096"/>
                <a:gd name="T17" fmla="*/ 226 h 1202"/>
                <a:gd name="T18" fmla="*/ 838 w 1096"/>
                <a:gd name="T19" fmla="*/ 199 h 1202"/>
                <a:gd name="T20" fmla="*/ 743 w 1096"/>
                <a:gd name="T21" fmla="*/ 188 h 1202"/>
                <a:gd name="T22" fmla="*/ 650 w 1096"/>
                <a:gd name="T23" fmla="*/ 193 h 1202"/>
                <a:gd name="T24" fmla="*/ 561 w 1096"/>
                <a:gd name="T25" fmla="*/ 214 h 1202"/>
                <a:gd name="T26" fmla="*/ 483 w 1096"/>
                <a:gd name="T27" fmla="*/ 249 h 1202"/>
                <a:gd name="T28" fmla="*/ 401 w 1096"/>
                <a:gd name="T29" fmla="*/ 313 h 1202"/>
                <a:gd name="T30" fmla="*/ 339 w 1096"/>
                <a:gd name="T31" fmla="*/ 388 h 1202"/>
                <a:gd name="T32" fmla="*/ 300 w 1096"/>
                <a:gd name="T33" fmla="*/ 470 h 1202"/>
                <a:gd name="T34" fmla="*/ 285 w 1096"/>
                <a:gd name="T35" fmla="*/ 555 h 1202"/>
                <a:gd name="T36" fmla="*/ 296 w 1096"/>
                <a:gd name="T37" fmla="*/ 643 h 1202"/>
                <a:gd name="T38" fmla="*/ 335 w 1096"/>
                <a:gd name="T39" fmla="*/ 730 h 1202"/>
                <a:gd name="T40" fmla="*/ 367 w 1096"/>
                <a:gd name="T41" fmla="*/ 775 h 1202"/>
                <a:gd name="T42" fmla="*/ 383 w 1096"/>
                <a:gd name="T43" fmla="*/ 793 h 1202"/>
                <a:gd name="T44" fmla="*/ 411 w 1096"/>
                <a:gd name="T45" fmla="*/ 827 h 1202"/>
                <a:gd name="T46" fmla="*/ 447 w 1096"/>
                <a:gd name="T47" fmla="*/ 870 h 1202"/>
                <a:gd name="T48" fmla="*/ 489 w 1096"/>
                <a:gd name="T49" fmla="*/ 921 h 1202"/>
                <a:gd name="T50" fmla="*/ 534 w 1096"/>
                <a:gd name="T51" fmla="*/ 974 h 1202"/>
                <a:gd name="T52" fmla="*/ 523 w 1096"/>
                <a:gd name="T53" fmla="*/ 962 h 1202"/>
                <a:gd name="T54" fmla="*/ 551 w 1096"/>
                <a:gd name="T55" fmla="*/ 996 h 1202"/>
                <a:gd name="T56" fmla="*/ 571 w 1096"/>
                <a:gd name="T57" fmla="*/ 1020 h 1202"/>
                <a:gd name="T58" fmla="*/ 578 w 1096"/>
                <a:gd name="T59" fmla="*/ 1028 h 1202"/>
                <a:gd name="T60" fmla="*/ 599 w 1096"/>
                <a:gd name="T61" fmla="*/ 1071 h 1202"/>
                <a:gd name="T62" fmla="*/ 596 w 1096"/>
                <a:gd name="T63" fmla="*/ 1115 h 1202"/>
                <a:gd name="T64" fmla="*/ 574 w 1096"/>
                <a:gd name="T65" fmla="*/ 1158 h 1202"/>
                <a:gd name="T66" fmla="*/ 536 w 1096"/>
                <a:gd name="T67" fmla="*/ 1189 h 1202"/>
                <a:gd name="T68" fmla="*/ 491 w 1096"/>
                <a:gd name="T69" fmla="*/ 1202 h 1202"/>
                <a:gd name="T70" fmla="*/ 447 w 1096"/>
                <a:gd name="T71" fmla="*/ 1196 h 1202"/>
                <a:gd name="T72" fmla="*/ 409 w 1096"/>
                <a:gd name="T73" fmla="*/ 1168 h 1202"/>
                <a:gd name="T74" fmla="*/ 390 w 1096"/>
                <a:gd name="T75" fmla="*/ 1143 h 1202"/>
                <a:gd name="T76" fmla="*/ 104 w 1096"/>
                <a:gd name="T77" fmla="*/ 796 h 1202"/>
                <a:gd name="T78" fmla="*/ 41 w 1096"/>
                <a:gd name="T79" fmla="*/ 682 h 1202"/>
                <a:gd name="T80" fmla="*/ 7 w 1096"/>
                <a:gd name="T81" fmla="*/ 573 h 1202"/>
                <a:gd name="T82" fmla="*/ 0 w 1096"/>
                <a:gd name="T83" fmla="*/ 471 h 1202"/>
                <a:gd name="T84" fmla="*/ 17 w 1096"/>
                <a:gd name="T85" fmla="*/ 375 h 1202"/>
                <a:gd name="T86" fmla="*/ 52 w 1096"/>
                <a:gd name="T87" fmla="*/ 287 h 1202"/>
                <a:gd name="T88" fmla="*/ 103 w 1096"/>
                <a:gd name="T89" fmla="*/ 210 h 1202"/>
                <a:gd name="T90" fmla="*/ 168 w 1096"/>
                <a:gd name="T91" fmla="*/ 144 h 1202"/>
                <a:gd name="T92" fmla="*/ 240 w 1096"/>
                <a:gd name="T93" fmla="*/ 88 h 1202"/>
                <a:gd name="T94" fmla="*/ 318 w 1096"/>
                <a:gd name="T95" fmla="*/ 47 h 1202"/>
                <a:gd name="T96" fmla="*/ 398 w 1096"/>
                <a:gd name="T97" fmla="*/ 19 h 1202"/>
                <a:gd name="T98" fmla="*/ 533 w 1096"/>
                <a:gd name="T99" fmla="*/ 0 h 1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96" h="1202">
                  <a:moveTo>
                    <a:pt x="533" y="0"/>
                  </a:moveTo>
                  <a:lnTo>
                    <a:pt x="599" y="0"/>
                  </a:lnTo>
                  <a:lnTo>
                    <a:pt x="662" y="7"/>
                  </a:lnTo>
                  <a:lnTo>
                    <a:pt x="723" y="21"/>
                  </a:lnTo>
                  <a:lnTo>
                    <a:pt x="780" y="40"/>
                  </a:lnTo>
                  <a:lnTo>
                    <a:pt x="834" y="64"/>
                  </a:lnTo>
                  <a:lnTo>
                    <a:pt x="887" y="94"/>
                  </a:lnTo>
                  <a:lnTo>
                    <a:pt x="933" y="128"/>
                  </a:lnTo>
                  <a:lnTo>
                    <a:pt x="976" y="167"/>
                  </a:lnTo>
                  <a:lnTo>
                    <a:pt x="1014" y="210"/>
                  </a:lnTo>
                  <a:lnTo>
                    <a:pt x="1047" y="256"/>
                  </a:lnTo>
                  <a:lnTo>
                    <a:pt x="1075" y="307"/>
                  </a:lnTo>
                  <a:lnTo>
                    <a:pt x="1096" y="360"/>
                  </a:lnTo>
                  <a:lnTo>
                    <a:pt x="1071" y="325"/>
                  </a:lnTo>
                  <a:lnTo>
                    <a:pt x="1041" y="295"/>
                  </a:lnTo>
                  <a:lnTo>
                    <a:pt x="1007" y="268"/>
                  </a:lnTo>
                  <a:lnTo>
                    <a:pt x="968" y="245"/>
                  </a:lnTo>
                  <a:lnTo>
                    <a:pt x="927" y="226"/>
                  </a:lnTo>
                  <a:lnTo>
                    <a:pt x="883" y="210"/>
                  </a:lnTo>
                  <a:lnTo>
                    <a:pt x="838" y="199"/>
                  </a:lnTo>
                  <a:lnTo>
                    <a:pt x="791" y="192"/>
                  </a:lnTo>
                  <a:lnTo>
                    <a:pt x="743" y="188"/>
                  </a:lnTo>
                  <a:lnTo>
                    <a:pt x="696" y="188"/>
                  </a:lnTo>
                  <a:lnTo>
                    <a:pt x="650" y="193"/>
                  </a:lnTo>
                  <a:lnTo>
                    <a:pt x="605" y="202"/>
                  </a:lnTo>
                  <a:lnTo>
                    <a:pt x="561" y="214"/>
                  </a:lnTo>
                  <a:lnTo>
                    <a:pt x="521" y="229"/>
                  </a:lnTo>
                  <a:lnTo>
                    <a:pt x="483" y="249"/>
                  </a:lnTo>
                  <a:lnTo>
                    <a:pt x="440" y="280"/>
                  </a:lnTo>
                  <a:lnTo>
                    <a:pt x="401" y="313"/>
                  </a:lnTo>
                  <a:lnTo>
                    <a:pt x="368" y="349"/>
                  </a:lnTo>
                  <a:lnTo>
                    <a:pt x="339" y="388"/>
                  </a:lnTo>
                  <a:lnTo>
                    <a:pt x="317" y="427"/>
                  </a:lnTo>
                  <a:lnTo>
                    <a:pt x="300" y="470"/>
                  </a:lnTo>
                  <a:lnTo>
                    <a:pt x="289" y="512"/>
                  </a:lnTo>
                  <a:lnTo>
                    <a:pt x="285" y="555"/>
                  </a:lnTo>
                  <a:lnTo>
                    <a:pt x="287" y="600"/>
                  </a:lnTo>
                  <a:lnTo>
                    <a:pt x="296" y="643"/>
                  </a:lnTo>
                  <a:lnTo>
                    <a:pt x="312" y="687"/>
                  </a:lnTo>
                  <a:lnTo>
                    <a:pt x="335" y="730"/>
                  </a:lnTo>
                  <a:lnTo>
                    <a:pt x="366" y="773"/>
                  </a:lnTo>
                  <a:lnTo>
                    <a:pt x="367" y="775"/>
                  </a:lnTo>
                  <a:lnTo>
                    <a:pt x="373" y="782"/>
                  </a:lnTo>
                  <a:lnTo>
                    <a:pt x="383" y="793"/>
                  </a:lnTo>
                  <a:lnTo>
                    <a:pt x="396" y="809"/>
                  </a:lnTo>
                  <a:lnTo>
                    <a:pt x="411" y="827"/>
                  </a:lnTo>
                  <a:lnTo>
                    <a:pt x="429" y="847"/>
                  </a:lnTo>
                  <a:lnTo>
                    <a:pt x="447" y="870"/>
                  </a:lnTo>
                  <a:lnTo>
                    <a:pt x="468" y="896"/>
                  </a:lnTo>
                  <a:lnTo>
                    <a:pt x="489" y="921"/>
                  </a:lnTo>
                  <a:lnTo>
                    <a:pt x="511" y="948"/>
                  </a:lnTo>
                  <a:lnTo>
                    <a:pt x="534" y="974"/>
                  </a:lnTo>
                  <a:lnTo>
                    <a:pt x="556" y="999"/>
                  </a:lnTo>
                  <a:lnTo>
                    <a:pt x="523" y="962"/>
                  </a:lnTo>
                  <a:lnTo>
                    <a:pt x="538" y="980"/>
                  </a:lnTo>
                  <a:lnTo>
                    <a:pt x="551" y="996"/>
                  </a:lnTo>
                  <a:lnTo>
                    <a:pt x="562" y="1009"/>
                  </a:lnTo>
                  <a:lnTo>
                    <a:pt x="571" y="1020"/>
                  </a:lnTo>
                  <a:lnTo>
                    <a:pt x="577" y="1026"/>
                  </a:lnTo>
                  <a:lnTo>
                    <a:pt x="578" y="1028"/>
                  </a:lnTo>
                  <a:lnTo>
                    <a:pt x="591" y="1049"/>
                  </a:lnTo>
                  <a:lnTo>
                    <a:pt x="599" y="1071"/>
                  </a:lnTo>
                  <a:lnTo>
                    <a:pt x="600" y="1094"/>
                  </a:lnTo>
                  <a:lnTo>
                    <a:pt x="596" y="1115"/>
                  </a:lnTo>
                  <a:lnTo>
                    <a:pt x="588" y="1137"/>
                  </a:lnTo>
                  <a:lnTo>
                    <a:pt x="574" y="1158"/>
                  </a:lnTo>
                  <a:lnTo>
                    <a:pt x="556" y="1176"/>
                  </a:lnTo>
                  <a:lnTo>
                    <a:pt x="536" y="1189"/>
                  </a:lnTo>
                  <a:lnTo>
                    <a:pt x="514" y="1199"/>
                  </a:lnTo>
                  <a:lnTo>
                    <a:pt x="491" y="1202"/>
                  </a:lnTo>
                  <a:lnTo>
                    <a:pt x="469" y="1202"/>
                  </a:lnTo>
                  <a:lnTo>
                    <a:pt x="447" y="1196"/>
                  </a:lnTo>
                  <a:lnTo>
                    <a:pt x="428" y="1184"/>
                  </a:lnTo>
                  <a:lnTo>
                    <a:pt x="409" y="1168"/>
                  </a:lnTo>
                  <a:lnTo>
                    <a:pt x="352" y="1098"/>
                  </a:lnTo>
                  <a:lnTo>
                    <a:pt x="390" y="1143"/>
                  </a:lnTo>
                  <a:lnTo>
                    <a:pt x="149" y="855"/>
                  </a:lnTo>
                  <a:lnTo>
                    <a:pt x="104" y="796"/>
                  </a:lnTo>
                  <a:lnTo>
                    <a:pt x="69" y="739"/>
                  </a:lnTo>
                  <a:lnTo>
                    <a:pt x="41" y="682"/>
                  </a:lnTo>
                  <a:lnTo>
                    <a:pt x="21" y="628"/>
                  </a:lnTo>
                  <a:lnTo>
                    <a:pt x="7" y="573"/>
                  </a:lnTo>
                  <a:lnTo>
                    <a:pt x="1" y="522"/>
                  </a:lnTo>
                  <a:lnTo>
                    <a:pt x="0" y="471"/>
                  </a:lnTo>
                  <a:lnTo>
                    <a:pt x="6" y="421"/>
                  </a:lnTo>
                  <a:lnTo>
                    <a:pt x="17" y="375"/>
                  </a:lnTo>
                  <a:lnTo>
                    <a:pt x="33" y="331"/>
                  </a:lnTo>
                  <a:lnTo>
                    <a:pt x="52" y="287"/>
                  </a:lnTo>
                  <a:lnTo>
                    <a:pt x="77" y="248"/>
                  </a:lnTo>
                  <a:lnTo>
                    <a:pt x="103" y="210"/>
                  </a:lnTo>
                  <a:lnTo>
                    <a:pt x="135" y="175"/>
                  </a:lnTo>
                  <a:lnTo>
                    <a:pt x="168" y="144"/>
                  </a:lnTo>
                  <a:lnTo>
                    <a:pt x="203" y="115"/>
                  </a:lnTo>
                  <a:lnTo>
                    <a:pt x="240" y="88"/>
                  </a:lnTo>
                  <a:lnTo>
                    <a:pt x="279" y="65"/>
                  </a:lnTo>
                  <a:lnTo>
                    <a:pt x="318" y="47"/>
                  </a:lnTo>
                  <a:lnTo>
                    <a:pt x="358" y="31"/>
                  </a:lnTo>
                  <a:lnTo>
                    <a:pt x="398" y="19"/>
                  </a:lnTo>
                  <a:lnTo>
                    <a:pt x="466" y="6"/>
                  </a:lnTo>
                  <a:lnTo>
                    <a:pt x="53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1"/>
            <p:cNvSpPr>
              <a:spLocks noEditPoints="1"/>
            </p:cNvSpPr>
            <p:nvPr userDrawn="1"/>
          </p:nvSpPr>
          <p:spPr bwMode="auto">
            <a:xfrm>
              <a:off x="7675563" y="4867276"/>
              <a:ext cx="52388" cy="50800"/>
            </a:xfrm>
            <a:custGeom>
              <a:avLst/>
              <a:gdLst>
                <a:gd name="T0" fmla="*/ 51 w 130"/>
                <a:gd name="T1" fmla="*/ 60 h 128"/>
                <a:gd name="T2" fmla="*/ 70 w 130"/>
                <a:gd name="T3" fmla="*/ 60 h 128"/>
                <a:gd name="T4" fmla="*/ 77 w 130"/>
                <a:gd name="T5" fmla="*/ 59 h 128"/>
                <a:gd name="T6" fmla="*/ 82 w 130"/>
                <a:gd name="T7" fmla="*/ 55 h 128"/>
                <a:gd name="T8" fmla="*/ 83 w 130"/>
                <a:gd name="T9" fmla="*/ 48 h 128"/>
                <a:gd name="T10" fmla="*/ 82 w 130"/>
                <a:gd name="T11" fmla="*/ 42 h 128"/>
                <a:gd name="T12" fmla="*/ 77 w 130"/>
                <a:gd name="T13" fmla="*/ 38 h 128"/>
                <a:gd name="T14" fmla="*/ 71 w 130"/>
                <a:gd name="T15" fmla="*/ 37 h 128"/>
                <a:gd name="T16" fmla="*/ 51 w 130"/>
                <a:gd name="T17" fmla="*/ 37 h 128"/>
                <a:gd name="T18" fmla="*/ 68 w 130"/>
                <a:gd name="T19" fmla="*/ 28 h 128"/>
                <a:gd name="T20" fmla="*/ 89 w 130"/>
                <a:gd name="T21" fmla="*/ 32 h 128"/>
                <a:gd name="T22" fmla="*/ 95 w 130"/>
                <a:gd name="T23" fmla="*/ 48 h 128"/>
                <a:gd name="T24" fmla="*/ 90 w 130"/>
                <a:gd name="T25" fmla="*/ 63 h 128"/>
                <a:gd name="T26" fmla="*/ 76 w 130"/>
                <a:gd name="T27" fmla="*/ 69 h 128"/>
                <a:gd name="T28" fmla="*/ 84 w 130"/>
                <a:gd name="T29" fmla="*/ 101 h 128"/>
                <a:gd name="T30" fmla="*/ 51 w 130"/>
                <a:gd name="T31" fmla="*/ 69 h 128"/>
                <a:gd name="T32" fmla="*/ 40 w 130"/>
                <a:gd name="T33" fmla="*/ 101 h 128"/>
                <a:gd name="T34" fmla="*/ 66 w 130"/>
                <a:gd name="T35" fmla="*/ 11 h 128"/>
                <a:gd name="T36" fmla="*/ 34 w 130"/>
                <a:gd name="T37" fmla="*/ 20 h 128"/>
                <a:gd name="T38" fmla="*/ 16 w 130"/>
                <a:gd name="T39" fmla="*/ 47 h 128"/>
                <a:gd name="T40" fmla="*/ 16 w 130"/>
                <a:gd name="T41" fmla="*/ 82 h 128"/>
                <a:gd name="T42" fmla="*/ 34 w 130"/>
                <a:gd name="T43" fmla="*/ 107 h 128"/>
                <a:gd name="T44" fmla="*/ 66 w 130"/>
                <a:gd name="T45" fmla="*/ 117 h 128"/>
                <a:gd name="T46" fmla="*/ 96 w 130"/>
                <a:gd name="T47" fmla="*/ 107 h 128"/>
                <a:gd name="T48" fmla="*/ 115 w 130"/>
                <a:gd name="T49" fmla="*/ 82 h 128"/>
                <a:gd name="T50" fmla="*/ 115 w 130"/>
                <a:gd name="T51" fmla="*/ 47 h 128"/>
                <a:gd name="T52" fmla="*/ 96 w 130"/>
                <a:gd name="T53" fmla="*/ 20 h 128"/>
                <a:gd name="T54" fmla="*/ 66 w 130"/>
                <a:gd name="T55" fmla="*/ 11 h 128"/>
                <a:gd name="T56" fmla="*/ 85 w 130"/>
                <a:gd name="T57" fmla="*/ 3 h 128"/>
                <a:gd name="T58" fmla="*/ 118 w 130"/>
                <a:gd name="T59" fmla="*/ 25 h 128"/>
                <a:gd name="T60" fmla="*/ 130 w 130"/>
                <a:gd name="T61" fmla="*/ 64 h 128"/>
                <a:gd name="T62" fmla="*/ 118 w 130"/>
                <a:gd name="T63" fmla="*/ 102 h 128"/>
                <a:gd name="T64" fmla="*/ 85 w 130"/>
                <a:gd name="T65" fmla="*/ 125 h 128"/>
                <a:gd name="T66" fmla="*/ 45 w 130"/>
                <a:gd name="T67" fmla="*/ 125 h 128"/>
                <a:gd name="T68" fmla="*/ 13 w 130"/>
                <a:gd name="T69" fmla="*/ 102 h 128"/>
                <a:gd name="T70" fmla="*/ 0 w 130"/>
                <a:gd name="T71" fmla="*/ 64 h 128"/>
                <a:gd name="T72" fmla="*/ 13 w 130"/>
                <a:gd name="T73" fmla="*/ 25 h 128"/>
                <a:gd name="T74" fmla="*/ 45 w 130"/>
                <a:gd name="T75" fmla="*/ 3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0" h="128">
                  <a:moveTo>
                    <a:pt x="51" y="37"/>
                  </a:moveTo>
                  <a:lnTo>
                    <a:pt x="51" y="60"/>
                  </a:lnTo>
                  <a:lnTo>
                    <a:pt x="66" y="60"/>
                  </a:lnTo>
                  <a:lnTo>
                    <a:pt x="70" y="60"/>
                  </a:lnTo>
                  <a:lnTo>
                    <a:pt x="73" y="59"/>
                  </a:lnTo>
                  <a:lnTo>
                    <a:pt x="77" y="59"/>
                  </a:lnTo>
                  <a:lnTo>
                    <a:pt x="79" y="56"/>
                  </a:lnTo>
                  <a:lnTo>
                    <a:pt x="82" y="55"/>
                  </a:lnTo>
                  <a:lnTo>
                    <a:pt x="83" y="52"/>
                  </a:lnTo>
                  <a:lnTo>
                    <a:pt x="83" y="48"/>
                  </a:lnTo>
                  <a:lnTo>
                    <a:pt x="83" y="44"/>
                  </a:lnTo>
                  <a:lnTo>
                    <a:pt x="82" y="42"/>
                  </a:lnTo>
                  <a:lnTo>
                    <a:pt x="79" y="40"/>
                  </a:lnTo>
                  <a:lnTo>
                    <a:pt x="77" y="38"/>
                  </a:lnTo>
                  <a:lnTo>
                    <a:pt x="73" y="37"/>
                  </a:lnTo>
                  <a:lnTo>
                    <a:pt x="71" y="37"/>
                  </a:lnTo>
                  <a:lnTo>
                    <a:pt x="67" y="37"/>
                  </a:lnTo>
                  <a:lnTo>
                    <a:pt x="51" y="37"/>
                  </a:lnTo>
                  <a:close/>
                  <a:moveTo>
                    <a:pt x="40" y="28"/>
                  </a:moveTo>
                  <a:lnTo>
                    <a:pt x="68" y="28"/>
                  </a:lnTo>
                  <a:lnTo>
                    <a:pt x="81" y="29"/>
                  </a:lnTo>
                  <a:lnTo>
                    <a:pt x="89" y="32"/>
                  </a:lnTo>
                  <a:lnTo>
                    <a:pt x="94" y="38"/>
                  </a:lnTo>
                  <a:lnTo>
                    <a:pt x="95" y="48"/>
                  </a:lnTo>
                  <a:lnTo>
                    <a:pt x="94" y="56"/>
                  </a:lnTo>
                  <a:lnTo>
                    <a:pt x="90" y="63"/>
                  </a:lnTo>
                  <a:lnTo>
                    <a:pt x="83" y="66"/>
                  </a:lnTo>
                  <a:lnTo>
                    <a:pt x="76" y="69"/>
                  </a:lnTo>
                  <a:lnTo>
                    <a:pt x="98" y="101"/>
                  </a:lnTo>
                  <a:lnTo>
                    <a:pt x="84" y="101"/>
                  </a:lnTo>
                  <a:lnTo>
                    <a:pt x="65" y="69"/>
                  </a:lnTo>
                  <a:lnTo>
                    <a:pt x="51" y="69"/>
                  </a:lnTo>
                  <a:lnTo>
                    <a:pt x="51" y="101"/>
                  </a:lnTo>
                  <a:lnTo>
                    <a:pt x="40" y="101"/>
                  </a:lnTo>
                  <a:lnTo>
                    <a:pt x="40" y="28"/>
                  </a:lnTo>
                  <a:close/>
                  <a:moveTo>
                    <a:pt x="66" y="11"/>
                  </a:moveTo>
                  <a:lnTo>
                    <a:pt x="49" y="13"/>
                  </a:lnTo>
                  <a:lnTo>
                    <a:pt x="34" y="20"/>
                  </a:lnTo>
                  <a:lnTo>
                    <a:pt x="23" y="32"/>
                  </a:lnTo>
                  <a:lnTo>
                    <a:pt x="16" y="47"/>
                  </a:lnTo>
                  <a:lnTo>
                    <a:pt x="14" y="64"/>
                  </a:lnTo>
                  <a:lnTo>
                    <a:pt x="16" y="82"/>
                  </a:lnTo>
                  <a:lnTo>
                    <a:pt x="23" y="96"/>
                  </a:lnTo>
                  <a:lnTo>
                    <a:pt x="34" y="107"/>
                  </a:lnTo>
                  <a:lnTo>
                    <a:pt x="49" y="114"/>
                  </a:lnTo>
                  <a:lnTo>
                    <a:pt x="66" y="117"/>
                  </a:lnTo>
                  <a:lnTo>
                    <a:pt x="82" y="114"/>
                  </a:lnTo>
                  <a:lnTo>
                    <a:pt x="96" y="107"/>
                  </a:lnTo>
                  <a:lnTo>
                    <a:pt x="107" y="96"/>
                  </a:lnTo>
                  <a:lnTo>
                    <a:pt x="115" y="82"/>
                  </a:lnTo>
                  <a:lnTo>
                    <a:pt x="118" y="64"/>
                  </a:lnTo>
                  <a:lnTo>
                    <a:pt x="115" y="47"/>
                  </a:lnTo>
                  <a:lnTo>
                    <a:pt x="107" y="32"/>
                  </a:lnTo>
                  <a:lnTo>
                    <a:pt x="96" y="20"/>
                  </a:lnTo>
                  <a:lnTo>
                    <a:pt x="82" y="13"/>
                  </a:lnTo>
                  <a:lnTo>
                    <a:pt x="66" y="11"/>
                  </a:lnTo>
                  <a:close/>
                  <a:moveTo>
                    <a:pt x="66" y="0"/>
                  </a:moveTo>
                  <a:lnTo>
                    <a:pt x="85" y="3"/>
                  </a:lnTo>
                  <a:lnTo>
                    <a:pt x="104" y="12"/>
                  </a:lnTo>
                  <a:lnTo>
                    <a:pt x="118" y="25"/>
                  </a:lnTo>
                  <a:lnTo>
                    <a:pt x="127" y="43"/>
                  </a:lnTo>
                  <a:lnTo>
                    <a:pt x="130" y="64"/>
                  </a:lnTo>
                  <a:lnTo>
                    <a:pt x="127" y="84"/>
                  </a:lnTo>
                  <a:lnTo>
                    <a:pt x="118" y="102"/>
                  </a:lnTo>
                  <a:lnTo>
                    <a:pt x="104" y="116"/>
                  </a:lnTo>
                  <a:lnTo>
                    <a:pt x="85" y="125"/>
                  </a:lnTo>
                  <a:lnTo>
                    <a:pt x="66" y="128"/>
                  </a:lnTo>
                  <a:lnTo>
                    <a:pt x="45" y="125"/>
                  </a:lnTo>
                  <a:lnTo>
                    <a:pt x="27" y="116"/>
                  </a:lnTo>
                  <a:lnTo>
                    <a:pt x="13" y="102"/>
                  </a:lnTo>
                  <a:lnTo>
                    <a:pt x="4" y="84"/>
                  </a:lnTo>
                  <a:lnTo>
                    <a:pt x="0" y="64"/>
                  </a:lnTo>
                  <a:lnTo>
                    <a:pt x="4" y="43"/>
                  </a:lnTo>
                  <a:lnTo>
                    <a:pt x="13" y="25"/>
                  </a:lnTo>
                  <a:lnTo>
                    <a:pt x="27" y="12"/>
                  </a:lnTo>
                  <a:lnTo>
                    <a:pt x="45" y="3"/>
                  </a:lnTo>
                  <a:lnTo>
                    <a:pt x="6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2"/>
            <p:cNvSpPr>
              <a:spLocks noEditPoints="1"/>
            </p:cNvSpPr>
            <p:nvPr userDrawn="1"/>
          </p:nvSpPr>
          <p:spPr bwMode="auto">
            <a:xfrm>
              <a:off x="6591301" y="4867276"/>
              <a:ext cx="52388" cy="50800"/>
            </a:xfrm>
            <a:custGeom>
              <a:avLst/>
              <a:gdLst>
                <a:gd name="T0" fmla="*/ 51 w 130"/>
                <a:gd name="T1" fmla="*/ 60 h 128"/>
                <a:gd name="T2" fmla="*/ 69 w 130"/>
                <a:gd name="T3" fmla="*/ 60 h 128"/>
                <a:gd name="T4" fmla="*/ 75 w 130"/>
                <a:gd name="T5" fmla="*/ 59 h 128"/>
                <a:gd name="T6" fmla="*/ 81 w 130"/>
                <a:gd name="T7" fmla="*/ 55 h 128"/>
                <a:gd name="T8" fmla="*/ 82 w 130"/>
                <a:gd name="T9" fmla="*/ 48 h 128"/>
                <a:gd name="T10" fmla="*/ 81 w 130"/>
                <a:gd name="T11" fmla="*/ 42 h 128"/>
                <a:gd name="T12" fmla="*/ 76 w 130"/>
                <a:gd name="T13" fmla="*/ 38 h 128"/>
                <a:gd name="T14" fmla="*/ 70 w 130"/>
                <a:gd name="T15" fmla="*/ 37 h 128"/>
                <a:gd name="T16" fmla="*/ 51 w 130"/>
                <a:gd name="T17" fmla="*/ 37 h 128"/>
                <a:gd name="T18" fmla="*/ 68 w 130"/>
                <a:gd name="T19" fmla="*/ 28 h 128"/>
                <a:gd name="T20" fmla="*/ 88 w 130"/>
                <a:gd name="T21" fmla="*/ 32 h 128"/>
                <a:gd name="T22" fmla="*/ 94 w 130"/>
                <a:gd name="T23" fmla="*/ 48 h 128"/>
                <a:gd name="T24" fmla="*/ 88 w 130"/>
                <a:gd name="T25" fmla="*/ 63 h 128"/>
                <a:gd name="T26" fmla="*/ 75 w 130"/>
                <a:gd name="T27" fmla="*/ 69 h 128"/>
                <a:gd name="T28" fmla="*/ 83 w 130"/>
                <a:gd name="T29" fmla="*/ 101 h 128"/>
                <a:gd name="T30" fmla="*/ 51 w 130"/>
                <a:gd name="T31" fmla="*/ 69 h 128"/>
                <a:gd name="T32" fmla="*/ 40 w 130"/>
                <a:gd name="T33" fmla="*/ 101 h 128"/>
                <a:gd name="T34" fmla="*/ 64 w 130"/>
                <a:gd name="T35" fmla="*/ 11 h 128"/>
                <a:gd name="T36" fmla="*/ 34 w 130"/>
                <a:gd name="T37" fmla="*/ 20 h 128"/>
                <a:gd name="T38" fmla="*/ 14 w 130"/>
                <a:gd name="T39" fmla="*/ 47 h 128"/>
                <a:gd name="T40" fmla="*/ 14 w 130"/>
                <a:gd name="T41" fmla="*/ 82 h 128"/>
                <a:gd name="T42" fmla="*/ 34 w 130"/>
                <a:gd name="T43" fmla="*/ 107 h 128"/>
                <a:gd name="T44" fmla="*/ 64 w 130"/>
                <a:gd name="T45" fmla="*/ 117 h 128"/>
                <a:gd name="T46" fmla="*/ 96 w 130"/>
                <a:gd name="T47" fmla="*/ 107 h 128"/>
                <a:gd name="T48" fmla="*/ 114 w 130"/>
                <a:gd name="T49" fmla="*/ 82 h 128"/>
                <a:gd name="T50" fmla="*/ 114 w 130"/>
                <a:gd name="T51" fmla="*/ 47 h 128"/>
                <a:gd name="T52" fmla="*/ 96 w 130"/>
                <a:gd name="T53" fmla="*/ 20 h 128"/>
                <a:gd name="T54" fmla="*/ 64 w 130"/>
                <a:gd name="T55" fmla="*/ 11 h 128"/>
                <a:gd name="T56" fmla="*/ 85 w 130"/>
                <a:gd name="T57" fmla="*/ 3 h 128"/>
                <a:gd name="T58" fmla="*/ 117 w 130"/>
                <a:gd name="T59" fmla="*/ 25 h 128"/>
                <a:gd name="T60" fmla="*/ 130 w 130"/>
                <a:gd name="T61" fmla="*/ 64 h 128"/>
                <a:gd name="T62" fmla="*/ 117 w 130"/>
                <a:gd name="T63" fmla="*/ 102 h 128"/>
                <a:gd name="T64" fmla="*/ 85 w 130"/>
                <a:gd name="T65" fmla="*/ 125 h 128"/>
                <a:gd name="T66" fmla="*/ 45 w 130"/>
                <a:gd name="T67" fmla="*/ 125 h 128"/>
                <a:gd name="T68" fmla="*/ 12 w 130"/>
                <a:gd name="T69" fmla="*/ 102 h 128"/>
                <a:gd name="T70" fmla="*/ 0 w 130"/>
                <a:gd name="T71" fmla="*/ 64 h 128"/>
                <a:gd name="T72" fmla="*/ 12 w 130"/>
                <a:gd name="T73" fmla="*/ 25 h 128"/>
                <a:gd name="T74" fmla="*/ 45 w 130"/>
                <a:gd name="T75" fmla="*/ 3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0" h="128">
                  <a:moveTo>
                    <a:pt x="51" y="37"/>
                  </a:moveTo>
                  <a:lnTo>
                    <a:pt x="51" y="60"/>
                  </a:lnTo>
                  <a:lnTo>
                    <a:pt x="64" y="60"/>
                  </a:lnTo>
                  <a:lnTo>
                    <a:pt x="69" y="60"/>
                  </a:lnTo>
                  <a:lnTo>
                    <a:pt x="73" y="59"/>
                  </a:lnTo>
                  <a:lnTo>
                    <a:pt x="75" y="59"/>
                  </a:lnTo>
                  <a:lnTo>
                    <a:pt x="79" y="56"/>
                  </a:lnTo>
                  <a:lnTo>
                    <a:pt x="81" y="55"/>
                  </a:lnTo>
                  <a:lnTo>
                    <a:pt x="82" y="52"/>
                  </a:lnTo>
                  <a:lnTo>
                    <a:pt x="82" y="48"/>
                  </a:lnTo>
                  <a:lnTo>
                    <a:pt x="82" y="44"/>
                  </a:lnTo>
                  <a:lnTo>
                    <a:pt x="81" y="42"/>
                  </a:lnTo>
                  <a:lnTo>
                    <a:pt x="79" y="40"/>
                  </a:lnTo>
                  <a:lnTo>
                    <a:pt x="76" y="38"/>
                  </a:lnTo>
                  <a:lnTo>
                    <a:pt x="73" y="37"/>
                  </a:lnTo>
                  <a:lnTo>
                    <a:pt x="70" y="37"/>
                  </a:lnTo>
                  <a:lnTo>
                    <a:pt x="66" y="37"/>
                  </a:lnTo>
                  <a:lnTo>
                    <a:pt x="51" y="37"/>
                  </a:lnTo>
                  <a:close/>
                  <a:moveTo>
                    <a:pt x="40" y="28"/>
                  </a:moveTo>
                  <a:lnTo>
                    <a:pt x="68" y="28"/>
                  </a:lnTo>
                  <a:lnTo>
                    <a:pt x="80" y="29"/>
                  </a:lnTo>
                  <a:lnTo>
                    <a:pt x="88" y="32"/>
                  </a:lnTo>
                  <a:lnTo>
                    <a:pt x="93" y="38"/>
                  </a:lnTo>
                  <a:lnTo>
                    <a:pt x="94" y="48"/>
                  </a:lnTo>
                  <a:lnTo>
                    <a:pt x="93" y="56"/>
                  </a:lnTo>
                  <a:lnTo>
                    <a:pt x="88" y="63"/>
                  </a:lnTo>
                  <a:lnTo>
                    <a:pt x="82" y="66"/>
                  </a:lnTo>
                  <a:lnTo>
                    <a:pt x="75" y="69"/>
                  </a:lnTo>
                  <a:lnTo>
                    <a:pt x="96" y="101"/>
                  </a:lnTo>
                  <a:lnTo>
                    <a:pt x="83" y="101"/>
                  </a:lnTo>
                  <a:lnTo>
                    <a:pt x="64" y="69"/>
                  </a:lnTo>
                  <a:lnTo>
                    <a:pt x="51" y="69"/>
                  </a:lnTo>
                  <a:lnTo>
                    <a:pt x="51" y="101"/>
                  </a:lnTo>
                  <a:lnTo>
                    <a:pt x="40" y="101"/>
                  </a:lnTo>
                  <a:lnTo>
                    <a:pt x="40" y="28"/>
                  </a:lnTo>
                  <a:close/>
                  <a:moveTo>
                    <a:pt x="64" y="11"/>
                  </a:moveTo>
                  <a:lnTo>
                    <a:pt x="48" y="13"/>
                  </a:lnTo>
                  <a:lnTo>
                    <a:pt x="34" y="20"/>
                  </a:lnTo>
                  <a:lnTo>
                    <a:pt x="22" y="32"/>
                  </a:lnTo>
                  <a:lnTo>
                    <a:pt x="14" y="47"/>
                  </a:lnTo>
                  <a:lnTo>
                    <a:pt x="12" y="64"/>
                  </a:lnTo>
                  <a:lnTo>
                    <a:pt x="14" y="82"/>
                  </a:lnTo>
                  <a:lnTo>
                    <a:pt x="22" y="96"/>
                  </a:lnTo>
                  <a:lnTo>
                    <a:pt x="34" y="107"/>
                  </a:lnTo>
                  <a:lnTo>
                    <a:pt x="48" y="114"/>
                  </a:lnTo>
                  <a:lnTo>
                    <a:pt x="64" y="117"/>
                  </a:lnTo>
                  <a:lnTo>
                    <a:pt x="81" y="114"/>
                  </a:lnTo>
                  <a:lnTo>
                    <a:pt x="96" y="107"/>
                  </a:lnTo>
                  <a:lnTo>
                    <a:pt x="107" y="96"/>
                  </a:lnTo>
                  <a:lnTo>
                    <a:pt x="114" y="82"/>
                  </a:lnTo>
                  <a:lnTo>
                    <a:pt x="116" y="64"/>
                  </a:lnTo>
                  <a:lnTo>
                    <a:pt x="114" y="47"/>
                  </a:lnTo>
                  <a:lnTo>
                    <a:pt x="107" y="32"/>
                  </a:lnTo>
                  <a:lnTo>
                    <a:pt x="96" y="20"/>
                  </a:lnTo>
                  <a:lnTo>
                    <a:pt x="81" y="13"/>
                  </a:lnTo>
                  <a:lnTo>
                    <a:pt x="64" y="11"/>
                  </a:lnTo>
                  <a:close/>
                  <a:moveTo>
                    <a:pt x="64" y="0"/>
                  </a:moveTo>
                  <a:lnTo>
                    <a:pt x="85" y="3"/>
                  </a:lnTo>
                  <a:lnTo>
                    <a:pt x="103" y="12"/>
                  </a:lnTo>
                  <a:lnTo>
                    <a:pt x="117" y="25"/>
                  </a:lnTo>
                  <a:lnTo>
                    <a:pt x="126" y="43"/>
                  </a:lnTo>
                  <a:lnTo>
                    <a:pt x="130" y="64"/>
                  </a:lnTo>
                  <a:lnTo>
                    <a:pt x="126" y="84"/>
                  </a:lnTo>
                  <a:lnTo>
                    <a:pt x="117" y="102"/>
                  </a:lnTo>
                  <a:lnTo>
                    <a:pt x="103" y="116"/>
                  </a:lnTo>
                  <a:lnTo>
                    <a:pt x="85" y="125"/>
                  </a:lnTo>
                  <a:lnTo>
                    <a:pt x="64" y="128"/>
                  </a:lnTo>
                  <a:lnTo>
                    <a:pt x="45" y="125"/>
                  </a:lnTo>
                  <a:lnTo>
                    <a:pt x="26" y="116"/>
                  </a:lnTo>
                  <a:lnTo>
                    <a:pt x="12" y="102"/>
                  </a:lnTo>
                  <a:lnTo>
                    <a:pt x="2" y="84"/>
                  </a:lnTo>
                  <a:lnTo>
                    <a:pt x="0" y="64"/>
                  </a:lnTo>
                  <a:lnTo>
                    <a:pt x="2" y="43"/>
                  </a:lnTo>
                  <a:lnTo>
                    <a:pt x="12" y="25"/>
                  </a:lnTo>
                  <a:lnTo>
                    <a:pt x="26" y="12"/>
                  </a:lnTo>
                  <a:lnTo>
                    <a:pt x="45" y="3"/>
                  </a:lnTo>
                  <a:lnTo>
                    <a:pt x="6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70084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4" r:id="rId1"/>
    <p:sldLayoutId id="2147484005" r:id="rId2"/>
    <p:sldLayoutId id="2147484006" r:id="rId3"/>
    <p:sldLayoutId id="2147484007" r:id="rId4"/>
    <p:sldLayoutId id="2147484008" r:id="rId5"/>
    <p:sldLayoutId id="2147484009" r:id="rId6"/>
    <p:sldLayoutId id="2147484010" r:id="rId7"/>
    <p:sldLayoutId id="2147484011" r:id="rId8"/>
    <p:sldLayoutId id="2147484012" r:id="rId9"/>
  </p:sldLayoutIdLst>
  <p:transition>
    <p:fade/>
  </p:transition>
  <p:hf sldNum="0" hdr="0" ftr="0" dt="0"/>
  <p:txStyles>
    <p:titleStyle>
      <a:lvl1pPr algn="ctr" defTabSz="182880" rtl="0" eaLnBrk="1" latinLnBrk="0" hangingPunct="1">
        <a:spcBef>
          <a:spcPct val="0"/>
        </a:spcBef>
        <a:buNone/>
        <a:defRPr sz="2800" kern="1200" cap="none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365760" rtl="0" eaLnBrk="1" latinLnBrk="0" hangingPunct="1">
        <a:lnSpc>
          <a:spcPct val="85000"/>
        </a:lnSpc>
        <a:spcBef>
          <a:spcPts val="800"/>
        </a:spcBef>
        <a:buClr>
          <a:schemeClr val="accent1">
            <a:lumMod val="40000"/>
            <a:lumOff val="60000"/>
          </a:schemeClr>
        </a:buClr>
        <a:buSzPct val="80000"/>
        <a:buFont typeface="Arial" pitchFamily="34" charset="0"/>
        <a:buChar char="•"/>
        <a:defRPr sz="2000" b="0" kern="1200" cap="none" baseline="0">
          <a:solidFill>
            <a:schemeClr val="bg1"/>
          </a:solidFill>
          <a:latin typeface="+mn-lt"/>
          <a:ea typeface="+mn-ea"/>
          <a:cs typeface="+mn-cs"/>
        </a:defRPr>
      </a:lvl1pPr>
      <a:lvl2pPr marL="365760" indent="-182880" algn="l" defTabSz="365760" rtl="0" eaLnBrk="1" latinLnBrk="0" hangingPunct="1">
        <a:lnSpc>
          <a:spcPct val="85000"/>
        </a:lnSpc>
        <a:spcBef>
          <a:spcPts val="800"/>
        </a:spcBef>
        <a:buClr>
          <a:schemeClr val="bg1">
            <a:lumMod val="75000"/>
          </a:schemeClr>
        </a:buClr>
        <a:buSzPct val="80000"/>
        <a:buFont typeface="Arial" pitchFamily="34" charset="0"/>
        <a:buChar char="•"/>
        <a:tabLst/>
        <a:defRPr sz="1800" kern="1200" baseline="0">
          <a:solidFill>
            <a:schemeClr val="bg1">
              <a:lumMod val="75000"/>
            </a:schemeClr>
          </a:solidFill>
          <a:latin typeface="+mn-lt"/>
          <a:ea typeface="+mn-ea"/>
          <a:cs typeface="+mn-cs"/>
        </a:defRPr>
      </a:lvl2pPr>
      <a:lvl3pPr marL="548640" indent="-182880" algn="l" defTabSz="365760" rtl="0" eaLnBrk="1" latinLnBrk="0" hangingPunct="1">
        <a:lnSpc>
          <a:spcPct val="85000"/>
        </a:lnSpc>
        <a:spcBef>
          <a:spcPts val="800"/>
        </a:spcBef>
        <a:buClr>
          <a:schemeClr val="bg1">
            <a:lumMod val="75000"/>
          </a:schemeClr>
        </a:buClr>
        <a:buSzPct val="100000"/>
        <a:buFont typeface="Calibri" panose="020F0502020204030204" pitchFamily="34" charset="0"/>
        <a:buChar char="-"/>
        <a:defRPr sz="1400" kern="1200" baseline="0">
          <a:solidFill>
            <a:schemeClr val="bg1">
              <a:lumMod val="75000"/>
            </a:schemeClr>
          </a:solidFill>
          <a:latin typeface="+mn-lt"/>
          <a:ea typeface="+mn-ea"/>
          <a:cs typeface="+mn-cs"/>
        </a:defRPr>
      </a:lvl3pPr>
      <a:lvl4pPr marL="731520" indent="-182880" algn="l" defTabSz="365760" rtl="0" eaLnBrk="1" latinLnBrk="0" hangingPunct="1">
        <a:lnSpc>
          <a:spcPct val="120000"/>
        </a:lnSpc>
        <a:spcBef>
          <a:spcPts val="0"/>
        </a:spcBef>
        <a:buClr>
          <a:schemeClr val="tx1">
            <a:lumMod val="65000"/>
            <a:lumOff val="35000"/>
          </a:schemeClr>
        </a:buClr>
        <a:buSzPct val="100000"/>
        <a:buFont typeface="Calibri" panose="020F0502020204030204" pitchFamily="34" charset="0"/>
        <a:buChar char="-"/>
        <a:defRPr sz="1200" kern="1200" baseline="0">
          <a:solidFill>
            <a:schemeClr val="tx1">
              <a:lumMod val="65000"/>
              <a:lumOff val="35000"/>
            </a:schemeClr>
          </a:solidFill>
          <a:latin typeface="+mj-lt"/>
          <a:ea typeface="+mn-ea"/>
          <a:cs typeface="+mn-cs"/>
        </a:defRPr>
      </a:lvl4pPr>
      <a:lvl5pPr marL="914400" indent="-182880" algn="l" defTabSz="365760" rtl="0" eaLnBrk="1" latinLnBrk="0" hangingPunct="1">
        <a:lnSpc>
          <a:spcPct val="120000"/>
        </a:lnSpc>
        <a:spcBef>
          <a:spcPts val="0"/>
        </a:spcBef>
        <a:buClr>
          <a:schemeClr val="tx1">
            <a:lumMod val="65000"/>
            <a:lumOff val="35000"/>
          </a:schemeClr>
        </a:buClr>
        <a:buSzPct val="100000"/>
        <a:buFont typeface="Calibri" panose="020F0502020204030204" pitchFamily="34" charset="0"/>
        <a:buChar char="-"/>
        <a:defRPr sz="1000" kern="1200" baseline="0">
          <a:solidFill>
            <a:schemeClr val="tx1">
              <a:lumMod val="65000"/>
              <a:lumOff val="35000"/>
            </a:schemeClr>
          </a:solidFill>
          <a:latin typeface="+mj-lt"/>
          <a:ea typeface="+mn-ea"/>
          <a:cs typeface="+mn-cs"/>
        </a:defRPr>
      </a:lvl5pPr>
      <a:lvl6pPr marL="1097280" indent="-182880" algn="l" defTabSz="3657600" rtl="0" eaLnBrk="1" latinLnBrk="0" hangingPunct="1">
        <a:lnSpc>
          <a:spcPct val="120000"/>
        </a:lnSpc>
        <a:spcBef>
          <a:spcPts val="0"/>
        </a:spcBef>
        <a:buClr>
          <a:schemeClr val="accent1"/>
        </a:buClr>
        <a:buSzPct val="80000"/>
        <a:buFont typeface="Arial" pitchFamily="34" charset="0"/>
        <a:buChar char="•"/>
        <a:defRPr sz="1000" kern="1200">
          <a:solidFill>
            <a:schemeClr val="tx2"/>
          </a:solidFill>
          <a:latin typeface="+mn-lt"/>
          <a:ea typeface="+mn-ea"/>
          <a:cs typeface="+mn-cs"/>
        </a:defRPr>
      </a:lvl6pPr>
      <a:lvl7pPr marL="1280160" indent="-182880" algn="l" defTabSz="3657600" rtl="0" eaLnBrk="1" latinLnBrk="0" hangingPunct="1">
        <a:lnSpc>
          <a:spcPct val="120000"/>
        </a:lnSpc>
        <a:spcBef>
          <a:spcPts val="0"/>
        </a:spcBef>
        <a:buClr>
          <a:schemeClr val="accent1"/>
        </a:buClr>
        <a:buSzPct val="80000"/>
        <a:buFont typeface="Arial" pitchFamily="34" charset="0"/>
        <a:buChar char="•"/>
        <a:defRPr sz="1000" kern="1200">
          <a:solidFill>
            <a:schemeClr val="tx2"/>
          </a:solidFill>
          <a:latin typeface="+mn-lt"/>
          <a:ea typeface="+mn-ea"/>
          <a:cs typeface="+mn-cs"/>
        </a:defRPr>
      </a:lvl7pPr>
      <a:lvl8pPr marL="1463040" indent="-182880" algn="l" defTabSz="914400" rtl="0" eaLnBrk="1" latinLnBrk="0" hangingPunct="1">
        <a:lnSpc>
          <a:spcPct val="120000"/>
        </a:lnSpc>
        <a:spcBef>
          <a:spcPts val="0"/>
        </a:spcBef>
        <a:buClr>
          <a:schemeClr val="accent1"/>
        </a:buClr>
        <a:buSzPct val="80000"/>
        <a:buFont typeface="Arial" pitchFamily="34" charset="0"/>
        <a:buChar char="•"/>
        <a:defRPr sz="1000" kern="1200">
          <a:solidFill>
            <a:schemeClr val="tx2"/>
          </a:solidFill>
          <a:latin typeface="+mn-lt"/>
          <a:ea typeface="+mn-ea"/>
          <a:cs typeface="+mn-cs"/>
        </a:defRPr>
      </a:lvl8pPr>
      <a:lvl9pPr marL="1645920" indent="-182880" algn="l" defTabSz="365760" rtl="0" eaLnBrk="1" latinLnBrk="0" hangingPunct="1">
        <a:lnSpc>
          <a:spcPct val="120000"/>
        </a:lnSpc>
        <a:spcBef>
          <a:spcPts val="0"/>
        </a:spcBef>
        <a:buClr>
          <a:schemeClr val="accent1"/>
        </a:buClr>
        <a:buSzPct val="80000"/>
        <a:buFont typeface="Arial" pitchFamily="34" charset="0"/>
        <a:buChar char="•"/>
        <a:defRPr sz="10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6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png"/><Relationship Id="rId18" Type="http://schemas.openxmlformats.org/officeDocument/2006/relationships/image" Target="../media/image62.png"/><Relationship Id="rId26" Type="http://schemas.openxmlformats.org/officeDocument/2006/relationships/image" Target="../media/image70.png"/><Relationship Id="rId39" Type="http://schemas.openxmlformats.org/officeDocument/2006/relationships/image" Target="../media/image82.png"/><Relationship Id="rId3" Type="http://schemas.openxmlformats.org/officeDocument/2006/relationships/image" Target="../media/image47.png"/><Relationship Id="rId21" Type="http://schemas.openxmlformats.org/officeDocument/2006/relationships/image" Target="../media/image65.png"/><Relationship Id="rId34" Type="http://schemas.openxmlformats.org/officeDocument/2006/relationships/image" Target="../media/image78.png"/><Relationship Id="rId7" Type="http://schemas.openxmlformats.org/officeDocument/2006/relationships/image" Target="../media/image51.png"/><Relationship Id="rId12" Type="http://schemas.openxmlformats.org/officeDocument/2006/relationships/image" Target="../media/image56.png"/><Relationship Id="rId17" Type="http://schemas.openxmlformats.org/officeDocument/2006/relationships/image" Target="../media/image61.png"/><Relationship Id="rId25" Type="http://schemas.openxmlformats.org/officeDocument/2006/relationships/image" Target="../media/image69.png"/><Relationship Id="rId33" Type="http://schemas.openxmlformats.org/officeDocument/2006/relationships/image" Target="../media/image77.jpeg"/><Relationship Id="rId38" Type="http://schemas.openxmlformats.org/officeDocument/2006/relationships/hyperlink" Target="http://people.csail.mit.edu/beenkim/papers/KIM2016NIPS_MMD.pdf" TargetMode="External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60.png"/><Relationship Id="rId20" Type="http://schemas.openxmlformats.org/officeDocument/2006/relationships/image" Target="../media/image64.png"/><Relationship Id="rId29" Type="http://schemas.openxmlformats.org/officeDocument/2006/relationships/image" Target="../media/image73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24" Type="http://schemas.openxmlformats.org/officeDocument/2006/relationships/image" Target="../media/image68.png"/><Relationship Id="rId32" Type="http://schemas.openxmlformats.org/officeDocument/2006/relationships/image" Target="../media/image76.png"/><Relationship Id="rId37" Type="http://schemas.openxmlformats.org/officeDocument/2006/relationships/image" Target="../media/image81.jpeg"/><Relationship Id="rId5" Type="http://schemas.openxmlformats.org/officeDocument/2006/relationships/image" Target="../media/image49.png"/><Relationship Id="rId15" Type="http://schemas.openxmlformats.org/officeDocument/2006/relationships/image" Target="../media/image59.png"/><Relationship Id="rId23" Type="http://schemas.openxmlformats.org/officeDocument/2006/relationships/image" Target="../media/image67.png"/><Relationship Id="rId28" Type="http://schemas.openxmlformats.org/officeDocument/2006/relationships/image" Target="../media/image72.png"/><Relationship Id="rId36" Type="http://schemas.openxmlformats.org/officeDocument/2006/relationships/image" Target="../media/image80.jpeg"/><Relationship Id="rId10" Type="http://schemas.openxmlformats.org/officeDocument/2006/relationships/image" Target="../media/image54.png"/><Relationship Id="rId19" Type="http://schemas.openxmlformats.org/officeDocument/2006/relationships/image" Target="../media/image63.png"/><Relationship Id="rId31" Type="http://schemas.openxmlformats.org/officeDocument/2006/relationships/image" Target="../media/image75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Relationship Id="rId14" Type="http://schemas.openxmlformats.org/officeDocument/2006/relationships/image" Target="../media/image58.png"/><Relationship Id="rId22" Type="http://schemas.openxmlformats.org/officeDocument/2006/relationships/image" Target="../media/image66.png"/><Relationship Id="rId27" Type="http://schemas.openxmlformats.org/officeDocument/2006/relationships/image" Target="../media/image71.png"/><Relationship Id="rId30" Type="http://schemas.openxmlformats.org/officeDocument/2006/relationships/image" Target="../media/image74.png"/><Relationship Id="rId35" Type="http://schemas.openxmlformats.org/officeDocument/2006/relationships/image" Target="../media/image79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png"/><Relationship Id="rId18" Type="http://schemas.openxmlformats.org/officeDocument/2006/relationships/image" Target="../media/image62.png"/><Relationship Id="rId26" Type="http://schemas.openxmlformats.org/officeDocument/2006/relationships/image" Target="../media/image70.png"/><Relationship Id="rId39" Type="http://schemas.openxmlformats.org/officeDocument/2006/relationships/image" Target="../media/image83.png"/><Relationship Id="rId3" Type="http://schemas.openxmlformats.org/officeDocument/2006/relationships/image" Target="../media/image47.png"/><Relationship Id="rId21" Type="http://schemas.openxmlformats.org/officeDocument/2006/relationships/image" Target="../media/image65.png"/><Relationship Id="rId34" Type="http://schemas.openxmlformats.org/officeDocument/2006/relationships/image" Target="../media/image78.png"/><Relationship Id="rId7" Type="http://schemas.openxmlformats.org/officeDocument/2006/relationships/image" Target="../media/image51.png"/><Relationship Id="rId12" Type="http://schemas.openxmlformats.org/officeDocument/2006/relationships/image" Target="../media/image56.png"/><Relationship Id="rId17" Type="http://schemas.openxmlformats.org/officeDocument/2006/relationships/image" Target="../media/image61.png"/><Relationship Id="rId25" Type="http://schemas.openxmlformats.org/officeDocument/2006/relationships/image" Target="../media/image69.png"/><Relationship Id="rId33" Type="http://schemas.openxmlformats.org/officeDocument/2006/relationships/image" Target="../media/image77.jpeg"/><Relationship Id="rId38" Type="http://schemas.openxmlformats.org/officeDocument/2006/relationships/hyperlink" Target="http://people.csail.mit.edu/beenkim/papers/KIM2016NIPS_MMD.pdf" TargetMode="External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60.png"/><Relationship Id="rId20" Type="http://schemas.openxmlformats.org/officeDocument/2006/relationships/image" Target="../media/image64.png"/><Relationship Id="rId29" Type="http://schemas.openxmlformats.org/officeDocument/2006/relationships/image" Target="../media/image73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24" Type="http://schemas.openxmlformats.org/officeDocument/2006/relationships/image" Target="../media/image68.png"/><Relationship Id="rId32" Type="http://schemas.openxmlformats.org/officeDocument/2006/relationships/image" Target="../media/image76.png"/><Relationship Id="rId37" Type="http://schemas.openxmlformats.org/officeDocument/2006/relationships/image" Target="../media/image81.jpeg"/><Relationship Id="rId40" Type="http://schemas.openxmlformats.org/officeDocument/2006/relationships/image" Target="../media/image84.png"/><Relationship Id="rId5" Type="http://schemas.openxmlformats.org/officeDocument/2006/relationships/image" Target="../media/image49.png"/><Relationship Id="rId15" Type="http://schemas.openxmlformats.org/officeDocument/2006/relationships/image" Target="../media/image59.png"/><Relationship Id="rId23" Type="http://schemas.openxmlformats.org/officeDocument/2006/relationships/image" Target="../media/image67.png"/><Relationship Id="rId28" Type="http://schemas.openxmlformats.org/officeDocument/2006/relationships/image" Target="../media/image72.png"/><Relationship Id="rId36" Type="http://schemas.openxmlformats.org/officeDocument/2006/relationships/image" Target="../media/image80.jpeg"/><Relationship Id="rId10" Type="http://schemas.openxmlformats.org/officeDocument/2006/relationships/image" Target="../media/image54.png"/><Relationship Id="rId19" Type="http://schemas.openxmlformats.org/officeDocument/2006/relationships/image" Target="../media/image63.png"/><Relationship Id="rId31" Type="http://schemas.openxmlformats.org/officeDocument/2006/relationships/image" Target="../media/image75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Relationship Id="rId14" Type="http://schemas.openxmlformats.org/officeDocument/2006/relationships/image" Target="../media/image58.png"/><Relationship Id="rId22" Type="http://schemas.openxmlformats.org/officeDocument/2006/relationships/image" Target="../media/image66.png"/><Relationship Id="rId27" Type="http://schemas.openxmlformats.org/officeDocument/2006/relationships/image" Target="../media/image71.png"/><Relationship Id="rId30" Type="http://schemas.openxmlformats.org/officeDocument/2006/relationships/image" Target="../media/image74.png"/><Relationship Id="rId35" Type="http://schemas.openxmlformats.org/officeDocument/2006/relationships/image" Target="../media/image79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82.png"/><Relationship Id="rId18" Type="http://schemas.openxmlformats.org/officeDocument/2006/relationships/image" Target="../media/image92.png"/><Relationship Id="rId3" Type="http://schemas.openxmlformats.org/officeDocument/2006/relationships/image" Target="../media/image51.png"/><Relationship Id="rId21" Type="http://schemas.openxmlformats.org/officeDocument/2006/relationships/image" Target="../media/image95.png"/><Relationship Id="rId7" Type="http://schemas.openxmlformats.org/officeDocument/2006/relationships/image" Target="../media/image61.png"/><Relationship Id="rId12" Type="http://schemas.openxmlformats.org/officeDocument/2006/relationships/image" Target="../media/image87.png"/><Relationship Id="rId17" Type="http://schemas.openxmlformats.org/officeDocument/2006/relationships/image" Target="../media/image91.png"/><Relationship Id="rId25" Type="http://schemas.openxmlformats.org/officeDocument/2006/relationships/hyperlink" Target="http://people.csail.mit.edu/beenkim/papers/BKim2015NIPS.pdf" TargetMode="External"/><Relationship Id="rId2" Type="http://schemas.openxmlformats.org/officeDocument/2006/relationships/image" Target="../media/image48.png"/><Relationship Id="rId16" Type="http://schemas.openxmlformats.org/officeDocument/2006/relationships/image" Target="../media/image90.png"/><Relationship Id="rId20" Type="http://schemas.openxmlformats.org/officeDocument/2006/relationships/image" Target="../media/image94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62.png"/><Relationship Id="rId11" Type="http://schemas.openxmlformats.org/officeDocument/2006/relationships/image" Target="../media/image86.png"/><Relationship Id="rId24" Type="http://schemas.openxmlformats.org/officeDocument/2006/relationships/image" Target="../media/image98.png"/><Relationship Id="rId5" Type="http://schemas.openxmlformats.org/officeDocument/2006/relationships/image" Target="../media/image53.png"/><Relationship Id="rId15" Type="http://schemas.openxmlformats.org/officeDocument/2006/relationships/image" Target="../media/image89.png"/><Relationship Id="rId23" Type="http://schemas.openxmlformats.org/officeDocument/2006/relationships/image" Target="../media/image97.png"/><Relationship Id="rId10" Type="http://schemas.openxmlformats.org/officeDocument/2006/relationships/image" Target="../media/image85.png"/><Relationship Id="rId19" Type="http://schemas.openxmlformats.org/officeDocument/2006/relationships/image" Target="../media/image93.png"/><Relationship Id="rId4" Type="http://schemas.openxmlformats.org/officeDocument/2006/relationships/image" Target="../media/image52.png"/><Relationship Id="rId9" Type="http://schemas.openxmlformats.org/officeDocument/2006/relationships/image" Target="../media/image76.png"/><Relationship Id="rId14" Type="http://schemas.openxmlformats.org/officeDocument/2006/relationships/image" Target="../media/image88.png"/><Relationship Id="rId22" Type="http://schemas.openxmlformats.org/officeDocument/2006/relationships/image" Target="../media/image96.png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3.png"/><Relationship Id="rId18" Type="http://schemas.openxmlformats.org/officeDocument/2006/relationships/image" Target="../media/image108.png"/><Relationship Id="rId26" Type="http://schemas.openxmlformats.org/officeDocument/2006/relationships/image" Target="../media/image59.png"/><Relationship Id="rId39" Type="http://schemas.openxmlformats.org/officeDocument/2006/relationships/image" Target="../media/image116.png"/><Relationship Id="rId21" Type="http://schemas.openxmlformats.org/officeDocument/2006/relationships/image" Target="../media/image55.png"/><Relationship Id="rId34" Type="http://schemas.openxmlformats.org/officeDocument/2006/relationships/image" Target="../media/image113.png"/><Relationship Id="rId42" Type="http://schemas.openxmlformats.org/officeDocument/2006/relationships/image" Target="../media/image67.png"/><Relationship Id="rId47" Type="http://schemas.openxmlformats.org/officeDocument/2006/relationships/image" Target="../media/image120.png"/><Relationship Id="rId50" Type="http://schemas.openxmlformats.org/officeDocument/2006/relationships/image" Target="../media/image73.png"/><Relationship Id="rId55" Type="http://schemas.openxmlformats.org/officeDocument/2006/relationships/image" Target="../media/image125.png"/><Relationship Id="rId7" Type="http://schemas.openxmlformats.org/officeDocument/2006/relationships/image" Target="../media/image49.png"/><Relationship Id="rId12" Type="http://schemas.openxmlformats.org/officeDocument/2006/relationships/image" Target="../media/image103.png"/><Relationship Id="rId17" Type="http://schemas.openxmlformats.org/officeDocument/2006/relationships/image" Target="../media/image107.png"/><Relationship Id="rId25" Type="http://schemas.openxmlformats.org/officeDocument/2006/relationships/image" Target="../media/image58.png"/><Relationship Id="rId33" Type="http://schemas.openxmlformats.org/officeDocument/2006/relationships/image" Target="../media/image64.png"/><Relationship Id="rId38" Type="http://schemas.openxmlformats.org/officeDocument/2006/relationships/image" Target="../media/image66.png"/><Relationship Id="rId46" Type="http://schemas.openxmlformats.org/officeDocument/2006/relationships/image" Target="../media/image70.png"/><Relationship Id="rId59" Type="http://schemas.openxmlformats.org/officeDocument/2006/relationships/image" Target="../media/image76.png"/><Relationship Id="rId2" Type="http://schemas.openxmlformats.org/officeDocument/2006/relationships/image" Target="../media/image99.png"/><Relationship Id="rId16" Type="http://schemas.openxmlformats.org/officeDocument/2006/relationships/image" Target="../media/image106.png"/><Relationship Id="rId20" Type="http://schemas.openxmlformats.org/officeDocument/2006/relationships/image" Target="../media/image54.png"/><Relationship Id="rId29" Type="http://schemas.openxmlformats.org/officeDocument/2006/relationships/image" Target="../media/image61.png"/><Relationship Id="rId41" Type="http://schemas.openxmlformats.org/officeDocument/2006/relationships/image" Target="../media/image118.png"/><Relationship Id="rId54" Type="http://schemas.openxmlformats.org/officeDocument/2006/relationships/image" Target="../media/image124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8.png"/><Relationship Id="rId11" Type="http://schemas.openxmlformats.org/officeDocument/2006/relationships/image" Target="../media/image52.png"/><Relationship Id="rId24" Type="http://schemas.openxmlformats.org/officeDocument/2006/relationships/image" Target="../media/image57.png"/><Relationship Id="rId32" Type="http://schemas.openxmlformats.org/officeDocument/2006/relationships/image" Target="../media/image63.png"/><Relationship Id="rId37" Type="http://schemas.openxmlformats.org/officeDocument/2006/relationships/image" Target="../media/image115.png"/><Relationship Id="rId40" Type="http://schemas.openxmlformats.org/officeDocument/2006/relationships/image" Target="../media/image117.png"/><Relationship Id="rId45" Type="http://schemas.openxmlformats.org/officeDocument/2006/relationships/image" Target="../media/image69.png"/><Relationship Id="rId53" Type="http://schemas.openxmlformats.org/officeDocument/2006/relationships/image" Target="../media/image123.png"/><Relationship Id="rId58" Type="http://schemas.openxmlformats.org/officeDocument/2006/relationships/image" Target="../media/image75.png"/><Relationship Id="rId5" Type="http://schemas.openxmlformats.org/officeDocument/2006/relationships/image" Target="../media/image101.png"/><Relationship Id="rId15" Type="http://schemas.openxmlformats.org/officeDocument/2006/relationships/image" Target="../media/image105.png"/><Relationship Id="rId23" Type="http://schemas.openxmlformats.org/officeDocument/2006/relationships/image" Target="../media/image110.png"/><Relationship Id="rId28" Type="http://schemas.openxmlformats.org/officeDocument/2006/relationships/image" Target="../media/image60.png"/><Relationship Id="rId36" Type="http://schemas.openxmlformats.org/officeDocument/2006/relationships/image" Target="../media/image114.png"/><Relationship Id="rId49" Type="http://schemas.openxmlformats.org/officeDocument/2006/relationships/image" Target="../media/image72.png"/><Relationship Id="rId57" Type="http://schemas.openxmlformats.org/officeDocument/2006/relationships/image" Target="../media/image126.png"/><Relationship Id="rId10" Type="http://schemas.openxmlformats.org/officeDocument/2006/relationships/image" Target="../media/image51.png"/><Relationship Id="rId19" Type="http://schemas.openxmlformats.org/officeDocument/2006/relationships/image" Target="../media/image109.png"/><Relationship Id="rId31" Type="http://schemas.openxmlformats.org/officeDocument/2006/relationships/image" Target="../media/image62.png"/><Relationship Id="rId44" Type="http://schemas.openxmlformats.org/officeDocument/2006/relationships/image" Target="../media/image68.png"/><Relationship Id="rId52" Type="http://schemas.openxmlformats.org/officeDocument/2006/relationships/image" Target="../media/image122.png"/><Relationship Id="rId4" Type="http://schemas.openxmlformats.org/officeDocument/2006/relationships/image" Target="../media/image47.png"/><Relationship Id="rId9" Type="http://schemas.openxmlformats.org/officeDocument/2006/relationships/image" Target="../media/image50.png"/><Relationship Id="rId14" Type="http://schemas.openxmlformats.org/officeDocument/2006/relationships/image" Target="../media/image104.png"/><Relationship Id="rId22" Type="http://schemas.openxmlformats.org/officeDocument/2006/relationships/image" Target="../media/image56.png"/><Relationship Id="rId27" Type="http://schemas.openxmlformats.org/officeDocument/2006/relationships/image" Target="../media/image111.png"/><Relationship Id="rId30" Type="http://schemas.openxmlformats.org/officeDocument/2006/relationships/image" Target="../media/image112.png"/><Relationship Id="rId35" Type="http://schemas.openxmlformats.org/officeDocument/2006/relationships/image" Target="../media/image65.png"/><Relationship Id="rId43" Type="http://schemas.openxmlformats.org/officeDocument/2006/relationships/image" Target="../media/image119.png"/><Relationship Id="rId48" Type="http://schemas.openxmlformats.org/officeDocument/2006/relationships/image" Target="../media/image71.png"/><Relationship Id="rId56" Type="http://schemas.openxmlformats.org/officeDocument/2006/relationships/image" Target="../media/image74.png"/><Relationship Id="rId8" Type="http://schemas.openxmlformats.org/officeDocument/2006/relationships/image" Target="../media/image102.png"/><Relationship Id="rId51" Type="http://schemas.openxmlformats.org/officeDocument/2006/relationships/image" Target="../media/image121.png"/><Relationship Id="rId3" Type="http://schemas.openxmlformats.org/officeDocument/2006/relationships/image" Target="../media/image100.png"/></Relationships>
</file>

<file path=ppt/slides/_rels/slide1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3.png"/><Relationship Id="rId18" Type="http://schemas.openxmlformats.org/officeDocument/2006/relationships/image" Target="../media/image108.png"/><Relationship Id="rId26" Type="http://schemas.openxmlformats.org/officeDocument/2006/relationships/image" Target="../media/image59.png"/><Relationship Id="rId39" Type="http://schemas.openxmlformats.org/officeDocument/2006/relationships/image" Target="../media/image116.png"/><Relationship Id="rId21" Type="http://schemas.openxmlformats.org/officeDocument/2006/relationships/image" Target="../media/image55.png"/><Relationship Id="rId34" Type="http://schemas.openxmlformats.org/officeDocument/2006/relationships/image" Target="../media/image113.png"/><Relationship Id="rId42" Type="http://schemas.openxmlformats.org/officeDocument/2006/relationships/image" Target="../media/image67.png"/><Relationship Id="rId47" Type="http://schemas.openxmlformats.org/officeDocument/2006/relationships/image" Target="../media/image120.png"/><Relationship Id="rId50" Type="http://schemas.openxmlformats.org/officeDocument/2006/relationships/image" Target="../media/image73.png"/><Relationship Id="rId55" Type="http://schemas.openxmlformats.org/officeDocument/2006/relationships/image" Target="../media/image125.png"/><Relationship Id="rId7" Type="http://schemas.openxmlformats.org/officeDocument/2006/relationships/image" Target="../media/image49.png"/><Relationship Id="rId12" Type="http://schemas.openxmlformats.org/officeDocument/2006/relationships/image" Target="../media/image103.png"/><Relationship Id="rId17" Type="http://schemas.openxmlformats.org/officeDocument/2006/relationships/image" Target="../media/image107.png"/><Relationship Id="rId25" Type="http://schemas.openxmlformats.org/officeDocument/2006/relationships/image" Target="../media/image58.png"/><Relationship Id="rId33" Type="http://schemas.openxmlformats.org/officeDocument/2006/relationships/image" Target="../media/image64.png"/><Relationship Id="rId38" Type="http://schemas.openxmlformats.org/officeDocument/2006/relationships/image" Target="../media/image66.png"/><Relationship Id="rId46" Type="http://schemas.openxmlformats.org/officeDocument/2006/relationships/image" Target="../media/image70.png"/><Relationship Id="rId59" Type="http://schemas.openxmlformats.org/officeDocument/2006/relationships/image" Target="../media/image76.png"/><Relationship Id="rId2" Type="http://schemas.openxmlformats.org/officeDocument/2006/relationships/image" Target="../media/image99.png"/><Relationship Id="rId16" Type="http://schemas.openxmlformats.org/officeDocument/2006/relationships/image" Target="../media/image106.png"/><Relationship Id="rId20" Type="http://schemas.openxmlformats.org/officeDocument/2006/relationships/image" Target="../media/image54.png"/><Relationship Id="rId29" Type="http://schemas.openxmlformats.org/officeDocument/2006/relationships/image" Target="../media/image61.png"/><Relationship Id="rId41" Type="http://schemas.openxmlformats.org/officeDocument/2006/relationships/image" Target="../media/image118.png"/><Relationship Id="rId54" Type="http://schemas.openxmlformats.org/officeDocument/2006/relationships/image" Target="../media/image124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8.png"/><Relationship Id="rId11" Type="http://schemas.openxmlformats.org/officeDocument/2006/relationships/image" Target="../media/image52.png"/><Relationship Id="rId24" Type="http://schemas.openxmlformats.org/officeDocument/2006/relationships/image" Target="../media/image57.png"/><Relationship Id="rId32" Type="http://schemas.openxmlformats.org/officeDocument/2006/relationships/image" Target="../media/image63.png"/><Relationship Id="rId37" Type="http://schemas.openxmlformats.org/officeDocument/2006/relationships/image" Target="../media/image115.png"/><Relationship Id="rId40" Type="http://schemas.openxmlformats.org/officeDocument/2006/relationships/image" Target="../media/image117.png"/><Relationship Id="rId45" Type="http://schemas.openxmlformats.org/officeDocument/2006/relationships/image" Target="../media/image69.png"/><Relationship Id="rId53" Type="http://schemas.openxmlformats.org/officeDocument/2006/relationships/image" Target="../media/image123.png"/><Relationship Id="rId58" Type="http://schemas.openxmlformats.org/officeDocument/2006/relationships/image" Target="../media/image75.png"/><Relationship Id="rId5" Type="http://schemas.openxmlformats.org/officeDocument/2006/relationships/image" Target="../media/image101.png"/><Relationship Id="rId15" Type="http://schemas.openxmlformats.org/officeDocument/2006/relationships/image" Target="../media/image105.png"/><Relationship Id="rId23" Type="http://schemas.openxmlformats.org/officeDocument/2006/relationships/image" Target="../media/image110.png"/><Relationship Id="rId28" Type="http://schemas.openxmlformats.org/officeDocument/2006/relationships/image" Target="../media/image60.png"/><Relationship Id="rId36" Type="http://schemas.openxmlformats.org/officeDocument/2006/relationships/image" Target="../media/image114.png"/><Relationship Id="rId49" Type="http://schemas.openxmlformats.org/officeDocument/2006/relationships/image" Target="../media/image72.png"/><Relationship Id="rId57" Type="http://schemas.openxmlformats.org/officeDocument/2006/relationships/image" Target="../media/image126.png"/><Relationship Id="rId10" Type="http://schemas.openxmlformats.org/officeDocument/2006/relationships/image" Target="../media/image51.png"/><Relationship Id="rId19" Type="http://schemas.openxmlformats.org/officeDocument/2006/relationships/image" Target="../media/image109.png"/><Relationship Id="rId31" Type="http://schemas.openxmlformats.org/officeDocument/2006/relationships/image" Target="../media/image62.png"/><Relationship Id="rId44" Type="http://schemas.openxmlformats.org/officeDocument/2006/relationships/image" Target="../media/image68.png"/><Relationship Id="rId52" Type="http://schemas.openxmlformats.org/officeDocument/2006/relationships/image" Target="../media/image122.png"/><Relationship Id="rId60" Type="http://schemas.openxmlformats.org/officeDocument/2006/relationships/hyperlink" Target="https://lvdmaaten.github.io/publications/papers/JMLR_2008.pdf" TargetMode="External"/><Relationship Id="rId4" Type="http://schemas.openxmlformats.org/officeDocument/2006/relationships/image" Target="../media/image47.png"/><Relationship Id="rId9" Type="http://schemas.openxmlformats.org/officeDocument/2006/relationships/image" Target="../media/image50.png"/><Relationship Id="rId14" Type="http://schemas.openxmlformats.org/officeDocument/2006/relationships/image" Target="../media/image104.png"/><Relationship Id="rId22" Type="http://schemas.openxmlformats.org/officeDocument/2006/relationships/image" Target="../media/image56.png"/><Relationship Id="rId27" Type="http://schemas.openxmlformats.org/officeDocument/2006/relationships/image" Target="../media/image111.png"/><Relationship Id="rId30" Type="http://schemas.openxmlformats.org/officeDocument/2006/relationships/image" Target="../media/image112.png"/><Relationship Id="rId35" Type="http://schemas.openxmlformats.org/officeDocument/2006/relationships/image" Target="../media/image65.png"/><Relationship Id="rId43" Type="http://schemas.openxmlformats.org/officeDocument/2006/relationships/image" Target="../media/image119.png"/><Relationship Id="rId48" Type="http://schemas.openxmlformats.org/officeDocument/2006/relationships/image" Target="../media/image71.png"/><Relationship Id="rId56" Type="http://schemas.openxmlformats.org/officeDocument/2006/relationships/image" Target="../media/image74.png"/><Relationship Id="rId8" Type="http://schemas.openxmlformats.org/officeDocument/2006/relationships/image" Target="../media/image102.png"/><Relationship Id="rId51" Type="http://schemas.openxmlformats.org/officeDocument/2006/relationships/image" Target="../media/image121.png"/><Relationship Id="rId3" Type="http://schemas.openxmlformats.org/officeDocument/2006/relationships/image" Target="../media/image10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://brown.edu/Research/kalisnik/mapperPBG.pdf" TargetMode="External"/><Relationship Id="rId1" Type="http://schemas.openxmlformats.org/officeDocument/2006/relationships/slideLayout" Target="../slideLayouts/slideLayout2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6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deeplearningbook.org/" TargetMode="External"/><Relationship Id="rId4" Type="http://schemas.openxmlformats.org/officeDocument/2006/relationships/hyperlink" Target="https://arxiv.org/abs/1311.2901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google.com/url?sa=t&amp;rct=j&amp;q=&amp;esrc=s&amp;source=web&amp;cd=1&amp;cad=rja&amp;uact=8&amp;ved=0ahUKEwj24qSY_eHYAhWCQ98KHQgSCuoQFggpMAA&amp;url=https://distill.pub/2017/feature-visualization&amp;usg=AOvVaw1CohyAQqsJ9J_7ncjvq7qq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www.google.com/url?sa=t&amp;rct=j&amp;q=&amp;esrc=s&amp;source=web&amp;cd=1&amp;cad=rja&amp;uact=8&amp;ved=0ahUKEwj24qSY_eHYAhWCQ98KHQgSCuoQFggpMAA&amp;url=https://distill.pub/2017/feature-visualization&amp;usg=AOvVaw1CohyAQqsJ9J_7ncjvq7qq" TargetMode="External"/><Relationship Id="rId5" Type="http://schemas.openxmlformats.org/officeDocument/2006/relationships/image" Target="../media/image132.jpg"/><Relationship Id="rId4" Type="http://schemas.openxmlformats.org/officeDocument/2006/relationships/image" Target="../media/image1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G"/><Relationship Id="rId2" Type="http://schemas.openxmlformats.org/officeDocument/2006/relationships/image" Target="../media/image133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arxiv.org/pdf/1710.04806.pdf/" TargetMode="Externa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png"/><Relationship Id="rId3" Type="http://schemas.openxmlformats.org/officeDocument/2006/relationships/image" Target="../media/image156.png"/><Relationship Id="rId7" Type="http://schemas.openxmlformats.org/officeDocument/2006/relationships/image" Target="../media/image135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rxiv.org/pdf/1711.06178.pdf" TargetMode="External"/><Relationship Id="rId5" Type="http://schemas.openxmlformats.org/officeDocument/2006/relationships/image" Target="../media/image158.png"/><Relationship Id="rId4" Type="http://schemas.openxmlformats.org/officeDocument/2006/relationships/image" Target="../media/image14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poloclub.gatech.edu/idea2018/papers/idea18-paper10-naitzat.pdf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9.png"/><Relationship Id="rId5" Type="http://schemas.openxmlformats.org/officeDocument/2006/relationships/image" Target="../media/image138.png"/><Relationship Id="rId4" Type="http://schemas.openxmlformats.org/officeDocument/2006/relationships/image" Target="../media/image13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6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0.png"/><Relationship Id="rId2" Type="http://schemas.openxmlformats.org/officeDocument/2006/relationships/image" Target="../media/image110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proceedings.mlr.press/v48/zahavy16.pdf" TargetMode="External"/><Relationship Id="rId2" Type="http://schemas.openxmlformats.org/officeDocument/2006/relationships/image" Target="../media/image141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1610.09064.pdf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4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0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4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Relationship Id="rId4" Type="http://schemas.openxmlformats.org/officeDocument/2006/relationships/hyperlink" Target="https://arxiv.org/pdf/1309.6392.pdf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arxiv.org/abs/1602.04938" TargetMode="External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19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4.png"/><Relationship Id="rId3" Type="http://schemas.openxmlformats.org/officeDocument/2006/relationships/image" Target="../media/image149.png"/><Relationship Id="rId7" Type="http://schemas.openxmlformats.org/officeDocument/2006/relationships/image" Target="../media/image153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52.tiff"/><Relationship Id="rId5" Type="http://schemas.openxmlformats.org/officeDocument/2006/relationships/image" Target="../media/image151.png"/><Relationship Id="rId4" Type="http://schemas.openxmlformats.org/officeDocument/2006/relationships/image" Target="../media/image15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6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57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1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jpe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7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1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1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19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19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19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19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hyperlink" Target="https://blogs.sas.com/content/subconsciousmusings/2017/12/18/interpretability-crucial-trusting-ai-machine-learning/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1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arxiv.org/abs/1602.04938" TargetMode="Externa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hyperlink" Target="http://arxiv.org/abs/1602.04938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9.jp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hyperlink" Target="http://s.interpretable.ml/nips_interpretable_ml_2017_victoria_Krakovna.pdf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2144" y="1356492"/>
            <a:ext cx="6611112" cy="1569660"/>
          </a:xfrm>
        </p:spPr>
        <p:txBody>
          <a:bodyPr/>
          <a:lstStyle/>
          <a:p>
            <a:pPr algn="ctr"/>
            <a:r>
              <a:rPr lang="en-US" dirty="0"/>
              <a:t>Implementing AI Systems </a:t>
            </a:r>
            <a:br>
              <a:rPr lang="en-US" dirty="0"/>
            </a:br>
            <a:r>
              <a:rPr lang="en-US" dirty="0"/>
              <a:t>with </a:t>
            </a:r>
            <a:br>
              <a:rPr lang="en-US" dirty="0"/>
            </a:br>
            <a:r>
              <a:rPr lang="en-US" dirty="0"/>
              <a:t>Interpretability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1152144" y="2926152"/>
            <a:ext cx="6611112" cy="720454"/>
          </a:xfrm>
        </p:spPr>
        <p:txBody>
          <a:bodyPr/>
          <a:lstStyle/>
          <a:p>
            <a:pPr algn="ctr"/>
            <a:r>
              <a:rPr lang="en-US" dirty="0"/>
              <a:t>Ilknur Kaynar-Kabul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7666385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>
                <a:lumMod val="10000"/>
                <a:lumOff val="90000"/>
              </a:schemeClr>
            </a:gs>
            <a:gs pos="100000">
              <a:schemeClr val="bg2">
                <a:lumMod val="1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Interpretability, Transparency and Trust</a:t>
            </a:r>
          </a:p>
        </p:txBody>
      </p:sp>
      <p:graphicFrame>
        <p:nvGraphicFramePr>
          <p:cNvPr id="8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77760188"/>
              </p:ext>
            </p:extLst>
          </p:nvPr>
        </p:nvGraphicFramePr>
        <p:xfrm>
          <a:off x="627761" y="192024"/>
          <a:ext cx="7889875" cy="36433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Rectangle 3"/>
          <p:cNvSpPr/>
          <p:nvPr/>
        </p:nvSpPr>
        <p:spPr>
          <a:xfrm>
            <a:off x="2175157" y="3435227"/>
            <a:ext cx="479368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Understanding and Interpreting Your Data Set</a:t>
            </a:r>
          </a:p>
        </p:txBody>
      </p:sp>
    </p:spTree>
    <p:extLst>
      <p:ext uri="{BB962C8B-B14F-4D97-AF65-F5344CB8AC3E}">
        <p14:creationId xmlns:p14="http://schemas.microsoft.com/office/powerpoint/2010/main" val="2777653770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Statistics with Visualization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3"/>
          </p:nvPr>
        </p:nvSpPr>
        <p:spPr>
          <a:xfrm>
            <a:off x="196645" y="777240"/>
            <a:ext cx="8622890" cy="274320"/>
          </a:xfrm>
        </p:spPr>
        <p:txBody>
          <a:bodyPr/>
          <a:lstStyle/>
          <a:p>
            <a:r>
              <a:rPr lang="en-US" dirty="0"/>
              <a:t>Understand the characteristics of the data and provide preliminary information on how the data is distributed</a:t>
            </a:r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2273709" y="1362456"/>
            <a:ext cx="3886200" cy="3636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37893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Example-based Exploration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Hard to interpret millions of rows with thousands of columns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5"/>
          </p:nvPr>
        </p:nvSpPr>
        <p:spPr>
          <a:xfrm>
            <a:off x="4963634" y="1512343"/>
            <a:ext cx="3886200" cy="3639312"/>
          </a:xfrm>
        </p:spPr>
        <p:txBody>
          <a:bodyPr/>
          <a:lstStyle/>
          <a:p>
            <a:r>
              <a:rPr lang="en-US" dirty="0"/>
              <a:t>Find observations and dimensions</a:t>
            </a:r>
          </a:p>
          <a:p>
            <a:pPr lvl="1"/>
            <a:r>
              <a:rPr lang="en-US" dirty="0"/>
              <a:t>To characterize</a:t>
            </a:r>
          </a:p>
          <a:p>
            <a:pPr lvl="1"/>
            <a:r>
              <a:rPr lang="en-US" dirty="0"/>
              <a:t>To criticize</a:t>
            </a:r>
          </a:p>
          <a:p>
            <a:pPr lvl="1"/>
            <a:r>
              <a:rPr lang="en-US" dirty="0"/>
              <a:t>To distinguish</a:t>
            </a:r>
          </a:p>
        </p:txBody>
      </p:sp>
      <p:sp>
        <p:nvSpPr>
          <p:cNvPr id="6" name="AutoShape 2" descr="http://sww.sas.com/mars/Thumbnail.ThumbnailServlet?recordView=recordCollectionInfoView&amp;catalogID=3&amp;recordID=10057&amp;border=0&amp;field=%7baf4b2e0a-5f6a-11d2-8f20-0000c0e166dc%7d&amp;imageSize=300&amp;quality=8&amp;random=1515698628589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Content Placeholder 3"/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627063" y="1457606"/>
            <a:ext cx="3886200" cy="275375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-18252" y="4940684"/>
            <a:ext cx="1284326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>
                <a:latin typeface="Cordia New" panose="020B0304020202020204" pitchFamily="34" charset="-34"/>
                <a:cs typeface="Cordia New" panose="020B0304020202020204" pitchFamily="34" charset="-34"/>
              </a:rPr>
              <a:t>Image source: https://unsplash.com/</a:t>
            </a:r>
          </a:p>
        </p:txBody>
      </p:sp>
    </p:spTree>
    <p:extLst>
      <p:ext uri="{BB962C8B-B14F-4D97-AF65-F5344CB8AC3E}">
        <p14:creationId xmlns:p14="http://schemas.microsoft.com/office/powerpoint/2010/main" val="4082134377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Oval 57"/>
          <p:cNvSpPr>
            <a:spLocks noChangeAspect="1"/>
          </p:cNvSpPr>
          <p:nvPr/>
        </p:nvSpPr>
        <p:spPr>
          <a:xfrm>
            <a:off x="2427591" y="3168601"/>
            <a:ext cx="1772941" cy="1138697"/>
          </a:xfrm>
          <a:prstGeom prst="ellipse">
            <a:avLst/>
          </a:prstGeom>
          <a:solidFill>
            <a:srgbClr val="FFC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57" name="Oval 56"/>
          <p:cNvSpPr>
            <a:spLocks noChangeAspect="1"/>
          </p:cNvSpPr>
          <p:nvPr/>
        </p:nvSpPr>
        <p:spPr>
          <a:xfrm>
            <a:off x="4260757" y="1583372"/>
            <a:ext cx="1772941" cy="1138697"/>
          </a:xfrm>
          <a:prstGeom prst="ellipse">
            <a:avLst/>
          </a:prstGeom>
          <a:solidFill>
            <a:srgbClr val="FFC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56" name="Oval 55"/>
          <p:cNvSpPr>
            <a:spLocks noChangeAspect="1"/>
          </p:cNvSpPr>
          <p:nvPr/>
        </p:nvSpPr>
        <p:spPr>
          <a:xfrm>
            <a:off x="705533" y="1801266"/>
            <a:ext cx="1631519" cy="1047867"/>
          </a:xfrm>
          <a:prstGeom prst="ellipse">
            <a:avLst/>
          </a:prstGeom>
          <a:solidFill>
            <a:srgbClr val="FFC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Characterize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3"/>
          </p:nvPr>
        </p:nvSpPr>
        <p:spPr>
          <a:xfrm>
            <a:off x="0" y="640080"/>
            <a:ext cx="9144000" cy="274320"/>
          </a:xfrm>
        </p:spPr>
        <p:txBody>
          <a:bodyPr/>
          <a:lstStyle/>
          <a:p>
            <a:r>
              <a:rPr lang="en-US" dirty="0"/>
              <a:t>Find observations that best describes clusters (prototypes)</a:t>
            </a:r>
          </a:p>
        </p:txBody>
      </p:sp>
      <p:sp>
        <p:nvSpPr>
          <p:cNvPr id="34" name="Oval 33"/>
          <p:cNvSpPr>
            <a:spLocks noChangeAspect="1"/>
          </p:cNvSpPr>
          <p:nvPr/>
        </p:nvSpPr>
        <p:spPr>
          <a:xfrm>
            <a:off x="2508845" y="1192528"/>
            <a:ext cx="1568855" cy="1007620"/>
          </a:xfrm>
          <a:prstGeom prst="ellipse">
            <a:avLst/>
          </a:prstGeom>
          <a:solidFill>
            <a:srgbClr val="FFC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1483" y="1863810"/>
            <a:ext cx="257111" cy="21982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7649" y="1939963"/>
            <a:ext cx="394640" cy="29975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4668271" y="1679866"/>
            <a:ext cx="372607" cy="321213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4415" y="2129426"/>
            <a:ext cx="261470" cy="217233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25793" y="2239090"/>
            <a:ext cx="289287" cy="240313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97158" y="1878875"/>
            <a:ext cx="334701" cy="273846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61052" y="2041093"/>
            <a:ext cx="338695" cy="321038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46053" y="2389428"/>
            <a:ext cx="252380" cy="219330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21616" y="2080502"/>
            <a:ext cx="257229" cy="267518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25728" y="3575333"/>
            <a:ext cx="282593" cy="334415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410096" y="2395911"/>
            <a:ext cx="238000" cy="246207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044112" y="1568105"/>
            <a:ext cx="286546" cy="258245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102299" y="1855719"/>
            <a:ext cx="247502" cy="297002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0698" y="3525369"/>
            <a:ext cx="319238" cy="323179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521536" y="3467495"/>
            <a:ext cx="330045" cy="319224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306621" y="2087156"/>
            <a:ext cx="287004" cy="283348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364663" y="3886346"/>
            <a:ext cx="277348" cy="335502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103577" y="3842071"/>
            <a:ext cx="265883" cy="253557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083754" y="1311969"/>
            <a:ext cx="312782" cy="275700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357799" y="1364486"/>
            <a:ext cx="299985" cy="261614"/>
          </a:xfrm>
          <a:prstGeom prst="rect">
            <a:avLst/>
          </a:prstGeom>
        </p:spPr>
      </p:pic>
      <p:pic>
        <p:nvPicPr>
          <p:cNvPr id="84" name="Picture 83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821709" y="3798582"/>
            <a:ext cx="300394" cy="286560"/>
          </a:xfrm>
          <a:prstGeom prst="rect">
            <a:avLst/>
          </a:prstGeom>
        </p:spPr>
      </p:pic>
      <p:pic>
        <p:nvPicPr>
          <p:cNvPr id="86" name="Picture 85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798379" y="1599097"/>
            <a:ext cx="285136" cy="256622"/>
          </a:xfrm>
          <a:prstGeom prst="rect">
            <a:avLst/>
          </a:prstGeom>
        </p:spPr>
      </p:pic>
      <p:pic>
        <p:nvPicPr>
          <p:cNvPr id="87" name="Picture 86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5022639" y="2340337"/>
            <a:ext cx="274519" cy="278131"/>
          </a:xfrm>
          <a:prstGeom prst="rect">
            <a:avLst/>
          </a:prstGeom>
        </p:spPr>
      </p:pic>
      <p:pic>
        <p:nvPicPr>
          <p:cNvPr id="88" name="Picture 87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2934148" y="3260673"/>
            <a:ext cx="307047" cy="264696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517419" y="2174948"/>
            <a:ext cx="264231" cy="238241"/>
          </a:xfrm>
          <a:prstGeom prst="rect">
            <a:avLst/>
          </a:prstGeom>
        </p:spPr>
      </p:pic>
      <p:pic>
        <p:nvPicPr>
          <p:cNvPr id="91" name="Picture 90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1372001" y="1943737"/>
            <a:ext cx="285359" cy="259612"/>
          </a:xfrm>
          <a:prstGeom prst="rect">
            <a:avLst/>
          </a:prstGeom>
        </p:spPr>
      </p:pic>
      <p:pic>
        <p:nvPicPr>
          <p:cNvPr id="92" name="Picture 91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2940395" y="3501312"/>
            <a:ext cx="391856" cy="297270"/>
          </a:xfrm>
          <a:prstGeom prst="rect">
            <a:avLst/>
          </a:prstGeom>
        </p:spPr>
      </p:pic>
      <p:pic>
        <p:nvPicPr>
          <p:cNvPr id="98" name="Picture 97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1015149" y="2066583"/>
            <a:ext cx="266625" cy="281437"/>
          </a:xfrm>
          <a:prstGeom prst="rect">
            <a:avLst/>
          </a:prstGeom>
        </p:spPr>
      </p:pic>
      <p:pic>
        <p:nvPicPr>
          <p:cNvPr id="100" name="Picture 99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907727" y="2367582"/>
            <a:ext cx="212314" cy="236868"/>
          </a:xfrm>
          <a:prstGeom prst="rect">
            <a:avLst/>
          </a:prstGeom>
        </p:spPr>
      </p:pic>
      <p:pic>
        <p:nvPicPr>
          <p:cNvPr id="101" name="Picture 100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3299254" y="3319241"/>
            <a:ext cx="255648" cy="317949"/>
          </a:xfrm>
          <a:prstGeom prst="rect">
            <a:avLst/>
          </a:prstGeom>
        </p:spPr>
      </p:pic>
      <p:pic>
        <p:nvPicPr>
          <p:cNvPr id="102" name="Picture 101"/>
          <p:cNvPicPr>
            <a:picLocks noChangeAspect="1"/>
          </p:cNvPicPr>
          <p:nvPr/>
        </p:nvPicPr>
        <p:blipFill rotWithShape="1"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10" t="5920" r="22620"/>
          <a:stretch/>
        </p:blipFill>
        <p:spPr>
          <a:xfrm>
            <a:off x="1774659" y="2085014"/>
            <a:ext cx="279095" cy="444292"/>
          </a:xfrm>
          <a:prstGeom prst="rect">
            <a:avLst/>
          </a:prstGeom>
        </p:spPr>
      </p:pic>
      <p:pic>
        <p:nvPicPr>
          <p:cNvPr id="103" name="Picture 102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5339915" y="2351714"/>
            <a:ext cx="259531" cy="291272"/>
          </a:xfrm>
          <a:prstGeom prst="rect">
            <a:avLst/>
          </a:prstGeom>
        </p:spPr>
      </p:pic>
      <p:pic>
        <p:nvPicPr>
          <p:cNvPr id="104" name="Content Placeholder 6"/>
          <p:cNvPicPr>
            <a:picLocks noChangeAspect="1"/>
          </p:cNvPicPr>
          <p:nvPr/>
        </p:nvPicPr>
        <p:blipFill rotWithShape="1"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01" b="12907"/>
          <a:stretch/>
        </p:blipFill>
        <p:spPr>
          <a:xfrm>
            <a:off x="3292247" y="1619194"/>
            <a:ext cx="284144" cy="314994"/>
          </a:xfrm>
          <a:prstGeom prst="rect">
            <a:avLst/>
          </a:prstGeom>
        </p:spPr>
      </p:pic>
      <p:pic>
        <p:nvPicPr>
          <p:cNvPr id="105" name="Picture 104"/>
          <p:cNvPicPr>
            <a:picLocks noChangeAspect="1"/>
          </p:cNvPicPr>
          <p:nvPr/>
        </p:nvPicPr>
        <p:blipFill rotWithShape="1"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21" t="13393" r="22107"/>
          <a:stretch/>
        </p:blipFill>
        <p:spPr>
          <a:xfrm>
            <a:off x="4976576" y="1659450"/>
            <a:ext cx="360384" cy="374811"/>
          </a:xfrm>
          <a:prstGeom prst="rect">
            <a:avLst/>
          </a:prstGeom>
        </p:spPr>
      </p:pic>
      <p:pic>
        <p:nvPicPr>
          <p:cNvPr id="106" name="Picture 105"/>
          <p:cNvPicPr>
            <a:picLocks noChangeAspect="1"/>
          </p:cNvPicPr>
          <p:nvPr/>
        </p:nvPicPr>
        <p:blipFill rotWithShape="1"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71" t="27981" r="20976" b="31053"/>
          <a:stretch/>
        </p:blipFill>
        <p:spPr>
          <a:xfrm>
            <a:off x="1619014" y="2407710"/>
            <a:ext cx="375657" cy="28055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598823" y="4561667"/>
            <a:ext cx="60576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rgbClr val="333333"/>
                </a:solidFill>
                <a:hlinkClick r:id="rId38"/>
              </a:rPr>
              <a:t>Examples are not Enough, Learn to Criticize! Criticism for Interpretability</a:t>
            </a:r>
            <a:endParaRPr lang="en-US" sz="800" dirty="0">
              <a:solidFill>
                <a:srgbClr val="333333"/>
              </a:solidFill>
            </a:endParaRPr>
          </a:p>
          <a:p>
            <a:pPr algn="ctr"/>
            <a:r>
              <a:rPr lang="en-US" sz="800" dirty="0">
                <a:solidFill>
                  <a:srgbClr val="333333"/>
                </a:solidFill>
              </a:rPr>
              <a:t>Been Kim, Rajiv Khanna and </a:t>
            </a:r>
            <a:r>
              <a:rPr lang="en-US" sz="800" dirty="0" err="1">
                <a:solidFill>
                  <a:srgbClr val="333333"/>
                </a:solidFill>
              </a:rPr>
              <a:t>Sanmi</a:t>
            </a:r>
            <a:r>
              <a:rPr lang="en-US" sz="800" dirty="0">
                <a:solidFill>
                  <a:srgbClr val="333333"/>
                </a:solidFill>
              </a:rPr>
              <a:t> </a:t>
            </a:r>
            <a:r>
              <a:rPr lang="en-US" sz="800" dirty="0" err="1">
                <a:solidFill>
                  <a:srgbClr val="333333"/>
                </a:solidFill>
              </a:rPr>
              <a:t>Koyejo</a:t>
            </a:r>
            <a:br>
              <a:rPr lang="en-US" sz="800" dirty="0">
                <a:solidFill>
                  <a:srgbClr val="333333"/>
                </a:solidFill>
              </a:rPr>
            </a:br>
            <a:r>
              <a:rPr lang="en-US" sz="800" dirty="0">
                <a:solidFill>
                  <a:srgbClr val="333333"/>
                </a:solidFill>
              </a:rPr>
              <a:t>Neural Information Processing Systems 2016 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540339" y="1028216"/>
            <a:ext cx="0" cy="3315059"/>
          </a:xfrm>
          <a:prstGeom prst="straightConnector1">
            <a:avLst/>
          </a:prstGeom>
          <a:ln w="50800">
            <a:solidFill>
              <a:schemeClr val="tx1">
                <a:lumMod val="95000"/>
                <a:lumOff val="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>
            <a:off x="540339" y="4343275"/>
            <a:ext cx="6556661" cy="13657"/>
          </a:xfrm>
          <a:prstGeom prst="straightConnector1">
            <a:avLst/>
          </a:prstGeom>
          <a:ln w="50800">
            <a:solidFill>
              <a:schemeClr val="tx1">
                <a:lumMod val="95000"/>
                <a:lumOff val="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/>
          <p:nvPr/>
        </p:nvCxnSpPr>
        <p:spPr>
          <a:xfrm flipV="1">
            <a:off x="6052779" y="1944561"/>
            <a:ext cx="599502" cy="89700"/>
          </a:xfrm>
          <a:prstGeom prst="straightConnector1">
            <a:avLst/>
          </a:prstGeom>
          <a:ln w="47625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/>
          <p:nvPr/>
        </p:nvCxnSpPr>
        <p:spPr>
          <a:xfrm flipV="1">
            <a:off x="4266214" y="3577994"/>
            <a:ext cx="986921" cy="88582"/>
          </a:xfrm>
          <a:prstGeom prst="straightConnector1">
            <a:avLst/>
          </a:prstGeom>
          <a:ln w="47625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2" name="Picture 7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08579" y="1493430"/>
            <a:ext cx="966808" cy="803136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5231386" y="3047203"/>
            <a:ext cx="823712" cy="1007676"/>
          </a:xfrm>
          <a:prstGeom prst="rect">
            <a:avLst/>
          </a:prstGeom>
        </p:spPr>
      </p:pic>
      <p:sp>
        <p:nvSpPr>
          <p:cNvPr id="83" name="Rectangle 82"/>
          <p:cNvSpPr/>
          <p:nvPr/>
        </p:nvSpPr>
        <p:spPr>
          <a:xfrm>
            <a:off x="-18252" y="4940684"/>
            <a:ext cx="1284326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>
                <a:latin typeface="Cordia New" panose="020B0304020202020204" pitchFamily="34" charset="-34"/>
                <a:cs typeface="Cordia New" panose="020B0304020202020204" pitchFamily="34" charset="-34"/>
              </a:rPr>
              <a:t>Image source: https://unsplash.com/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6642766" y="2276587"/>
            <a:ext cx="10829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Prototype</a:t>
            </a:r>
          </a:p>
        </p:txBody>
      </p:sp>
      <p:sp>
        <p:nvSpPr>
          <p:cNvPr id="93" name="TextBox 92"/>
          <p:cNvSpPr txBox="1"/>
          <p:nvPr/>
        </p:nvSpPr>
        <p:spPr>
          <a:xfrm>
            <a:off x="5147227" y="3985550"/>
            <a:ext cx="10829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Prototype</a:t>
            </a:r>
          </a:p>
        </p:txBody>
      </p:sp>
    </p:spTree>
    <p:extLst>
      <p:ext uri="{BB962C8B-B14F-4D97-AF65-F5344CB8AC3E}">
        <p14:creationId xmlns:p14="http://schemas.microsoft.com/office/powerpoint/2010/main" val="4048864042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Oval 57"/>
          <p:cNvSpPr>
            <a:spLocks noChangeAspect="1"/>
          </p:cNvSpPr>
          <p:nvPr/>
        </p:nvSpPr>
        <p:spPr>
          <a:xfrm>
            <a:off x="1998715" y="3168601"/>
            <a:ext cx="1772941" cy="1138697"/>
          </a:xfrm>
          <a:prstGeom prst="ellipse">
            <a:avLst/>
          </a:prstGeom>
          <a:solidFill>
            <a:srgbClr val="FFC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57" name="Oval 56"/>
          <p:cNvSpPr>
            <a:spLocks noChangeAspect="1"/>
          </p:cNvSpPr>
          <p:nvPr/>
        </p:nvSpPr>
        <p:spPr>
          <a:xfrm>
            <a:off x="3831881" y="1583372"/>
            <a:ext cx="1772941" cy="1138697"/>
          </a:xfrm>
          <a:prstGeom prst="ellipse">
            <a:avLst/>
          </a:prstGeom>
          <a:solidFill>
            <a:srgbClr val="FFC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56" name="Oval 55"/>
          <p:cNvSpPr>
            <a:spLocks noChangeAspect="1"/>
          </p:cNvSpPr>
          <p:nvPr/>
        </p:nvSpPr>
        <p:spPr>
          <a:xfrm>
            <a:off x="276657" y="1801266"/>
            <a:ext cx="1631519" cy="1047867"/>
          </a:xfrm>
          <a:prstGeom prst="ellipse">
            <a:avLst/>
          </a:prstGeom>
          <a:solidFill>
            <a:srgbClr val="FFC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Criticize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3"/>
          </p:nvPr>
        </p:nvSpPr>
        <p:spPr>
          <a:xfrm>
            <a:off x="0" y="640080"/>
            <a:ext cx="9144000" cy="274320"/>
          </a:xfrm>
        </p:spPr>
        <p:txBody>
          <a:bodyPr/>
          <a:lstStyle/>
          <a:p>
            <a:r>
              <a:rPr lang="en-US" dirty="0"/>
              <a:t>Find minority observations that do not quite fit the model</a:t>
            </a:r>
          </a:p>
        </p:txBody>
      </p:sp>
      <p:sp>
        <p:nvSpPr>
          <p:cNvPr id="34" name="Oval 33"/>
          <p:cNvSpPr>
            <a:spLocks noChangeAspect="1"/>
          </p:cNvSpPr>
          <p:nvPr/>
        </p:nvSpPr>
        <p:spPr>
          <a:xfrm>
            <a:off x="2079969" y="1192528"/>
            <a:ext cx="1568855" cy="1007620"/>
          </a:xfrm>
          <a:prstGeom prst="ellipse">
            <a:avLst/>
          </a:prstGeom>
          <a:solidFill>
            <a:srgbClr val="FFC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2607" y="1863810"/>
            <a:ext cx="257111" cy="21982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8773" y="1939963"/>
            <a:ext cx="394640" cy="29975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4239395" y="1679866"/>
            <a:ext cx="372607" cy="321213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5539" y="2129426"/>
            <a:ext cx="261470" cy="217233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96917" y="2239090"/>
            <a:ext cx="289287" cy="240313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68282" y="1878875"/>
            <a:ext cx="334701" cy="273846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32176" y="2041093"/>
            <a:ext cx="338695" cy="321038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7177" y="2389428"/>
            <a:ext cx="252380" cy="219330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92740" y="2080502"/>
            <a:ext cx="257229" cy="267518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96852" y="3575333"/>
            <a:ext cx="282593" cy="334415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81220" y="2395911"/>
            <a:ext cx="238000" cy="246207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615236" y="1568105"/>
            <a:ext cx="286546" cy="258245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673423" y="1855719"/>
            <a:ext cx="247502" cy="297002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271822" y="3525369"/>
            <a:ext cx="319238" cy="323179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92660" y="3467495"/>
            <a:ext cx="330045" cy="319224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877745" y="2087156"/>
            <a:ext cx="287004" cy="283348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935787" y="3886346"/>
            <a:ext cx="277348" cy="335502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674701" y="3842071"/>
            <a:ext cx="265883" cy="253557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654878" y="1311969"/>
            <a:ext cx="312782" cy="275700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928923" y="1364486"/>
            <a:ext cx="299985" cy="261614"/>
          </a:xfrm>
          <a:prstGeom prst="rect">
            <a:avLst/>
          </a:prstGeom>
        </p:spPr>
      </p:pic>
      <p:pic>
        <p:nvPicPr>
          <p:cNvPr id="84" name="Picture 83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392833" y="3798582"/>
            <a:ext cx="300394" cy="286560"/>
          </a:xfrm>
          <a:prstGeom prst="rect">
            <a:avLst/>
          </a:prstGeom>
        </p:spPr>
      </p:pic>
      <p:pic>
        <p:nvPicPr>
          <p:cNvPr id="86" name="Picture 85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369503" y="1599097"/>
            <a:ext cx="285136" cy="256622"/>
          </a:xfrm>
          <a:prstGeom prst="rect">
            <a:avLst/>
          </a:prstGeom>
        </p:spPr>
      </p:pic>
      <p:pic>
        <p:nvPicPr>
          <p:cNvPr id="87" name="Picture 86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4593763" y="2340337"/>
            <a:ext cx="274519" cy="278131"/>
          </a:xfrm>
          <a:prstGeom prst="rect">
            <a:avLst/>
          </a:prstGeom>
        </p:spPr>
      </p:pic>
      <p:pic>
        <p:nvPicPr>
          <p:cNvPr id="88" name="Picture 87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2505272" y="3260673"/>
            <a:ext cx="307047" cy="264696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088543" y="2174948"/>
            <a:ext cx="264231" cy="238241"/>
          </a:xfrm>
          <a:prstGeom prst="rect">
            <a:avLst/>
          </a:prstGeom>
        </p:spPr>
      </p:pic>
      <p:pic>
        <p:nvPicPr>
          <p:cNvPr id="91" name="Picture 90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943125" y="1943737"/>
            <a:ext cx="285359" cy="259612"/>
          </a:xfrm>
          <a:prstGeom prst="rect">
            <a:avLst/>
          </a:prstGeom>
        </p:spPr>
      </p:pic>
      <p:pic>
        <p:nvPicPr>
          <p:cNvPr id="92" name="Picture 91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2511519" y="3501312"/>
            <a:ext cx="391856" cy="297270"/>
          </a:xfrm>
          <a:prstGeom prst="rect">
            <a:avLst/>
          </a:prstGeom>
        </p:spPr>
      </p:pic>
      <p:pic>
        <p:nvPicPr>
          <p:cNvPr id="98" name="Picture 97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586273" y="2066583"/>
            <a:ext cx="266625" cy="281437"/>
          </a:xfrm>
          <a:prstGeom prst="rect">
            <a:avLst/>
          </a:prstGeom>
        </p:spPr>
      </p:pic>
      <p:pic>
        <p:nvPicPr>
          <p:cNvPr id="100" name="Picture 99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478851" y="2367582"/>
            <a:ext cx="212314" cy="236868"/>
          </a:xfrm>
          <a:prstGeom prst="rect">
            <a:avLst/>
          </a:prstGeom>
        </p:spPr>
      </p:pic>
      <p:pic>
        <p:nvPicPr>
          <p:cNvPr id="101" name="Picture 100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2870378" y="3319241"/>
            <a:ext cx="255648" cy="317949"/>
          </a:xfrm>
          <a:prstGeom prst="rect">
            <a:avLst/>
          </a:prstGeom>
        </p:spPr>
      </p:pic>
      <p:pic>
        <p:nvPicPr>
          <p:cNvPr id="102" name="Picture 101"/>
          <p:cNvPicPr>
            <a:picLocks noChangeAspect="1"/>
          </p:cNvPicPr>
          <p:nvPr/>
        </p:nvPicPr>
        <p:blipFill rotWithShape="1"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10" t="5920" r="22620"/>
          <a:stretch/>
        </p:blipFill>
        <p:spPr>
          <a:xfrm>
            <a:off x="1345783" y="2085014"/>
            <a:ext cx="279095" cy="444292"/>
          </a:xfrm>
          <a:prstGeom prst="rect">
            <a:avLst/>
          </a:prstGeom>
        </p:spPr>
      </p:pic>
      <p:pic>
        <p:nvPicPr>
          <p:cNvPr id="103" name="Picture 102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4911039" y="2351714"/>
            <a:ext cx="259531" cy="291272"/>
          </a:xfrm>
          <a:prstGeom prst="rect">
            <a:avLst/>
          </a:prstGeom>
        </p:spPr>
      </p:pic>
      <p:pic>
        <p:nvPicPr>
          <p:cNvPr id="104" name="Content Placeholder 6"/>
          <p:cNvPicPr>
            <a:picLocks noChangeAspect="1"/>
          </p:cNvPicPr>
          <p:nvPr/>
        </p:nvPicPr>
        <p:blipFill rotWithShape="1"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01" b="12907"/>
          <a:stretch/>
        </p:blipFill>
        <p:spPr>
          <a:xfrm>
            <a:off x="2863371" y="1619194"/>
            <a:ext cx="284144" cy="314994"/>
          </a:xfrm>
          <a:prstGeom prst="rect">
            <a:avLst/>
          </a:prstGeom>
        </p:spPr>
      </p:pic>
      <p:pic>
        <p:nvPicPr>
          <p:cNvPr id="105" name="Picture 104"/>
          <p:cNvPicPr>
            <a:picLocks noChangeAspect="1"/>
          </p:cNvPicPr>
          <p:nvPr/>
        </p:nvPicPr>
        <p:blipFill rotWithShape="1"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21" t="13393" r="22107"/>
          <a:stretch/>
        </p:blipFill>
        <p:spPr>
          <a:xfrm>
            <a:off x="4547700" y="1659450"/>
            <a:ext cx="360384" cy="374811"/>
          </a:xfrm>
          <a:prstGeom prst="rect">
            <a:avLst/>
          </a:prstGeom>
        </p:spPr>
      </p:pic>
      <p:pic>
        <p:nvPicPr>
          <p:cNvPr id="106" name="Picture 105"/>
          <p:cNvPicPr>
            <a:picLocks noChangeAspect="1"/>
          </p:cNvPicPr>
          <p:nvPr/>
        </p:nvPicPr>
        <p:blipFill rotWithShape="1"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71" t="27981" r="20976" b="31053"/>
          <a:stretch/>
        </p:blipFill>
        <p:spPr>
          <a:xfrm>
            <a:off x="1190138" y="2407710"/>
            <a:ext cx="375657" cy="280554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V="1">
            <a:off x="111463" y="1028216"/>
            <a:ext cx="0" cy="3315059"/>
          </a:xfrm>
          <a:prstGeom prst="straightConnector1">
            <a:avLst/>
          </a:prstGeom>
          <a:ln w="50800">
            <a:solidFill>
              <a:schemeClr val="tx1">
                <a:lumMod val="95000"/>
                <a:lumOff val="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>
            <a:off x="111463" y="4343275"/>
            <a:ext cx="6556661" cy="13657"/>
          </a:xfrm>
          <a:prstGeom prst="straightConnector1">
            <a:avLst/>
          </a:prstGeom>
          <a:ln w="50800">
            <a:solidFill>
              <a:schemeClr val="tx1">
                <a:lumMod val="95000"/>
                <a:lumOff val="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Rectangle 60"/>
          <p:cNvSpPr/>
          <p:nvPr/>
        </p:nvSpPr>
        <p:spPr>
          <a:xfrm>
            <a:off x="2178892" y="4566010"/>
            <a:ext cx="4572000" cy="47551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800" dirty="0">
                <a:solidFill>
                  <a:srgbClr val="333333"/>
                </a:solidFill>
                <a:hlinkClick r:id="rId38"/>
              </a:rPr>
              <a:t>Examples are not Enough, Learn to Criticize! Criticism for Interpretability</a:t>
            </a:r>
            <a:endParaRPr lang="en-US" sz="800" dirty="0">
              <a:solidFill>
                <a:srgbClr val="333333"/>
              </a:solidFill>
            </a:endParaRPr>
          </a:p>
          <a:p>
            <a:pPr algn="ctr"/>
            <a:r>
              <a:rPr lang="en-US" sz="800" dirty="0">
                <a:solidFill>
                  <a:srgbClr val="333333"/>
                </a:solidFill>
              </a:rPr>
              <a:t>Been Kim, Rajiv Khanna and </a:t>
            </a:r>
            <a:r>
              <a:rPr lang="en-US" sz="800" dirty="0" err="1">
                <a:solidFill>
                  <a:srgbClr val="333333"/>
                </a:solidFill>
              </a:rPr>
              <a:t>Sanmi</a:t>
            </a:r>
            <a:r>
              <a:rPr lang="en-US" sz="800" dirty="0">
                <a:solidFill>
                  <a:srgbClr val="333333"/>
                </a:solidFill>
              </a:rPr>
              <a:t> </a:t>
            </a:r>
            <a:r>
              <a:rPr lang="en-US" sz="800" dirty="0" err="1">
                <a:solidFill>
                  <a:srgbClr val="333333"/>
                </a:solidFill>
              </a:rPr>
              <a:t>Koyejo</a:t>
            </a:r>
            <a:br>
              <a:rPr lang="en-US" sz="800" dirty="0">
                <a:solidFill>
                  <a:srgbClr val="333333"/>
                </a:solidFill>
              </a:rPr>
            </a:br>
            <a:r>
              <a:rPr lang="en-US" sz="800" dirty="0">
                <a:solidFill>
                  <a:srgbClr val="333333"/>
                </a:solidFill>
              </a:rPr>
              <a:t>Neural Information Processing Systems 2016 </a:t>
            </a:r>
            <a:endParaRPr lang="en-US" sz="800" i="0" u="none" strike="noStrike" dirty="0">
              <a:solidFill>
                <a:srgbClr val="333333"/>
              </a:solidFill>
              <a:effectLst/>
            </a:endParaRPr>
          </a:p>
        </p:txBody>
      </p:sp>
      <p:sp>
        <p:nvSpPr>
          <p:cNvPr id="93" name="Rectangle 92"/>
          <p:cNvSpPr/>
          <p:nvPr/>
        </p:nvSpPr>
        <p:spPr>
          <a:xfrm>
            <a:off x="-18252" y="4940684"/>
            <a:ext cx="1284326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>
                <a:latin typeface="Cordia New" panose="020B0304020202020204" pitchFamily="34" charset="-34"/>
                <a:cs typeface="Cordia New" panose="020B0304020202020204" pitchFamily="34" charset="-34"/>
              </a:rPr>
              <a:t>Image source: https://unsplash.com/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5938225" y="2015578"/>
            <a:ext cx="3159104" cy="2002386"/>
          </a:xfrm>
          <a:prstGeom prst="rect">
            <a:avLst/>
          </a:prstGeom>
        </p:spPr>
      </p:pic>
      <p:cxnSp>
        <p:nvCxnSpPr>
          <p:cNvPr id="69" name="Straight Arrow Connector 68"/>
          <p:cNvCxnSpPr/>
          <p:nvPr/>
        </p:nvCxnSpPr>
        <p:spPr>
          <a:xfrm>
            <a:off x="3909910" y="3210456"/>
            <a:ext cx="2009417" cy="0"/>
          </a:xfrm>
          <a:prstGeom prst="straightConnector1">
            <a:avLst/>
          </a:prstGeom>
          <a:ln w="47625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5947440" y="2057591"/>
            <a:ext cx="3160464" cy="1918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4548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val 19"/>
          <p:cNvSpPr/>
          <p:nvPr/>
        </p:nvSpPr>
        <p:spPr>
          <a:xfrm>
            <a:off x="2737421" y="1362456"/>
            <a:ext cx="2516582" cy="2641782"/>
          </a:xfrm>
          <a:prstGeom prst="ellipse">
            <a:avLst/>
          </a:prstGeom>
          <a:solidFill>
            <a:srgbClr val="009900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Distinguish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3"/>
          </p:nvPr>
        </p:nvSpPr>
        <p:spPr>
          <a:xfrm>
            <a:off x="0" y="640080"/>
            <a:ext cx="9144000" cy="274320"/>
          </a:xfrm>
        </p:spPr>
        <p:txBody>
          <a:bodyPr/>
          <a:lstStyle/>
          <a:p>
            <a:r>
              <a:rPr lang="en-US" dirty="0"/>
              <a:t>Find dimensions that best characterize and distinguish between clusters</a:t>
            </a:r>
          </a:p>
        </p:txBody>
      </p:sp>
      <p:sp>
        <p:nvSpPr>
          <p:cNvPr id="6" name="Oval 5"/>
          <p:cNvSpPr/>
          <p:nvPr/>
        </p:nvSpPr>
        <p:spPr>
          <a:xfrm>
            <a:off x="107567" y="1362456"/>
            <a:ext cx="2516582" cy="2641782"/>
          </a:xfrm>
          <a:prstGeom prst="ellipse">
            <a:avLst/>
          </a:prstGeom>
          <a:solidFill>
            <a:srgbClr val="009900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500" y="2399662"/>
            <a:ext cx="652963" cy="49596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682" y="3012185"/>
            <a:ext cx="655562" cy="544581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5343" y="2417755"/>
            <a:ext cx="553791" cy="453101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487" y="2417755"/>
            <a:ext cx="560399" cy="531184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03066" y="3012185"/>
            <a:ext cx="526465" cy="519759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19887" y="2419256"/>
            <a:ext cx="546088" cy="528183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04112" y="1812565"/>
            <a:ext cx="458896" cy="555116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54479" y="1822754"/>
            <a:ext cx="422991" cy="5260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93490" y="2425743"/>
            <a:ext cx="515738" cy="4766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36743" y="2402669"/>
            <a:ext cx="621216" cy="52275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503573" y="2979272"/>
            <a:ext cx="447786" cy="62578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995712" y="3002344"/>
            <a:ext cx="482061" cy="58972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72360" y="1835982"/>
            <a:ext cx="592164" cy="5185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84723" y="1816150"/>
            <a:ext cx="652963" cy="448703"/>
          </a:xfrm>
          <a:prstGeom prst="rect">
            <a:avLst/>
          </a:prstGeom>
        </p:spPr>
      </p:pic>
      <p:sp>
        <p:nvSpPr>
          <p:cNvPr id="21" name="Right Arrow 20"/>
          <p:cNvSpPr/>
          <p:nvPr/>
        </p:nvSpPr>
        <p:spPr>
          <a:xfrm>
            <a:off x="5335567" y="2367681"/>
            <a:ext cx="712416" cy="484632"/>
          </a:xfrm>
          <a:prstGeom prst="rightArrow">
            <a:avLst/>
          </a:prstGeom>
          <a:solidFill>
            <a:srgbClr val="DB38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6"/>
          <a:srcRect l="51751"/>
          <a:stretch/>
        </p:blipFill>
        <p:spPr>
          <a:xfrm>
            <a:off x="7045257" y="1672821"/>
            <a:ext cx="646989" cy="7048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381050" y="1686943"/>
            <a:ext cx="428625" cy="7048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428675" y="3127616"/>
            <a:ext cx="381000" cy="60007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183013" y="3135795"/>
            <a:ext cx="371475" cy="6000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092758" y="2649397"/>
            <a:ext cx="533400" cy="28575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299486" y="2635719"/>
            <a:ext cx="624251" cy="27927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39555" y="4023690"/>
            <a:ext cx="17513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Golden Retriever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656791" y="4019161"/>
            <a:ext cx="7393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Husky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5179" y="1840142"/>
            <a:ext cx="515656" cy="514367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5179" y="2487977"/>
            <a:ext cx="515656" cy="514367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7497" y="3236435"/>
            <a:ext cx="472294" cy="472294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1888" y="2473875"/>
            <a:ext cx="522684" cy="521377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2656251" y="4545948"/>
            <a:ext cx="38314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dirty="0">
                <a:hlinkClick r:id="rId25"/>
              </a:rPr>
              <a:t>Mind the Gap: A Generative Approach to Interpretable Feature Selection and Extraction</a:t>
            </a:r>
            <a:r>
              <a:rPr lang="en-US" sz="800" dirty="0"/>
              <a:t>, </a:t>
            </a:r>
          </a:p>
          <a:p>
            <a:pPr algn="ctr"/>
            <a:r>
              <a:rPr lang="en-US" sz="800" dirty="0"/>
              <a:t>Been Kim, Finale </a:t>
            </a:r>
            <a:r>
              <a:rPr lang="en-US" sz="800" dirty="0" err="1"/>
              <a:t>Doshi</a:t>
            </a:r>
            <a:r>
              <a:rPr lang="en-US" sz="800" dirty="0"/>
              <a:t>-Velez and Julie Shah</a:t>
            </a:r>
            <a:br>
              <a:rPr lang="en-US" sz="800" dirty="0"/>
            </a:br>
            <a:r>
              <a:rPr lang="en-US" sz="800" dirty="0"/>
              <a:t>Neural Information Processing Systems 2015</a:t>
            </a:r>
          </a:p>
        </p:txBody>
      </p:sp>
      <p:sp>
        <p:nvSpPr>
          <p:cNvPr id="47" name="Rectangle 46"/>
          <p:cNvSpPr/>
          <p:nvPr/>
        </p:nvSpPr>
        <p:spPr>
          <a:xfrm>
            <a:off x="-18252" y="4940684"/>
            <a:ext cx="1301959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>
                <a:latin typeface="Cordia New" panose="020B0304020202020204" pitchFamily="34" charset="-34"/>
                <a:cs typeface="Cordia New" panose="020B0304020202020204" pitchFamily="34" charset="-34"/>
              </a:rPr>
              <a:t>Image source: https://unsplash.com</a:t>
            </a:r>
            <a:r>
              <a:rPr lang="en-US" sz="800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2484749757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Embedding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3"/>
          </p:nvPr>
        </p:nvSpPr>
        <p:spPr>
          <a:xfrm>
            <a:off x="627640" y="640080"/>
            <a:ext cx="8516359" cy="274320"/>
          </a:xfrm>
        </p:spPr>
        <p:txBody>
          <a:bodyPr/>
          <a:lstStyle/>
          <a:p>
            <a:r>
              <a:rPr lang="en-US" dirty="0"/>
              <a:t>Reduce dimension to see the variations, groups, patterns in your data set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2139596" y="982407"/>
            <a:ext cx="4412967" cy="3872292"/>
            <a:chOff x="2471397" y="1000317"/>
            <a:chExt cx="4412967" cy="3872292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564326" y="2937818"/>
              <a:ext cx="446299" cy="446299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15613" y="1780351"/>
              <a:ext cx="604436" cy="610343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66122" y="1699109"/>
              <a:ext cx="425411" cy="36372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440545" y="2381765"/>
              <a:ext cx="443819" cy="466278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338570" y="3884912"/>
              <a:ext cx="652963" cy="495967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702893" y="3452187"/>
              <a:ext cx="524654" cy="452288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979456" y="2518900"/>
              <a:ext cx="523761" cy="445354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548479" y="2303467"/>
              <a:ext cx="432623" cy="359430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046501" y="3753532"/>
              <a:ext cx="478649" cy="397618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862498" y="2967059"/>
              <a:ext cx="553791" cy="453101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484297" y="1291039"/>
              <a:ext cx="528020" cy="612503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6141369" y="3376715"/>
              <a:ext cx="479063" cy="454088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3368447" y="2321138"/>
              <a:ext cx="650327" cy="548182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3911252" y="1110693"/>
              <a:ext cx="382743" cy="440580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4460217" y="3376715"/>
              <a:ext cx="557257" cy="508375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5997962" y="1681196"/>
              <a:ext cx="455431" cy="466449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3015320" y="3286602"/>
              <a:ext cx="491836" cy="468739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6304008" y="1517315"/>
              <a:ext cx="484275" cy="420428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2471397" y="2592719"/>
              <a:ext cx="417583" cy="362899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2791702" y="2749196"/>
              <a:ext cx="558569" cy="580912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3339542" y="3755341"/>
              <a:ext cx="467573" cy="553317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4928973" y="1414706"/>
              <a:ext cx="425056" cy="39059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3902936" y="1447787"/>
              <a:ext cx="552450" cy="571500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5832228" y="1302761"/>
              <a:ext cx="474113" cy="427287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4995139" y="1732473"/>
              <a:ext cx="409512" cy="491414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5012198" y="2069194"/>
              <a:ext cx="481029" cy="506570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3289891" y="2820837"/>
              <a:ext cx="528205" cy="534726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29"/>
            <a:stretch>
              <a:fillRect/>
            </a:stretch>
          </p:blipFill>
          <p:spPr>
            <a:xfrm>
              <a:off x="3871410" y="4117587"/>
              <a:ext cx="546088" cy="528183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30"/>
            <a:stretch>
              <a:fillRect/>
            </a:stretch>
          </p:blipFill>
          <p:spPr>
            <a:xfrm>
              <a:off x="4655197" y="2809510"/>
              <a:ext cx="604744" cy="511419"/>
            </a:xfrm>
            <a:prstGeom prst="rect">
              <a:avLst/>
            </a:prstGeom>
          </p:spPr>
        </p:pic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31"/>
            <a:stretch>
              <a:fillRect/>
            </a:stretch>
          </p:blipFill>
          <p:spPr>
            <a:xfrm>
              <a:off x="6334585" y="2886740"/>
              <a:ext cx="474872" cy="468823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32"/>
            <a:stretch>
              <a:fillRect/>
            </a:stretch>
          </p:blipFill>
          <p:spPr>
            <a:xfrm>
              <a:off x="4166323" y="3743912"/>
              <a:ext cx="458896" cy="555116"/>
            </a:xfrm>
            <a:prstGeom prst="rect">
              <a:avLst/>
            </a:prstGeom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33"/>
            <a:stretch>
              <a:fillRect/>
            </a:stretch>
          </p:blipFill>
          <p:spPr>
            <a:xfrm>
              <a:off x="4313810" y="4322551"/>
              <a:ext cx="576797" cy="550058"/>
            </a:xfrm>
            <a:prstGeom prst="rect">
              <a:avLst/>
            </a:prstGeom>
          </p:spPr>
        </p:pic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34"/>
            <a:stretch>
              <a:fillRect/>
            </a:stretch>
          </p:blipFill>
          <p:spPr>
            <a:xfrm>
              <a:off x="6057816" y="2094260"/>
              <a:ext cx="502358" cy="492879"/>
            </a:xfrm>
            <a:prstGeom prst="rect">
              <a:avLst/>
            </a:prstGeom>
          </p:spPr>
        </p:pic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35"/>
            <a:stretch>
              <a:fillRect/>
            </a:stretch>
          </p:blipFill>
          <p:spPr>
            <a:xfrm>
              <a:off x="4921688" y="1000317"/>
              <a:ext cx="517524" cy="456169"/>
            </a:xfrm>
            <a:prstGeom prst="rect">
              <a:avLst/>
            </a:prstGeom>
          </p:spPr>
        </p:pic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36"/>
            <a:stretch>
              <a:fillRect/>
            </a:stretch>
          </p:blipFill>
          <p:spPr>
            <a:xfrm>
              <a:off x="3808905" y="1951668"/>
              <a:ext cx="634490" cy="436212"/>
            </a:xfrm>
            <a:prstGeom prst="rect">
              <a:avLst/>
            </a:prstGeom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37"/>
            <a:stretch>
              <a:fillRect/>
            </a:stretch>
          </p:blipFill>
          <p:spPr>
            <a:xfrm>
              <a:off x="4791973" y="4254333"/>
              <a:ext cx="572212" cy="537880"/>
            </a:xfrm>
            <a:prstGeom prst="rect">
              <a:avLst/>
            </a:prstGeom>
          </p:spPr>
        </p:pic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38"/>
            <a:stretch>
              <a:fillRect/>
            </a:stretch>
          </p:blipFill>
          <p:spPr>
            <a:xfrm>
              <a:off x="5544413" y="2096209"/>
              <a:ext cx="549890" cy="479555"/>
            </a:xfrm>
            <a:prstGeom prst="rect">
              <a:avLst/>
            </a:prstGeom>
          </p:spPr>
        </p:pic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39"/>
            <a:stretch>
              <a:fillRect/>
            </a:stretch>
          </p:blipFill>
          <p:spPr>
            <a:xfrm>
              <a:off x="5550153" y="2581374"/>
              <a:ext cx="461089" cy="421728"/>
            </a:xfrm>
            <a:prstGeom prst="rect">
              <a:avLst/>
            </a:prstGeom>
          </p:spPr>
        </p:pic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40"/>
            <a:stretch>
              <a:fillRect/>
            </a:stretch>
          </p:blipFill>
          <p:spPr>
            <a:xfrm>
              <a:off x="5210411" y="2700499"/>
              <a:ext cx="388847" cy="631877"/>
            </a:xfrm>
            <a:prstGeom prst="rect">
              <a:avLst/>
            </a:prstGeom>
          </p:spPr>
        </p:pic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41"/>
            <a:stretch>
              <a:fillRect/>
            </a:stretch>
          </p:blipFill>
          <p:spPr>
            <a:xfrm>
              <a:off x="4968473" y="3350840"/>
              <a:ext cx="469004" cy="374301"/>
            </a:xfrm>
            <a:prstGeom prst="rect">
              <a:avLst/>
            </a:prstGeom>
          </p:spPr>
        </p:pic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42"/>
            <a:stretch>
              <a:fillRect/>
            </a:stretch>
          </p:blipFill>
          <p:spPr>
            <a:xfrm>
              <a:off x="3672089" y="3517605"/>
              <a:ext cx="497026" cy="474137"/>
            </a:xfrm>
            <a:prstGeom prst="rect">
              <a:avLst/>
            </a:prstGeom>
          </p:spPr>
        </p:pic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43"/>
            <a:stretch>
              <a:fillRect/>
            </a:stretch>
          </p:blipFill>
          <p:spPr>
            <a:xfrm>
              <a:off x="2526808" y="3089521"/>
              <a:ext cx="415733" cy="353718"/>
            </a:xfrm>
            <a:prstGeom prst="rect">
              <a:avLst/>
            </a:prstGeom>
          </p:spPr>
        </p:pic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44"/>
            <a:stretch>
              <a:fillRect/>
            </a:stretch>
          </p:blipFill>
          <p:spPr>
            <a:xfrm>
              <a:off x="5326925" y="1299748"/>
              <a:ext cx="471780" cy="424602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45"/>
            <a:stretch>
              <a:fillRect/>
            </a:stretch>
          </p:blipFill>
          <p:spPr>
            <a:xfrm>
              <a:off x="5270270" y="4337200"/>
              <a:ext cx="454213" cy="460190"/>
            </a:xfrm>
            <a:prstGeom prst="rect">
              <a:avLst/>
            </a:prstGeom>
          </p:spPr>
        </p:pic>
        <p:pic>
          <p:nvPicPr>
            <p:cNvPr id="53" name="Picture 52"/>
            <p:cNvPicPr>
              <a:picLocks noChangeAspect="1"/>
            </p:cNvPicPr>
            <p:nvPr/>
          </p:nvPicPr>
          <p:blipFill>
            <a:blip r:embed="rId46"/>
            <a:stretch>
              <a:fillRect/>
            </a:stretch>
          </p:blipFill>
          <p:spPr>
            <a:xfrm>
              <a:off x="4008297" y="3439798"/>
              <a:ext cx="508036" cy="437962"/>
            </a:xfrm>
            <a:prstGeom prst="rect">
              <a:avLst/>
            </a:prstGeom>
          </p:spPr>
        </p:pic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47"/>
            <a:stretch>
              <a:fillRect/>
            </a:stretch>
          </p:blipFill>
          <p:spPr>
            <a:xfrm>
              <a:off x="5419779" y="3350840"/>
              <a:ext cx="428577" cy="471435"/>
            </a:xfrm>
            <a:prstGeom prst="rect">
              <a:avLst/>
            </a:prstGeom>
          </p:spPr>
        </p:pic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48"/>
            <a:stretch>
              <a:fillRect/>
            </a:stretch>
          </p:blipFill>
          <p:spPr>
            <a:xfrm>
              <a:off x="3497300" y="1407624"/>
              <a:ext cx="437191" cy="394189"/>
            </a:xfrm>
            <a:prstGeom prst="rect">
              <a:avLst/>
            </a:prstGeom>
          </p:spPr>
        </p:pic>
        <p:pic>
          <p:nvPicPr>
            <p:cNvPr id="57" name="Picture 56"/>
            <p:cNvPicPr>
              <a:picLocks noChangeAspect="1"/>
            </p:cNvPicPr>
            <p:nvPr/>
          </p:nvPicPr>
          <p:blipFill>
            <a:blip r:embed="rId49"/>
            <a:stretch>
              <a:fillRect/>
            </a:stretch>
          </p:blipFill>
          <p:spPr>
            <a:xfrm>
              <a:off x="2748015" y="1789852"/>
              <a:ext cx="581577" cy="529104"/>
            </a:xfrm>
            <a:prstGeom prst="rect">
              <a:avLst/>
            </a:prstGeom>
          </p:spPr>
        </p:pic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50"/>
            <a:stretch>
              <a:fillRect/>
            </a:stretch>
          </p:blipFill>
          <p:spPr>
            <a:xfrm>
              <a:off x="3758928" y="2991652"/>
              <a:ext cx="535067" cy="405913"/>
            </a:xfrm>
            <a:prstGeom prst="rect">
              <a:avLst/>
            </a:prstGeom>
          </p:spPr>
        </p:pic>
        <p:pic>
          <p:nvPicPr>
            <p:cNvPr id="59" name="Picture 58"/>
            <p:cNvPicPr>
              <a:picLocks noChangeAspect="1"/>
            </p:cNvPicPr>
            <p:nvPr/>
          </p:nvPicPr>
          <p:blipFill>
            <a:blip r:embed="rId51"/>
            <a:stretch>
              <a:fillRect/>
            </a:stretch>
          </p:blipFill>
          <p:spPr>
            <a:xfrm>
              <a:off x="4497597" y="1940321"/>
              <a:ext cx="508876" cy="481916"/>
            </a:xfrm>
            <a:prstGeom prst="rect">
              <a:avLst/>
            </a:prstGeom>
          </p:spPr>
        </p:pic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52"/>
            <a:stretch>
              <a:fillRect/>
            </a:stretch>
          </p:blipFill>
          <p:spPr>
            <a:xfrm>
              <a:off x="4441421" y="3868743"/>
              <a:ext cx="631809" cy="469070"/>
            </a:xfrm>
            <a:prstGeom prst="rect">
              <a:avLst/>
            </a:prstGeom>
          </p:spPr>
        </p:pic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53"/>
            <a:stretch>
              <a:fillRect/>
            </a:stretch>
          </p:blipFill>
          <p:spPr>
            <a:xfrm>
              <a:off x="4414709" y="2342648"/>
              <a:ext cx="482989" cy="490023"/>
            </a:xfrm>
            <a:prstGeom prst="rect">
              <a:avLst/>
            </a:prstGeom>
          </p:spPr>
        </p:pic>
        <p:pic>
          <p:nvPicPr>
            <p:cNvPr id="62" name="Picture 61"/>
            <p:cNvPicPr>
              <a:picLocks noChangeAspect="1"/>
            </p:cNvPicPr>
            <p:nvPr/>
          </p:nvPicPr>
          <p:blipFill>
            <a:blip r:embed="rId54"/>
            <a:stretch>
              <a:fillRect/>
            </a:stretch>
          </p:blipFill>
          <p:spPr>
            <a:xfrm>
              <a:off x="4224469" y="1028709"/>
              <a:ext cx="420950" cy="353842"/>
            </a:xfrm>
            <a:prstGeom prst="rect">
              <a:avLst/>
            </a:prstGeom>
          </p:spPr>
        </p:pic>
        <p:pic>
          <p:nvPicPr>
            <p:cNvPr id="63" name="Picture 62"/>
            <p:cNvPicPr>
              <a:picLocks noChangeAspect="1"/>
            </p:cNvPicPr>
            <p:nvPr/>
          </p:nvPicPr>
          <p:blipFill>
            <a:blip r:embed="rId55"/>
            <a:stretch>
              <a:fillRect/>
            </a:stretch>
          </p:blipFill>
          <p:spPr>
            <a:xfrm>
              <a:off x="4818703" y="2437228"/>
              <a:ext cx="470067" cy="359961"/>
            </a:xfrm>
            <a:prstGeom prst="rect">
              <a:avLst/>
            </a:prstGeom>
          </p:spPr>
        </p:pic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56"/>
            <a:stretch>
              <a:fillRect/>
            </a:stretch>
          </p:blipFill>
          <p:spPr>
            <a:xfrm>
              <a:off x="2981102" y="2385867"/>
              <a:ext cx="441152" cy="465660"/>
            </a:xfrm>
            <a:prstGeom prst="rect">
              <a:avLst/>
            </a:prstGeom>
          </p:spPr>
        </p:pic>
        <p:pic>
          <p:nvPicPr>
            <p:cNvPr id="65" name="Picture 64"/>
            <p:cNvPicPr>
              <a:picLocks noChangeAspect="1"/>
            </p:cNvPicPr>
            <p:nvPr/>
          </p:nvPicPr>
          <p:blipFill>
            <a:blip r:embed="rId57"/>
            <a:stretch>
              <a:fillRect/>
            </a:stretch>
          </p:blipFill>
          <p:spPr>
            <a:xfrm>
              <a:off x="3966686" y="2433870"/>
              <a:ext cx="409543" cy="521236"/>
            </a:xfrm>
            <a:prstGeom prst="rect">
              <a:avLst/>
            </a:prstGeom>
          </p:spPr>
        </p:pic>
        <p:pic>
          <p:nvPicPr>
            <p:cNvPr id="66" name="Picture 65"/>
            <p:cNvPicPr>
              <a:picLocks noChangeAspect="1"/>
            </p:cNvPicPr>
            <p:nvPr/>
          </p:nvPicPr>
          <p:blipFill>
            <a:blip r:embed="rId58"/>
            <a:stretch>
              <a:fillRect/>
            </a:stretch>
          </p:blipFill>
          <p:spPr>
            <a:xfrm>
              <a:off x="3037617" y="1286208"/>
              <a:ext cx="442921" cy="494143"/>
            </a:xfrm>
            <a:prstGeom prst="rect">
              <a:avLst/>
            </a:prstGeom>
          </p:spPr>
        </p:pic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59"/>
            <a:stretch>
              <a:fillRect/>
            </a:stretch>
          </p:blipFill>
          <p:spPr>
            <a:xfrm>
              <a:off x="4258431" y="2888270"/>
              <a:ext cx="422991" cy="526073"/>
            </a:xfrm>
            <a:prstGeom prst="rect">
              <a:avLst/>
            </a:prstGeom>
          </p:spPr>
        </p:pic>
      </p:grpSp>
      <p:sp>
        <p:nvSpPr>
          <p:cNvPr id="68" name="Rectangle 67"/>
          <p:cNvSpPr/>
          <p:nvPr/>
        </p:nvSpPr>
        <p:spPr>
          <a:xfrm>
            <a:off x="-18252" y="4940684"/>
            <a:ext cx="1284326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>
                <a:latin typeface="Cordia New" panose="020B0304020202020204" pitchFamily="34" charset="-34"/>
                <a:cs typeface="Cordia New" panose="020B0304020202020204" pitchFamily="34" charset="-34"/>
              </a:rPr>
              <a:t>Image source: https://unsplash.com/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2328597" y="1181672"/>
            <a:ext cx="4076234" cy="3709772"/>
            <a:chOff x="2733306" y="1107173"/>
            <a:chExt cx="4076234" cy="3709772"/>
          </a:xfrm>
        </p:grpSpPr>
        <p:sp>
          <p:nvSpPr>
            <p:cNvPr id="303" name="Oval 302"/>
            <p:cNvSpPr>
              <a:spLocks noChangeAspect="1"/>
            </p:cNvSpPr>
            <p:nvPr/>
          </p:nvSpPr>
          <p:spPr>
            <a:xfrm rot="5400000">
              <a:off x="6165630" y="1855937"/>
              <a:ext cx="114438" cy="12830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304" name="Oval 303"/>
            <p:cNvSpPr>
              <a:spLocks noChangeAspect="1"/>
            </p:cNvSpPr>
            <p:nvPr/>
          </p:nvSpPr>
          <p:spPr>
            <a:xfrm rot="5400000">
              <a:off x="6058029" y="1741500"/>
              <a:ext cx="114438" cy="12830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305" name="Oval 304"/>
            <p:cNvSpPr>
              <a:spLocks noChangeAspect="1"/>
            </p:cNvSpPr>
            <p:nvPr/>
          </p:nvSpPr>
          <p:spPr>
            <a:xfrm rot="5400000">
              <a:off x="5929726" y="1639825"/>
              <a:ext cx="114438" cy="12830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306" name="Oval 305"/>
            <p:cNvSpPr>
              <a:spLocks noChangeAspect="1"/>
            </p:cNvSpPr>
            <p:nvPr/>
          </p:nvSpPr>
          <p:spPr>
            <a:xfrm rot="5400000">
              <a:off x="5761601" y="1571847"/>
              <a:ext cx="114438" cy="12830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307" name="Oval 306"/>
            <p:cNvSpPr>
              <a:spLocks noChangeAspect="1"/>
            </p:cNvSpPr>
            <p:nvPr/>
          </p:nvSpPr>
          <p:spPr>
            <a:xfrm rot="5400000">
              <a:off x="5909023" y="1754120"/>
              <a:ext cx="114438" cy="12830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308" name="Oval 307"/>
            <p:cNvSpPr>
              <a:spLocks noChangeAspect="1"/>
            </p:cNvSpPr>
            <p:nvPr/>
          </p:nvSpPr>
          <p:spPr>
            <a:xfrm rot="5400000">
              <a:off x="4593765" y="2988429"/>
              <a:ext cx="114438" cy="12830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309" name="Oval 308"/>
            <p:cNvSpPr>
              <a:spLocks noChangeAspect="1"/>
            </p:cNvSpPr>
            <p:nvPr/>
          </p:nvSpPr>
          <p:spPr>
            <a:xfrm rot="5400000">
              <a:off x="5803881" y="1714764"/>
              <a:ext cx="114438" cy="12830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310" name="Oval 309"/>
            <p:cNvSpPr>
              <a:spLocks noChangeAspect="1"/>
            </p:cNvSpPr>
            <p:nvPr/>
          </p:nvSpPr>
          <p:spPr>
            <a:xfrm rot="5400000">
              <a:off x="6330267" y="3052607"/>
              <a:ext cx="114438" cy="12830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311" name="Oval 310"/>
            <p:cNvSpPr>
              <a:spLocks noChangeAspect="1"/>
            </p:cNvSpPr>
            <p:nvPr/>
          </p:nvSpPr>
          <p:spPr>
            <a:xfrm rot="5400000">
              <a:off x="6362533" y="3083964"/>
              <a:ext cx="114438" cy="12830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312" name="Oval 311"/>
            <p:cNvSpPr>
              <a:spLocks noChangeAspect="1"/>
            </p:cNvSpPr>
            <p:nvPr/>
          </p:nvSpPr>
          <p:spPr>
            <a:xfrm rot="5400000">
              <a:off x="4830846" y="3093352"/>
              <a:ext cx="114438" cy="12830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313" name="Oval 312"/>
            <p:cNvSpPr>
              <a:spLocks noChangeAspect="1"/>
            </p:cNvSpPr>
            <p:nvPr/>
          </p:nvSpPr>
          <p:spPr>
            <a:xfrm rot="5400000">
              <a:off x="4918110" y="3031385"/>
              <a:ext cx="114438" cy="12830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314" name="Oval 313"/>
            <p:cNvSpPr>
              <a:spLocks noChangeAspect="1"/>
            </p:cNvSpPr>
            <p:nvPr/>
          </p:nvSpPr>
          <p:spPr>
            <a:xfrm rot="5400000">
              <a:off x="5498756" y="3672127"/>
              <a:ext cx="114438" cy="12830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315" name="Oval 314"/>
            <p:cNvSpPr>
              <a:spLocks noChangeAspect="1"/>
            </p:cNvSpPr>
            <p:nvPr/>
          </p:nvSpPr>
          <p:spPr>
            <a:xfrm rot="5400000">
              <a:off x="5391155" y="3557689"/>
              <a:ext cx="114438" cy="12830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316" name="Oval 315"/>
            <p:cNvSpPr>
              <a:spLocks noChangeAspect="1"/>
            </p:cNvSpPr>
            <p:nvPr/>
          </p:nvSpPr>
          <p:spPr>
            <a:xfrm rot="5400000">
              <a:off x="5262852" y="3456015"/>
              <a:ext cx="114438" cy="12830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317" name="Oval 316"/>
            <p:cNvSpPr>
              <a:spLocks noChangeAspect="1"/>
            </p:cNvSpPr>
            <p:nvPr/>
          </p:nvSpPr>
          <p:spPr>
            <a:xfrm rot="5400000">
              <a:off x="5094727" y="3388037"/>
              <a:ext cx="114438" cy="12830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318" name="Oval 317"/>
            <p:cNvSpPr>
              <a:spLocks noChangeAspect="1"/>
            </p:cNvSpPr>
            <p:nvPr/>
          </p:nvSpPr>
          <p:spPr>
            <a:xfrm rot="5400000">
              <a:off x="5242149" y="3570310"/>
              <a:ext cx="114438" cy="12830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319" name="Oval 318"/>
            <p:cNvSpPr>
              <a:spLocks noChangeAspect="1"/>
            </p:cNvSpPr>
            <p:nvPr/>
          </p:nvSpPr>
          <p:spPr>
            <a:xfrm rot="5400000">
              <a:off x="5370452" y="3786421"/>
              <a:ext cx="114438" cy="12830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320" name="Oval 319"/>
            <p:cNvSpPr>
              <a:spLocks noChangeAspect="1"/>
            </p:cNvSpPr>
            <p:nvPr/>
          </p:nvSpPr>
          <p:spPr>
            <a:xfrm rot="5400000">
              <a:off x="5137006" y="3530954"/>
              <a:ext cx="114438" cy="12830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321" name="Oval 320"/>
            <p:cNvSpPr>
              <a:spLocks noChangeAspect="1"/>
            </p:cNvSpPr>
            <p:nvPr/>
          </p:nvSpPr>
          <p:spPr>
            <a:xfrm rot="5400000">
              <a:off x="4976436" y="3218669"/>
              <a:ext cx="114438" cy="12830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322" name="Oval 321"/>
            <p:cNvSpPr>
              <a:spLocks noChangeAspect="1"/>
            </p:cNvSpPr>
            <p:nvPr/>
          </p:nvSpPr>
          <p:spPr>
            <a:xfrm rot="5400000">
              <a:off x="5008703" y="3250027"/>
              <a:ext cx="114438" cy="12830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323" name="Oval 322"/>
            <p:cNvSpPr>
              <a:spLocks noChangeAspect="1"/>
            </p:cNvSpPr>
            <p:nvPr/>
          </p:nvSpPr>
          <p:spPr>
            <a:xfrm rot="5400000">
              <a:off x="5559569" y="1944906"/>
              <a:ext cx="114438" cy="12830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324" name="Oval 323"/>
            <p:cNvSpPr>
              <a:spLocks noChangeAspect="1"/>
            </p:cNvSpPr>
            <p:nvPr/>
          </p:nvSpPr>
          <p:spPr>
            <a:xfrm rot="5400000">
              <a:off x="5694797" y="3829378"/>
              <a:ext cx="114438" cy="12830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325" name="Oval 324"/>
            <p:cNvSpPr>
              <a:spLocks noChangeAspect="1"/>
            </p:cNvSpPr>
            <p:nvPr/>
          </p:nvSpPr>
          <p:spPr>
            <a:xfrm rot="5400000">
              <a:off x="5110275" y="2295045"/>
              <a:ext cx="114438" cy="12830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326" name="Oval 325"/>
            <p:cNvSpPr>
              <a:spLocks noChangeAspect="1"/>
            </p:cNvSpPr>
            <p:nvPr/>
          </p:nvSpPr>
          <p:spPr>
            <a:xfrm rot="5400000" flipH="1" flipV="1">
              <a:off x="4497509" y="2928289"/>
              <a:ext cx="65153" cy="73047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327" name="Oval 326"/>
            <p:cNvSpPr>
              <a:spLocks noChangeAspect="1"/>
            </p:cNvSpPr>
            <p:nvPr/>
          </p:nvSpPr>
          <p:spPr>
            <a:xfrm rot="5400000" flipH="1" flipV="1">
              <a:off x="4369205" y="2826615"/>
              <a:ext cx="65153" cy="73047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328" name="Oval 327"/>
            <p:cNvSpPr>
              <a:spLocks noChangeAspect="1"/>
            </p:cNvSpPr>
            <p:nvPr/>
          </p:nvSpPr>
          <p:spPr>
            <a:xfrm rot="5400000">
              <a:off x="6102342" y="3256179"/>
              <a:ext cx="114438" cy="12830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329" name="Oval 328"/>
            <p:cNvSpPr>
              <a:spLocks noChangeAspect="1"/>
            </p:cNvSpPr>
            <p:nvPr/>
          </p:nvSpPr>
          <p:spPr>
            <a:xfrm rot="5400000" flipH="1" flipV="1">
              <a:off x="4348502" y="2940909"/>
              <a:ext cx="65153" cy="73047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330" name="Oval 329"/>
            <p:cNvSpPr>
              <a:spLocks noChangeAspect="1"/>
            </p:cNvSpPr>
            <p:nvPr/>
          </p:nvSpPr>
          <p:spPr>
            <a:xfrm rot="5400000" flipH="1" flipV="1">
              <a:off x="4476806" y="3157021"/>
              <a:ext cx="65153" cy="73047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331" name="Oval 330"/>
            <p:cNvSpPr>
              <a:spLocks noChangeAspect="1"/>
            </p:cNvSpPr>
            <p:nvPr/>
          </p:nvSpPr>
          <p:spPr>
            <a:xfrm rot="5400000" flipH="1" flipV="1">
              <a:off x="4243360" y="2901553"/>
              <a:ext cx="65153" cy="73047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332" name="Oval 331"/>
            <p:cNvSpPr>
              <a:spLocks noChangeAspect="1"/>
            </p:cNvSpPr>
            <p:nvPr/>
          </p:nvSpPr>
          <p:spPr>
            <a:xfrm rot="5400000">
              <a:off x="5984052" y="3086812"/>
              <a:ext cx="114438" cy="12830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333" name="Oval 332"/>
            <p:cNvSpPr>
              <a:spLocks noChangeAspect="1"/>
            </p:cNvSpPr>
            <p:nvPr/>
          </p:nvSpPr>
          <p:spPr>
            <a:xfrm rot="5400000">
              <a:off x="6016318" y="3118170"/>
              <a:ext cx="114438" cy="12830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334" name="Oval 333"/>
            <p:cNvSpPr>
              <a:spLocks noChangeAspect="1"/>
            </p:cNvSpPr>
            <p:nvPr/>
          </p:nvSpPr>
          <p:spPr>
            <a:xfrm rot="5400000">
              <a:off x="5219052" y="2514262"/>
              <a:ext cx="114438" cy="12830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335" name="Oval 334"/>
            <p:cNvSpPr>
              <a:spLocks noChangeAspect="1"/>
            </p:cNvSpPr>
            <p:nvPr/>
          </p:nvSpPr>
          <p:spPr>
            <a:xfrm rot="5400000">
              <a:off x="5306317" y="2452296"/>
              <a:ext cx="114438" cy="12830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336" name="Oval 335"/>
            <p:cNvSpPr>
              <a:spLocks noChangeAspect="1"/>
            </p:cNvSpPr>
            <p:nvPr/>
          </p:nvSpPr>
          <p:spPr>
            <a:xfrm rot="5400000">
              <a:off x="4977733" y="3710321"/>
              <a:ext cx="114438" cy="12830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337" name="Oval 336"/>
            <p:cNvSpPr>
              <a:spLocks noChangeAspect="1"/>
            </p:cNvSpPr>
            <p:nvPr/>
          </p:nvSpPr>
          <p:spPr>
            <a:xfrm rot="5400000">
              <a:off x="5482933" y="2808947"/>
              <a:ext cx="114438" cy="12830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338" name="Oval 337"/>
            <p:cNvSpPr>
              <a:spLocks noChangeAspect="1"/>
            </p:cNvSpPr>
            <p:nvPr/>
          </p:nvSpPr>
          <p:spPr>
            <a:xfrm rot="5400000">
              <a:off x="5364642" y="2639580"/>
              <a:ext cx="114438" cy="12830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339" name="Oval 338"/>
            <p:cNvSpPr>
              <a:spLocks noChangeAspect="1"/>
            </p:cNvSpPr>
            <p:nvPr/>
          </p:nvSpPr>
          <p:spPr>
            <a:xfrm rot="5400000">
              <a:off x="5396909" y="2670938"/>
              <a:ext cx="114438" cy="12830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340" name="Oval 339"/>
            <p:cNvSpPr>
              <a:spLocks noChangeAspect="1"/>
            </p:cNvSpPr>
            <p:nvPr/>
          </p:nvSpPr>
          <p:spPr>
            <a:xfrm rot="5400000">
              <a:off x="5409678" y="4083685"/>
              <a:ext cx="114438" cy="12830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341" name="Oval 340"/>
            <p:cNvSpPr>
              <a:spLocks noChangeAspect="1"/>
            </p:cNvSpPr>
            <p:nvPr/>
          </p:nvSpPr>
          <p:spPr>
            <a:xfrm rot="5400000">
              <a:off x="4156588" y="2391508"/>
              <a:ext cx="114438" cy="12830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342" name="Oval 341"/>
            <p:cNvSpPr>
              <a:spLocks noChangeAspect="1"/>
            </p:cNvSpPr>
            <p:nvPr/>
          </p:nvSpPr>
          <p:spPr>
            <a:xfrm rot="5400000">
              <a:off x="4126073" y="1918293"/>
              <a:ext cx="114438" cy="12830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343" name="Oval 342"/>
            <p:cNvSpPr>
              <a:spLocks noChangeAspect="1"/>
            </p:cNvSpPr>
            <p:nvPr/>
          </p:nvSpPr>
          <p:spPr>
            <a:xfrm rot="5400000">
              <a:off x="3977066" y="2108357"/>
              <a:ext cx="114438" cy="12830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344" name="Oval 343"/>
            <p:cNvSpPr>
              <a:spLocks noChangeAspect="1"/>
            </p:cNvSpPr>
            <p:nvPr/>
          </p:nvSpPr>
          <p:spPr>
            <a:xfrm rot="5400000">
              <a:off x="4028285" y="2505802"/>
              <a:ext cx="114438" cy="12830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345" name="Oval 344"/>
            <p:cNvSpPr>
              <a:spLocks noChangeAspect="1"/>
            </p:cNvSpPr>
            <p:nvPr/>
          </p:nvSpPr>
          <p:spPr>
            <a:xfrm rot="5400000">
              <a:off x="3871924" y="1891557"/>
              <a:ext cx="114438" cy="12830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346" name="Oval 345"/>
            <p:cNvSpPr>
              <a:spLocks noChangeAspect="1"/>
            </p:cNvSpPr>
            <p:nvPr/>
          </p:nvSpPr>
          <p:spPr>
            <a:xfrm rot="5400000">
              <a:off x="4265365" y="2610725"/>
              <a:ext cx="114438" cy="12830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347" name="Oval 346"/>
            <p:cNvSpPr>
              <a:spLocks noChangeAspect="1"/>
            </p:cNvSpPr>
            <p:nvPr/>
          </p:nvSpPr>
          <p:spPr>
            <a:xfrm rot="5400000">
              <a:off x="3713598" y="1944971"/>
              <a:ext cx="95777" cy="107382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348" name="Oval 347"/>
            <p:cNvSpPr>
              <a:spLocks noChangeAspect="1"/>
            </p:cNvSpPr>
            <p:nvPr/>
          </p:nvSpPr>
          <p:spPr>
            <a:xfrm rot="5400000">
              <a:off x="3526299" y="2018679"/>
              <a:ext cx="95777" cy="107382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349" name="Oval 348"/>
            <p:cNvSpPr>
              <a:spLocks noChangeAspect="1"/>
            </p:cNvSpPr>
            <p:nvPr/>
          </p:nvSpPr>
          <p:spPr>
            <a:xfrm rot="5400000">
              <a:off x="3505596" y="2132974"/>
              <a:ext cx="95777" cy="107382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350" name="Oval 349"/>
            <p:cNvSpPr>
              <a:spLocks noChangeAspect="1"/>
            </p:cNvSpPr>
            <p:nvPr/>
          </p:nvSpPr>
          <p:spPr>
            <a:xfrm rot="5400000">
              <a:off x="3692896" y="2173703"/>
              <a:ext cx="95777" cy="107382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351" name="Oval 350"/>
            <p:cNvSpPr>
              <a:spLocks noChangeAspect="1"/>
            </p:cNvSpPr>
            <p:nvPr/>
          </p:nvSpPr>
          <p:spPr>
            <a:xfrm rot="5400000">
              <a:off x="3400454" y="2041005"/>
              <a:ext cx="95777" cy="107382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352" name="Oval 351"/>
            <p:cNvSpPr>
              <a:spLocks noChangeAspect="1"/>
            </p:cNvSpPr>
            <p:nvPr/>
          </p:nvSpPr>
          <p:spPr>
            <a:xfrm rot="5400000">
              <a:off x="3419208" y="1628592"/>
              <a:ext cx="114438" cy="12830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353" name="Oval 352"/>
            <p:cNvSpPr>
              <a:spLocks noChangeAspect="1"/>
            </p:cNvSpPr>
            <p:nvPr/>
          </p:nvSpPr>
          <p:spPr>
            <a:xfrm rot="5400000">
              <a:off x="3311608" y="1514154"/>
              <a:ext cx="114438" cy="12830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354" name="Oval 353"/>
            <p:cNvSpPr>
              <a:spLocks noChangeAspect="1"/>
            </p:cNvSpPr>
            <p:nvPr/>
          </p:nvSpPr>
          <p:spPr>
            <a:xfrm rot="5400000">
              <a:off x="3162601" y="1526775"/>
              <a:ext cx="114438" cy="12830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355" name="Oval 354"/>
            <p:cNvSpPr>
              <a:spLocks noChangeAspect="1"/>
            </p:cNvSpPr>
            <p:nvPr/>
          </p:nvSpPr>
          <p:spPr>
            <a:xfrm rot="5400000">
              <a:off x="3290905" y="1742886"/>
              <a:ext cx="114438" cy="12830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356" name="Oval 355"/>
            <p:cNvSpPr>
              <a:spLocks noChangeAspect="1"/>
            </p:cNvSpPr>
            <p:nvPr/>
          </p:nvSpPr>
          <p:spPr>
            <a:xfrm rot="5400000">
              <a:off x="3057459" y="1487419"/>
              <a:ext cx="114438" cy="12830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357" name="Oval 356"/>
            <p:cNvSpPr>
              <a:spLocks noChangeAspect="1"/>
            </p:cNvSpPr>
            <p:nvPr/>
          </p:nvSpPr>
          <p:spPr>
            <a:xfrm rot="5400000">
              <a:off x="3527985" y="1900423"/>
              <a:ext cx="114438" cy="12830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358" name="Oval 357"/>
            <p:cNvSpPr>
              <a:spLocks noChangeAspect="1"/>
            </p:cNvSpPr>
            <p:nvPr/>
          </p:nvSpPr>
          <p:spPr>
            <a:xfrm rot="5400000">
              <a:off x="3242858" y="1850410"/>
              <a:ext cx="114438" cy="12830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359" name="Oval 358"/>
            <p:cNvSpPr>
              <a:spLocks noChangeAspect="1"/>
            </p:cNvSpPr>
            <p:nvPr/>
          </p:nvSpPr>
          <p:spPr>
            <a:xfrm rot="5400000">
              <a:off x="3877271" y="1535433"/>
              <a:ext cx="114438" cy="12830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360" name="Oval 359"/>
            <p:cNvSpPr>
              <a:spLocks noChangeAspect="1"/>
            </p:cNvSpPr>
            <p:nvPr/>
          </p:nvSpPr>
          <p:spPr>
            <a:xfrm rot="5400000">
              <a:off x="3137141" y="2001276"/>
              <a:ext cx="114438" cy="12830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361" name="Oval 360"/>
            <p:cNvSpPr>
              <a:spLocks noChangeAspect="1"/>
            </p:cNvSpPr>
            <p:nvPr/>
          </p:nvSpPr>
          <p:spPr>
            <a:xfrm rot="5400000">
              <a:off x="2956115" y="1998177"/>
              <a:ext cx="114438" cy="12830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362" name="Oval 361"/>
            <p:cNvSpPr>
              <a:spLocks noChangeAspect="1"/>
            </p:cNvSpPr>
            <p:nvPr/>
          </p:nvSpPr>
          <p:spPr>
            <a:xfrm rot="5400000">
              <a:off x="2969931" y="2251110"/>
              <a:ext cx="114438" cy="12830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363" name="Oval 362"/>
            <p:cNvSpPr>
              <a:spLocks noChangeAspect="1"/>
            </p:cNvSpPr>
            <p:nvPr/>
          </p:nvSpPr>
          <p:spPr>
            <a:xfrm rot="5400000">
              <a:off x="4855283" y="2540571"/>
              <a:ext cx="114438" cy="12830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364" name="Oval 363"/>
            <p:cNvSpPr>
              <a:spLocks noChangeAspect="1"/>
            </p:cNvSpPr>
            <p:nvPr/>
          </p:nvSpPr>
          <p:spPr>
            <a:xfrm rot="5400000">
              <a:off x="5119163" y="2835255"/>
              <a:ext cx="114438" cy="12830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365" name="Oval 364"/>
            <p:cNvSpPr>
              <a:spLocks noChangeAspect="1"/>
            </p:cNvSpPr>
            <p:nvPr/>
          </p:nvSpPr>
          <p:spPr>
            <a:xfrm rot="5400000">
              <a:off x="5000873" y="2665888"/>
              <a:ext cx="114438" cy="12830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366" name="Oval 365"/>
            <p:cNvSpPr>
              <a:spLocks noChangeAspect="1"/>
            </p:cNvSpPr>
            <p:nvPr/>
          </p:nvSpPr>
          <p:spPr>
            <a:xfrm rot="5400000">
              <a:off x="5033139" y="2697246"/>
              <a:ext cx="114438" cy="12830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367" name="Oval 366"/>
            <p:cNvSpPr>
              <a:spLocks noChangeAspect="1"/>
            </p:cNvSpPr>
            <p:nvPr/>
          </p:nvSpPr>
          <p:spPr>
            <a:xfrm rot="5400000">
              <a:off x="4755751" y="2804352"/>
              <a:ext cx="95777" cy="107382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368" name="Oval 367"/>
            <p:cNvSpPr>
              <a:spLocks noChangeAspect="1"/>
            </p:cNvSpPr>
            <p:nvPr/>
          </p:nvSpPr>
          <p:spPr>
            <a:xfrm rot="5400000">
              <a:off x="4627447" y="2702678"/>
              <a:ext cx="95777" cy="107382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369" name="Oval 368"/>
            <p:cNvSpPr>
              <a:spLocks noChangeAspect="1"/>
            </p:cNvSpPr>
            <p:nvPr/>
          </p:nvSpPr>
          <p:spPr>
            <a:xfrm rot="5400000">
              <a:off x="4606744" y="2816973"/>
              <a:ext cx="95777" cy="107382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370" name="Oval 369"/>
            <p:cNvSpPr>
              <a:spLocks noChangeAspect="1"/>
            </p:cNvSpPr>
            <p:nvPr/>
          </p:nvSpPr>
          <p:spPr>
            <a:xfrm rot="5400000">
              <a:off x="4735048" y="3033085"/>
              <a:ext cx="95777" cy="107382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371" name="Oval 370"/>
            <p:cNvSpPr>
              <a:spLocks noChangeAspect="1"/>
            </p:cNvSpPr>
            <p:nvPr/>
          </p:nvSpPr>
          <p:spPr>
            <a:xfrm rot="5400000">
              <a:off x="4629133" y="2584422"/>
              <a:ext cx="114438" cy="12830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372" name="Oval 371"/>
            <p:cNvSpPr>
              <a:spLocks noChangeAspect="1"/>
            </p:cNvSpPr>
            <p:nvPr/>
          </p:nvSpPr>
          <p:spPr>
            <a:xfrm rot="5400000">
              <a:off x="6469153" y="2725609"/>
              <a:ext cx="114438" cy="12830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373" name="Oval 372"/>
            <p:cNvSpPr>
              <a:spLocks noChangeAspect="1"/>
            </p:cNvSpPr>
            <p:nvPr/>
          </p:nvSpPr>
          <p:spPr>
            <a:xfrm rot="5400000">
              <a:off x="6300457" y="2391070"/>
              <a:ext cx="114438" cy="12830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374" name="Oval 373"/>
            <p:cNvSpPr>
              <a:spLocks noChangeAspect="1"/>
            </p:cNvSpPr>
            <p:nvPr/>
          </p:nvSpPr>
          <p:spPr>
            <a:xfrm rot="5400000">
              <a:off x="6172153" y="2289396"/>
              <a:ext cx="114438" cy="12830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375" name="Oval 374"/>
            <p:cNvSpPr>
              <a:spLocks noChangeAspect="1"/>
            </p:cNvSpPr>
            <p:nvPr/>
          </p:nvSpPr>
          <p:spPr>
            <a:xfrm rot="5400000">
              <a:off x="6151451" y="2403691"/>
              <a:ext cx="114438" cy="12830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376" name="Oval 375"/>
            <p:cNvSpPr>
              <a:spLocks noChangeAspect="1"/>
            </p:cNvSpPr>
            <p:nvPr/>
          </p:nvSpPr>
          <p:spPr>
            <a:xfrm rot="5400000">
              <a:off x="6340850" y="2839904"/>
              <a:ext cx="114438" cy="12830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377" name="Oval 376"/>
            <p:cNvSpPr>
              <a:spLocks noChangeAspect="1"/>
            </p:cNvSpPr>
            <p:nvPr/>
          </p:nvSpPr>
          <p:spPr>
            <a:xfrm rot="5400000">
              <a:off x="5837497" y="3271696"/>
              <a:ext cx="114438" cy="12830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378" name="Oval 377"/>
            <p:cNvSpPr>
              <a:spLocks noChangeAspect="1"/>
            </p:cNvSpPr>
            <p:nvPr/>
          </p:nvSpPr>
          <p:spPr>
            <a:xfrm rot="5400000">
              <a:off x="6577931" y="2944827"/>
              <a:ext cx="114438" cy="12830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379" name="Oval 378"/>
            <p:cNvSpPr>
              <a:spLocks noChangeAspect="1"/>
            </p:cNvSpPr>
            <p:nvPr/>
          </p:nvSpPr>
          <p:spPr>
            <a:xfrm rot="5400000">
              <a:off x="6665195" y="2882860"/>
              <a:ext cx="114438" cy="12830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380" name="Oval 379"/>
            <p:cNvSpPr>
              <a:spLocks noChangeAspect="1"/>
            </p:cNvSpPr>
            <p:nvPr/>
          </p:nvSpPr>
          <p:spPr>
            <a:xfrm rot="5400000">
              <a:off x="4715477" y="2232481"/>
              <a:ext cx="114438" cy="12830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381" name="Oval 380"/>
            <p:cNvSpPr>
              <a:spLocks noChangeAspect="1"/>
            </p:cNvSpPr>
            <p:nvPr/>
          </p:nvSpPr>
          <p:spPr>
            <a:xfrm rot="5400000">
              <a:off x="4757757" y="2375398"/>
              <a:ext cx="114438" cy="12830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382" name="Oval 381"/>
            <p:cNvSpPr>
              <a:spLocks noChangeAspect="1"/>
            </p:cNvSpPr>
            <p:nvPr/>
          </p:nvSpPr>
          <p:spPr>
            <a:xfrm rot="5400000">
              <a:off x="4597187" y="2063113"/>
              <a:ext cx="114438" cy="12830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383" name="Oval 382"/>
            <p:cNvSpPr>
              <a:spLocks noChangeAspect="1"/>
            </p:cNvSpPr>
            <p:nvPr/>
          </p:nvSpPr>
          <p:spPr>
            <a:xfrm rot="5400000">
              <a:off x="4629453" y="2094471"/>
              <a:ext cx="114438" cy="12830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384" name="Oval 383"/>
            <p:cNvSpPr>
              <a:spLocks noChangeAspect="1"/>
            </p:cNvSpPr>
            <p:nvPr/>
          </p:nvSpPr>
          <p:spPr>
            <a:xfrm rot="5400000">
              <a:off x="6684515" y="2713363"/>
              <a:ext cx="114438" cy="12830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385" name="Oval 384"/>
            <p:cNvSpPr>
              <a:spLocks noChangeAspect="1"/>
            </p:cNvSpPr>
            <p:nvPr/>
          </p:nvSpPr>
          <p:spPr>
            <a:xfrm rot="5400000">
              <a:off x="6505129" y="2323895"/>
              <a:ext cx="114438" cy="12830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386" name="Oval 385"/>
            <p:cNvSpPr>
              <a:spLocks noChangeAspect="1"/>
            </p:cNvSpPr>
            <p:nvPr/>
          </p:nvSpPr>
          <p:spPr>
            <a:xfrm rot="5400000">
              <a:off x="6537395" y="2355252"/>
              <a:ext cx="114438" cy="12830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387" name="Oval 386"/>
            <p:cNvSpPr>
              <a:spLocks noChangeAspect="1"/>
            </p:cNvSpPr>
            <p:nvPr/>
          </p:nvSpPr>
          <p:spPr>
            <a:xfrm rot="5400000">
              <a:off x="4736073" y="1736116"/>
              <a:ext cx="114438" cy="12830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388" name="Oval 387"/>
            <p:cNvSpPr>
              <a:spLocks noChangeAspect="1"/>
            </p:cNvSpPr>
            <p:nvPr/>
          </p:nvSpPr>
          <p:spPr>
            <a:xfrm rot="5400000">
              <a:off x="4607770" y="1850410"/>
              <a:ext cx="114438" cy="12830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389" name="Oval 388"/>
            <p:cNvSpPr>
              <a:spLocks noChangeAspect="1"/>
            </p:cNvSpPr>
            <p:nvPr/>
          </p:nvSpPr>
          <p:spPr>
            <a:xfrm rot="5400000">
              <a:off x="4844851" y="1955333"/>
              <a:ext cx="114438" cy="12830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390" name="Oval 389"/>
            <p:cNvSpPr>
              <a:spLocks noChangeAspect="1"/>
            </p:cNvSpPr>
            <p:nvPr/>
          </p:nvSpPr>
          <p:spPr>
            <a:xfrm rot="5400000">
              <a:off x="4932115" y="1893367"/>
              <a:ext cx="114438" cy="12830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391" name="Oval 390"/>
            <p:cNvSpPr>
              <a:spLocks noChangeAspect="1"/>
            </p:cNvSpPr>
            <p:nvPr/>
          </p:nvSpPr>
          <p:spPr>
            <a:xfrm rot="5400000">
              <a:off x="5249917" y="3046562"/>
              <a:ext cx="114438" cy="12830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392" name="Oval 391"/>
            <p:cNvSpPr>
              <a:spLocks noChangeAspect="1"/>
            </p:cNvSpPr>
            <p:nvPr/>
          </p:nvSpPr>
          <p:spPr>
            <a:xfrm rot="5400000">
              <a:off x="5378388" y="3983966"/>
              <a:ext cx="114438" cy="12830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393" name="Oval 392"/>
            <p:cNvSpPr>
              <a:spLocks noChangeAspect="1"/>
            </p:cNvSpPr>
            <p:nvPr/>
          </p:nvSpPr>
          <p:spPr>
            <a:xfrm rot="5400000">
              <a:off x="5357685" y="4098260"/>
              <a:ext cx="114438" cy="12830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394" name="Oval 393"/>
            <p:cNvSpPr>
              <a:spLocks noChangeAspect="1"/>
            </p:cNvSpPr>
            <p:nvPr/>
          </p:nvSpPr>
          <p:spPr>
            <a:xfrm rot="5400000">
              <a:off x="5438025" y="2367933"/>
              <a:ext cx="114438" cy="12830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395" name="Oval 394"/>
            <p:cNvSpPr>
              <a:spLocks noChangeAspect="1"/>
            </p:cNvSpPr>
            <p:nvPr/>
          </p:nvSpPr>
          <p:spPr>
            <a:xfrm rot="5400000">
              <a:off x="5713804" y="1946719"/>
              <a:ext cx="114438" cy="12830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396" name="Oval 395"/>
            <p:cNvSpPr>
              <a:spLocks noChangeAspect="1"/>
            </p:cNvSpPr>
            <p:nvPr/>
          </p:nvSpPr>
          <p:spPr>
            <a:xfrm rot="5400000">
              <a:off x="5654168" y="3778721"/>
              <a:ext cx="114438" cy="12830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397" name="Oval 396"/>
            <p:cNvSpPr>
              <a:spLocks noChangeAspect="1"/>
            </p:cNvSpPr>
            <p:nvPr/>
          </p:nvSpPr>
          <p:spPr>
            <a:xfrm rot="5400000">
              <a:off x="5525864" y="3677046"/>
              <a:ext cx="114438" cy="12830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398" name="Oval 397"/>
            <p:cNvSpPr>
              <a:spLocks noChangeAspect="1"/>
            </p:cNvSpPr>
            <p:nvPr/>
          </p:nvSpPr>
          <p:spPr>
            <a:xfrm rot="5400000">
              <a:off x="5505161" y="3791341"/>
              <a:ext cx="114438" cy="12830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399" name="Oval 398"/>
            <p:cNvSpPr>
              <a:spLocks noChangeAspect="1"/>
            </p:cNvSpPr>
            <p:nvPr/>
          </p:nvSpPr>
          <p:spPr>
            <a:xfrm rot="5400000">
              <a:off x="5376690" y="2968375"/>
              <a:ext cx="114438" cy="12830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400" name="Oval 399"/>
            <p:cNvSpPr>
              <a:spLocks noChangeAspect="1"/>
            </p:cNvSpPr>
            <p:nvPr/>
          </p:nvSpPr>
          <p:spPr>
            <a:xfrm rot="5400000">
              <a:off x="5400019" y="3751985"/>
              <a:ext cx="114438" cy="12830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401" name="Oval 400"/>
            <p:cNvSpPr>
              <a:spLocks noChangeAspect="1"/>
            </p:cNvSpPr>
            <p:nvPr/>
          </p:nvSpPr>
          <p:spPr>
            <a:xfrm rot="5400000">
              <a:off x="5795566" y="2229380"/>
              <a:ext cx="114438" cy="12830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402" name="Oval 401"/>
            <p:cNvSpPr>
              <a:spLocks noChangeAspect="1"/>
            </p:cNvSpPr>
            <p:nvPr/>
          </p:nvSpPr>
          <p:spPr>
            <a:xfrm rot="5400000">
              <a:off x="5076007" y="2028298"/>
              <a:ext cx="114438" cy="12830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403" name="Oval 402"/>
            <p:cNvSpPr>
              <a:spLocks noChangeAspect="1"/>
            </p:cNvSpPr>
            <p:nvPr/>
          </p:nvSpPr>
          <p:spPr>
            <a:xfrm rot="5400000">
              <a:off x="5380446" y="1604494"/>
              <a:ext cx="114438" cy="12830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404" name="Oval 403"/>
            <p:cNvSpPr>
              <a:spLocks noChangeAspect="1"/>
            </p:cNvSpPr>
            <p:nvPr/>
          </p:nvSpPr>
          <p:spPr>
            <a:xfrm rot="5400000">
              <a:off x="5422725" y="1747411"/>
              <a:ext cx="114438" cy="12830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405" name="Oval 404"/>
            <p:cNvSpPr>
              <a:spLocks noChangeAspect="1"/>
            </p:cNvSpPr>
            <p:nvPr/>
          </p:nvSpPr>
          <p:spPr>
            <a:xfrm rot="5400000">
              <a:off x="5262155" y="1435127"/>
              <a:ext cx="114438" cy="12830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406" name="Oval 405"/>
            <p:cNvSpPr>
              <a:spLocks noChangeAspect="1"/>
            </p:cNvSpPr>
            <p:nvPr/>
          </p:nvSpPr>
          <p:spPr>
            <a:xfrm rot="5400000">
              <a:off x="5294422" y="1466485"/>
              <a:ext cx="114438" cy="12830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407" name="Oval 406"/>
            <p:cNvSpPr>
              <a:spLocks noChangeAspect="1"/>
            </p:cNvSpPr>
            <p:nvPr/>
          </p:nvSpPr>
          <p:spPr>
            <a:xfrm rot="5400000">
              <a:off x="5095327" y="1858801"/>
              <a:ext cx="114438" cy="12830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408" name="Oval 407"/>
            <p:cNvSpPr>
              <a:spLocks noChangeAspect="1"/>
            </p:cNvSpPr>
            <p:nvPr/>
          </p:nvSpPr>
          <p:spPr>
            <a:xfrm rot="5400000">
              <a:off x="5858840" y="3711545"/>
              <a:ext cx="114438" cy="12830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409" name="Oval 408"/>
            <p:cNvSpPr>
              <a:spLocks noChangeAspect="1"/>
            </p:cNvSpPr>
            <p:nvPr/>
          </p:nvSpPr>
          <p:spPr>
            <a:xfrm rot="5400000">
              <a:off x="5891106" y="3742902"/>
              <a:ext cx="114438" cy="12830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410" name="Oval 409"/>
            <p:cNvSpPr>
              <a:spLocks noChangeAspect="1"/>
            </p:cNvSpPr>
            <p:nvPr/>
          </p:nvSpPr>
          <p:spPr>
            <a:xfrm rot="5400000">
              <a:off x="5509819" y="1327347"/>
              <a:ext cx="114438" cy="12830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411" name="Oval 410"/>
            <p:cNvSpPr>
              <a:spLocks noChangeAspect="1"/>
            </p:cNvSpPr>
            <p:nvPr/>
          </p:nvSpPr>
          <p:spPr>
            <a:xfrm rot="5400000">
              <a:off x="5708768" y="2999123"/>
              <a:ext cx="114438" cy="12830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412" name="Oval 411"/>
            <p:cNvSpPr>
              <a:spLocks noChangeAspect="1"/>
            </p:cNvSpPr>
            <p:nvPr/>
          </p:nvSpPr>
          <p:spPr>
            <a:xfrm rot="5400000">
              <a:off x="5741035" y="3030481"/>
              <a:ext cx="114438" cy="12830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413" name="Oval 412"/>
            <p:cNvSpPr>
              <a:spLocks noChangeAspect="1"/>
            </p:cNvSpPr>
            <p:nvPr/>
          </p:nvSpPr>
          <p:spPr>
            <a:xfrm rot="5400000">
              <a:off x="5908751" y="2892227"/>
              <a:ext cx="114438" cy="12830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414" name="Oval 413"/>
            <p:cNvSpPr>
              <a:spLocks noChangeAspect="1"/>
            </p:cNvSpPr>
            <p:nvPr/>
          </p:nvSpPr>
          <p:spPr>
            <a:xfrm rot="5400000">
              <a:off x="5740054" y="2557688"/>
              <a:ext cx="114438" cy="12830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415" name="Oval 414"/>
            <p:cNvSpPr>
              <a:spLocks noChangeAspect="1"/>
            </p:cNvSpPr>
            <p:nvPr/>
          </p:nvSpPr>
          <p:spPr>
            <a:xfrm rot="5400000">
              <a:off x="5402940" y="3363375"/>
              <a:ext cx="114438" cy="12830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416" name="Oval 415"/>
            <p:cNvSpPr>
              <a:spLocks noChangeAspect="1"/>
            </p:cNvSpPr>
            <p:nvPr/>
          </p:nvSpPr>
          <p:spPr>
            <a:xfrm rot="5400000">
              <a:off x="5443626" y="2388035"/>
              <a:ext cx="114438" cy="12830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417" name="Oval 416"/>
            <p:cNvSpPr>
              <a:spLocks noChangeAspect="1"/>
            </p:cNvSpPr>
            <p:nvPr/>
          </p:nvSpPr>
          <p:spPr>
            <a:xfrm rot="5400000">
              <a:off x="5591048" y="2570308"/>
              <a:ext cx="114438" cy="12830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418" name="Oval 417"/>
            <p:cNvSpPr>
              <a:spLocks noChangeAspect="1"/>
            </p:cNvSpPr>
            <p:nvPr/>
          </p:nvSpPr>
          <p:spPr>
            <a:xfrm rot="5400000">
              <a:off x="5719352" y="2786420"/>
              <a:ext cx="114438" cy="12830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419" name="Oval 418"/>
            <p:cNvSpPr>
              <a:spLocks noChangeAspect="1"/>
            </p:cNvSpPr>
            <p:nvPr/>
          </p:nvSpPr>
          <p:spPr>
            <a:xfrm rot="5400000">
              <a:off x="5485906" y="2530952"/>
              <a:ext cx="114438" cy="12830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420" name="Oval 419"/>
            <p:cNvSpPr>
              <a:spLocks noChangeAspect="1"/>
            </p:cNvSpPr>
            <p:nvPr/>
          </p:nvSpPr>
          <p:spPr>
            <a:xfrm rot="5400000">
              <a:off x="6017528" y="3111444"/>
              <a:ext cx="114438" cy="12830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421" name="Oval 420"/>
            <p:cNvSpPr>
              <a:spLocks noChangeAspect="1"/>
            </p:cNvSpPr>
            <p:nvPr/>
          </p:nvSpPr>
          <p:spPr>
            <a:xfrm rot="5400000">
              <a:off x="6104793" y="3049478"/>
              <a:ext cx="114438" cy="12830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422" name="Oval 421"/>
            <p:cNvSpPr>
              <a:spLocks noChangeAspect="1"/>
            </p:cNvSpPr>
            <p:nvPr/>
          </p:nvSpPr>
          <p:spPr>
            <a:xfrm rot="5400000">
              <a:off x="6124113" y="2879980"/>
              <a:ext cx="114438" cy="12830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423" name="Oval 422"/>
            <p:cNvSpPr>
              <a:spLocks noChangeAspect="1"/>
            </p:cNvSpPr>
            <p:nvPr/>
          </p:nvSpPr>
          <p:spPr>
            <a:xfrm rot="5400000">
              <a:off x="6005822" y="2710613"/>
              <a:ext cx="114438" cy="12830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424" name="Oval 423"/>
            <p:cNvSpPr>
              <a:spLocks noChangeAspect="1"/>
            </p:cNvSpPr>
            <p:nvPr/>
          </p:nvSpPr>
          <p:spPr>
            <a:xfrm rot="5400000">
              <a:off x="6038089" y="2741971"/>
              <a:ext cx="114438" cy="12830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425" name="Oval 424"/>
            <p:cNvSpPr>
              <a:spLocks noChangeAspect="1"/>
            </p:cNvSpPr>
            <p:nvPr/>
          </p:nvSpPr>
          <p:spPr>
            <a:xfrm rot="5400000">
              <a:off x="2967416" y="2487240"/>
              <a:ext cx="95777" cy="107382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426" name="Oval 425"/>
            <p:cNvSpPr>
              <a:spLocks noChangeAspect="1"/>
            </p:cNvSpPr>
            <p:nvPr/>
          </p:nvSpPr>
          <p:spPr>
            <a:xfrm rot="5400000">
              <a:off x="2946713" y="2715972"/>
              <a:ext cx="95777" cy="107382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427" name="Oval 426"/>
            <p:cNvSpPr>
              <a:spLocks noChangeAspect="1"/>
            </p:cNvSpPr>
            <p:nvPr/>
          </p:nvSpPr>
          <p:spPr>
            <a:xfrm rot="5400000" flipH="1" flipV="1">
              <a:off x="4212923" y="3399136"/>
              <a:ext cx="77847" cy="87279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428" name="Oval 427"/>
            <p:cNvSpPr>
              <a:spLocks noChangeAspect="1"/>
            </p:cNvSpPr>
            <p:nvPr/>
          </p:nvSpPr>
          <p:spPr>
            <a:xfrm rot="5400000">
              <a:off x="3574418" y="3264200"/>
              <a:ext cx="95777" cy="107382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429" name="Oval 428"/>
            <p:cNvSpPr>
              <a:spLocks noChangeAspect="1"/>
            </p:cNvSpPr>
            <p:nvPr/>
          </p:nvSpPr>
          <p:spPr>
            <a:xfrm rot="5400000">
              <a:off x="3477636" y="3628649"/>
              <a:ext cx="95777" cy="107382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430" name="Oval 429"/>
            <p:cNvSpPr>
              <a:spLocks noChangeAspect="1"/>
            </p:cNvSpPr>
            <p:nvPr/>
          </p:nvSpPr>
          <p:spPr>
            <a:xfrm rot="5400000">
              <a:off x="2936390" y="2850626"/>
              <a:ext cx="95777" cy="107382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431" name="Oval 430"/>
            <p:cNvSpPr>
              <a:spLocks noChangeAspect="1"/>
            </p:cNvSpPr>
            <p:nvPr/>
          </p:nvSpPr>
          <p:spPr>
            <a:xfrm rot="5400000">
              <a:off x="3456934" y="3857381"/>
              <a:ext cx="95777" cy="107382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432" name="Oval 431"/>
            <p:cNvSpPr>
              <a:spLocks noChangeAspect="1"/>
            </p:cNvSpPr>
            <p:nvPr/>
          </p:nvSpPr>
          <p:spPr>
            <a:xfrm rot="5400000">
              <a:off x="3223488" y="3601913"/>
              <a:ext cx="95777" cy="107382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433" name="Oval 432"/>
            <p:cNvSpPr>
              <a:spLocks noChangeAspect="1"/>
            </p:cNvSpPr>
            <p:nvPr/>
          </p:nvSpPr>
          <p:spPr>
            <a:xfrm rot="5400000">
              <a:off x="4102390" y="4139249"/>
              <a:ext cx="95777" cy="107382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434" name="Oval 433"/>
            <p:cNvSpPr>
              <a:spLocks noChangeAspect="1"/>
            </p:cNvSpPr>
            <p:nvPr/>
          </p:nvSpPr>
          <p:spPr>
            <a:xfrm rot="5400000">
              <a:off x="4586393" y="3620431"/>
              <a:ext cx="114438" cy="12830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435" name="Oval 434"/>
            <p:cNvSpPr>
              <a:spLocks noChangeAspect="1"/>
            </p:cNvSpPr>
            <p:nvPr/>
          </p:nvSpPr>
          <p:spPr>
            <a:xfrm rot="5400000">
              <a:off x="4850274" y="3915116"/>
              <a:ext cx="114438" cy="12830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436" name="Oval 435"/>
            <p:cNvSpPr>
              <a:spLocks noChangeAspect="1"/>
            </p:cNvSpPr>
            <p:nvPr/>
          </p:nvSpPr>
          <p:spPr>
            <a:xfrm rot="5400000">
              <a:off x="4731983" y="3745749"/>
              <a:ext cx="114438" cy="12830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437" name="Oval 436"/>
            <p:cNvSpPr>
              <a:spLocks noChangeAspect="1"/>
            </p:cNvSpPr>
            <p:nvPr/>
          </p:nvSpPr>
          <p:spPr>
            <a:xfrm rot="5400000">
              <a:off x="4764250" y="3777107"/>
              <a:ext cx="114438" cy="12830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438" name="Oval 437"/>
            <p:cNvSpPr>
              <a:spLocks noChangeAspect="1"/>
            </p:cNvSpPr>
            <p:nvPr/>
          </p:nvSpPr>
          <p:spPr>
            <a:xfrm rot="5400000">
              <a:off x="4486861" y="3884213"/>
              <a:ext cx="95777" cy="107382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439" name="Oval 438"/>
            <p:cNvSpPr>
              <a:spLocks noChangeAspect="1"/>
            </p:cNvSpPr>
            <p:nvPr/>
          </p:nvSpPr>
          <p:spPr>
            <a:xfrm rot="5400000">
              <a:off x="4358557" y="3782539"/>
              <a:ext cx="95777" cy="107382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440" name="Oval 439"/>
            <p:cNvSpPr>
              <a:spLocks noChangeAspect="1"/>
            </p:cNvSpPr>
            <p:nvPr/>
          </p:nvSpPr>
          <p:spPr>
            <a:xfrm rot="5400000">
              <a:off x="4337854" y="3896833"/>
              <a:ext cx="95777" cy="107382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441" name="Oval 440"/>
            <p:cNvSpPr>
              <a:spLocks noChangeAspect="1"/>
            </p:cNvSpPr>
            <p:nvPr/>
          </p:nvSpPr>
          <p:spPr>
            <a:xfrm rot="5400000">
              <a:off x="4466158" y="4112945"/>
              <a:ext cx="95777" cy="107382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442" name="Oval 441"/>
            <p:cNvSpPr>
              <a:spLocks noChangeAspect="1"/>
            </p:cNvSpPr>
            <p:nvPr/>
          </p:nvSpPr>
          <p:spPr>
            <a:xfrm rot="5400000">
              <a:off x="4360243" y="3664283"/>
              <a:ext cx="114438" cy="12830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443" name="Oval 442"/>
            <p:cNvSpPr>
              <a:spLocks noChangeAspect="1"/>
            </p:cNvSpPr>
            <p:nvPr/>
          </p:nvSpPr>
          <p:spPr>
            <a:xfrm rot="5400000" flipH="1" flipV="1">
              <a:off x="3949042" y="3104452"/>
              <a:ext cx="77847" cy="87279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444" name="Oval 443"/>
            <p:cNvSpPr>
              <a:spLocks noChangeAspect="1"/>
            </p:cNvSpPr>
            <p:nvPr/>
          </p:nvSpPr>
          <p:spPr>
            <a:xfrm rot="5400000" flipH="1" flipV="1">
              <a:off x="4094632" y="3229769"/>
              <a:ext cx="77847" cy="87279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445" name="Oval 444"/>
            <p:cNvSpPr>
              <a:spLocks noChangeAspect="1"/>
            </p:cNvSpPr>
            <p:nvPr/>
          </p:nvSpPr>
          <p:spPr>
            <a:xfrm rot="5400000" flipH="1" flipV="1">
              <a:off x="4126899" y="3261127"/>
              <a:ext cx="77847" cy="87279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446" name="Oval 445"/>
            <p:cNvSpPr>
              <a:spLocks noChangeAspect="1"/>
            </p:cNvSpPr>
            <p:nvPr/>
          </p:nvSpPr>
          <p:spPr>
            <a:xfrm rot="5400000" flipH="1" flipV="1">
              <a:off x="3828950" y="3349212"/>
              <a:ext cx="65153" cy="73047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447" name="Oval 446"/>
            <p:cNvSpPr>
              <a:spLocks noChangeAspect="1"/>
            </p:cNvSpPr>
            <p:nvPr/>
          </p:nvSpPr>
          <p:spPr>
            <a:xfrm rot="5400000">
              <a:off x="3595121" y="3149905"/>
              <a:ext cx="95777" cy="107382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448" name="Oval 447"/>
            <p:cNvSpPr>
              <a:spLocks noChangeAspect="1"/>
            </p:cNvSpPr>
            <p:nvPr/>
          </p:nvSpPr>
          <p:spPr>
            <a:xfrm rot="5400000">
              <a:off x="3702721" y="3480312"/>
              <a:ext cx="95777" cy="107382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449" name="Oval 448"/>
            <p:cNvSpPr>
              <a:spLocks noChangeAspect="1"/>
            </p:cNvSpPr>
            <p:nvPr/>
          </p:nvSpPr>
          <p:spPr>
            <a:xfrm rot="5400000">
              <a:off x="3596807" y="3031649"/>
              <a:ext cx="114438" cy="12830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450" name="Oval 449"/>
            <p:cNvSpPr>
              <a:spLocks noChangeAspect="1"/>
            </p:cNvSpPr>
            <p:nvPr/>
          </p:nvSpPr>
          <p:spPr>
            <a:xfrm rot="5400000">
              <a:off x="3692398" y="3614965"/>
              <a:ext cx="95777" cy="107382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451" name="Oval 450"/>
            <p:cNvSpPr>
              <a:spLocks noChangeAspect="1"/>
            </p:cNvSpPr>
            <p:nvPr/>
          </p:nvSpPr>
          <p:spPr>
            <a:xfrm rot="5400000">
              <a:off x="3537837" y="3242104"/>
              <a:ext cx="114438" cy="12830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452" name="Oval 451"/>
            <p:cNvSpPr>
              <a:spLocks noChangeAspect="1"/>
            </p:cNvSpPr>
            <p:nvPr/>
          </p:nvSpPr>
          <p:spPr>
            <a:xfrm rot="5400000" flipH="1" flipV="1">
              <a:off x="3809514" y="3484075"/>
              <a:ext cx="77847" cy="87279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453" name="Oval 452"/>
            <p:cNvSpPr>
              <a:spLocks noChangeAspect="1"/>
            </p:cNvSpPr>
            <p:nvPr/>
          </p:nvSpPr>
          <p:spPr>
            <a:xfrm rot="5400000">
              <a:off x="3715694" y="3398779"/>
              <a:ext cx="114438" cy="12830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454" name="Oval 453"/>
            <p:cNvSpPr>
              <a:spLocks noChangeAspect="1"/>
            </p:cNvSpPr>
            <p:nvPr/>
          </p:nvSpPr>
          <p:spPr>
            <a:xfrm rot="5400000">
              <a:off x="3438305" y="3505886"/>
              <a:ext cx="95777" cy="107382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455" name="Oval 454"/>
            <p:cNvSpPr>
              <a:spLocks noChangeAspect="1"/>
            </p:cNvSpPr>
            <p:nvPr/>
          </p:nvSpPr>
          <p:spPr>
            <a:xfrm rot="5400000">
              <a:off x="2917762" y="2613569"/>
              <a:ext cx="95777" cy="107382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456" name="Oval 455"/>
            <p:cNvSpPr>
              <a:spLocks noChangeAspect="1"/>
            </p:cNvSpPr>
            <p:nvPr/>
          </p:nvSpPr>
          <p:spPr>
            <a:xfrm rot="5400000">
              <a:off x="3025362" y="2943975"/>
              <a:ext cx="95777" cy="107382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457" name="Oval 456"/>
            <p:cNvSpPr>
              <a:spLocks noChangeAspect="1"/>
            </p:cNvSpPr>
            <p:nvPr/>
          </p:nvSpPr>
          <p:spPr>
            <a:xfrm rot="5400000">
              <a:off x="2740239" y="2592938"/>
              <a:ext cx="114438" cy="12830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458" name="Oval 457"/>
            <p:cNvSpPr>
              <a:spLocks noChangeAspect="1"/>
            </p:cNvSpPr>
            <p:nvPr/>
          </p:nvSpPr>
          <p:spPr>
            <a:xfrm rot="5400000">
              <a:off x="3015039" y="3078629"/>
              <a:ext cx="95777" cy="107382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459" name="Oval 458"/>
            <p:cNvSpPr>
              <a:spLocks noChangeAspect="1"/>
            </p:cNvSpPr>
            <p:nvPr/>
          </p:nvSpPr>
          <p:spPr>
            <a:xfrm rot="5400000">
              <a:off x="4851851" y="3664279"/>
              <a:ext cx="114438" cy="12830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460" name="Oval 459"/>
            <p:cNvSpPr>
              <a:spLocks noChangeAspect="1"/>
            </p:cNvSpPr>
            <p:nvPr/>
          </p:nvSpPr>
          <p:spPr>
            <a:xfrm rot="5400000">
              <a:off x="2927418" y="3164313"/>
              <a:ext cx="114438" cy="12830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461" name="Oval 460"/>
            <p:cNvSpPr>
              <a:spLocks noChangeAspect="1"/>
            </p:cNvSpPr>
            <p:nvPr/>
          </p:nvSpPr>
          <p:spPr>
            <a:xfrm rot="5400000">
              <a:off x="2959685" y="3195671"/>
              <a:ext cx="114438" cy="12830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462" name="Oval 461"/>
            <p:cNvSpPr>
              <a:spLocks noChangeAspect="1"/>
            </p:cNvSpPr>
            <p:nvPr/>
          </p:nvSpPr>
          <p:spPr>
            <a:xfrm rot="5400000">
              <a:off x="4752319" y="3928061"/>
              <a:ext cx="95777" cy="107382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463" name="Oval 462"/>
            <p:cNvSpPr>
              <a:spLocks noChangeAspect="1"/>
            </p:cNvSpPr>
            <p:nvPr/>
          </p:nvSpPr>
          <p:spPr>
            <a:xfrm rot="5400000">
              <a:off x="4624015" y="3826387"/>
              <a:ext cx="95777" cy="107382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464" name="Oval 463"/>
            <p:cNvSpPr>
              <a:spLocks noChangeAspect="1"/>
            </p:cNvSpPr>
            <p:nvPr/>
          </p:nvSpPr>
          <p:spPr>
            <a:xfrm rot="5400000">
              <a:off x="4625701" y="3708130"/>
              <a:ext cx="114438" cy="12830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465" name="Oval 464"/>
            <p:cNvSpPr>
              <a:spLocks noChangeAspect="1"/>
            </p:cNvSpPr>
            <p:nvPr/>
          </p:nvSpPr>
          <p:spPr>
            <a:xfrm rot="5400000" flipH="1" flipV="1">
              <a:off x="4165341" y="2946606"/>
              <a:ext cx="77847" cy="87279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466" name="Oval 465"/>
            <p:cNvSpPr>
              <a:spLocks noChangeAspect="1"/>
            </p:cNvSpPr>
            <p:nvPr/>
          </p:nvSpPr>
          <p:spPr>
            <a:xfrm rot="5400000" flipH="1" flipV="1">
              <a:off x="4310932" y="3071924"/>
              <a:ext cx="77847" cy="87279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467" name="Oval 466"/>
            <p:cNvSpPr>
              <a:spLocks noChangeAspect="1"/>
            </p:cNvSpPr>
            <p:nvPr/>
          </p:nvSpPr>
          <p:spPr>
            <a:xfrm rot="5400000" flipH="1" flipV="1">
              <a:off x="4343198" y="3103282"/>
              <a:ext cx="77847" cy="87279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468" name="Oval 467"/>
            <p:cNvSpPr>
              <a:spLocks noChangeAspect="1"/>
            </p:cNvSpPr>
            <p:nvPr/>
          </p:nvSpPr>
          <p:spPr>
            <a:xfrm rot="5400000" flipH="1" flipV="1">
              <a:off x="4045249" y="3191367"/>
              <a:ext cx="65153" cy="73047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469" name="Oval 468"/>
            <p:cNvSpPr>
              <a:spLocks noChangeAspect="1"/>
            </p:cNvSpPr>
            <p:nvPr/>
          </p:nvSpPr>
          <p:spPr>
            <a:xfrm rot="5400000" flipH="1" flipV="1">
              <a:off x="3916946" y="3089693"/>
              <a:ext cx="65153" cy="73047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470" name="Oval 469"/>
            <p:cNvSpPr>
              <a:spLocks noChangeAspect="1"/>
            </p:cNvSpPr>
            <p:nvPr/>
          </p:nvSpPr>
          <p:spPr>
            <a:xfrm rot="5400000" flipH="1" flipV="1">
              <a:off x="4024547" y="3420099"/>
              <a:ext cx="65153" cy="73047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471" name="Oval 470"/>
            <p:cNvSpPr>
              <a:spLocks noChangeAspect="1"/>
            </p:cNvSpPr>
            <p:nvPr/>
          </p:nvSpPr>
          <p:spPr>
            <a:xfrm rot="5400000" flipH="1" flipV="1">
              <a:off x="3939192" y="2990458"/>
              <a:ext cx="77847" cy="87279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472" name="Oval 471"/>
            <p:cNvSpPr>
              <a:spLocks noChangeAspect="1"/>
            </p:cNvSpPr>
            <p:nvPr/>
          </p:nvSpPr>
          <p:spPr>
            <a:xfrm rot="5400000">
              <a:off x="3908697" y="3457120"/>
              <a:ext cx="95777" cy="107382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473" name="Oval 472"/>
            <p:cNvSpPr>
              <a:spLocks noChangeAspect="1"/>
            </p:cNvSpPr>
            <p:nvPr/>
          </p:nvSpPr>
          <p:spPr>
            <a:xfrm rot="5400000">
              <a:off x="3469009" y="3356108"/>
              <a:ext cx="114438" cy="12830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474" name="Oval 473"/>
            <p:cNvSpPr>
              <a:spLocks noChangeAspect="1"/>
            </p:cNvSpPr>
            <p:nvPr/>
          </p:nvSpPr>
          <p:spPr>
            <a:xfrm rot="5400000">
              <a:off x="3846545" y="3685683"/>
              <a:ext cx="114438" cy="12830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475" name="Oval 474"/>
            <p:cNvSpPr>
              <a:spLocks noChangeAspect="1"/>
            </p:cNvSpPr>
            <p:nvPr/>
          </p:nvSpPr>
          <p:spPr>
            <a:xfrm rot="5400000">
              <a:off x="3554908" y="3498426"/>
              <a:ext cx="114438" cy="12830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476" name="Oval 475"/>
            <p:cNvSpPr>
              <a:spLocks noChangeAspect="1"/>
            </p:cNvSpPr>
            <p:nvPr/>
          </p:nvSpPr>
          <p:spPr>
            <a:xfrm rot="5400000">
              <a:off x="3403242" y="2685049"/>
              <a:ext cx="95777" cy="107382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477" name="Oval 476"/>
            <p:cNvSpPr>
              <a:spLocks noChangeAspect="1"/>
            </p:cNvSpPr>
            <p:nvPr/>
          </p:nvSpPr>
          <p:spPr>
            <a:xfrm rot="5400000">
              <a:off x="3241173" y="3518216"/>
              <a:ext cx="95777" cy="107382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478" name="Oval 477"/>
            <p:cNvSpPr>
              <a:spLocks noChangeAspect="1"/>
            </p:cNvSpPr>
            <p:nvPr/>
          </p:nvSpPr>
          <p:spPr>
            <a:xfrm rot="5400000">
              <a:off x="2956534" y="3057979"/>
              <a:ext cx="95777" cy="107382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479" name="Oval 478"/>
            <p:cNvSpPr>
              <a:spLocks noChangeAspect="1"/>
            </p:cNvSpPr>
            <p:nvPr/>
          </p:nvSpPr>
          <p:spPr>
            <a:xfrm rot="5400000">
              <a:off x="3242859" y="3399959"/>
              <a:ext cx="114438" cy="12830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480" name="Oval 479"/>
            <p:cNvSpPr>
              <a:spLocks noChangeAspect="1"/>
            </p:cNvSpPr>
            <p:nvPr/>
          </p:nvSpPr>
          <p:spPr>
            <a:xfrm rot="5400000">
              <a:off x="2946210" y="3192633"/>
              <a:ext cx="95777" cy="107382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481" name="Oval 480"/>
            <p:cNvSpPr>
              <a:spLocks noChangeAspect="1"/>
            </p:cNvSpPr>
            <p:nvPr/>
          </p:nvSpPr>
          <p:spPr>
            <a:xfrm rot="5400000" flipH="1" flipV="1">
              <a:off x="4047350" y="3034299"/>
              <a:ext cx="77847" cy="87279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482" name="Oval 481"/>
            <p:cNvSpPr>
              <a:spLocks noChangeAspect="1"/>
            </p:cNvSpPr>
            <p:nvPr/>
          </p:nvSpPr>
          <p:spPr>
            <a:xfrm rot="5400000" flipH="1" flipV="1">
              <a:off x="4192940" y="3159616"/>
              <a:ext cx="77847" cy="87279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483" name="Oval 482"/>
            <p:cNvSpPr>
              <a:spLocks noChangeAspect="1"/>
            </p:cNvSpPr>
            <p:nvPr/>
          </p:nvSpPr>
          <p:spPr>
            <a:xfrm rot="5400000" flipH="1" flipV="1">
              <a:off x="4225207" y="3190974"/>
              <a:ext cx="77847" cy="87279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484" name="Oval 483"/>
            <p:cNvSpPr>
              <a:spLocks noChangeAspect="1"/>
            </p:cNvSpPr>
            <p:nvPr/>
          </p:nvSpPr>
          <p:spPr>
            <a:xfrm rot="5400000" flipH="1" flipV="1">
              <a:off x="3927258" y="3279060"/>
              <a:ext cx="65153" cy="73047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485" name="Oval 484"/>
            <p:cNvSpPr>
              <a:spLocks noChangeAspect="1"/>
            </p:cNvSpPr>
            <p:nvPr/>
          </p:nvSpPr>
          <p:spPr>
            <a:xfrm rot="5400000" flipH="1" flipV="1">
              <a:off x="3798955" y="3177385"/>
              <a:ext cx="65153" cy="73047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486" name="Oval 485"/>
            <p:cNvSpPr>
              <a:spLocks noChangeAspect="1"/>
            </p:cNvSpPr>
            <p:nvPr/>
          </p:nvSpPr>
          <p:spPr>
            <a:xfrm rot="5400000" flipH="1" flipV="1">
              <a:off x="3906555" y="3507792"/>
              <a:ext cx="65153" cy="73047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487" name="Oval 486"/>
            <p:cNvSpPr>
              <a:spLocks noChangeAspect="1"/>
            </p:cNvSpPr>
            <p:nvPr/>
          </p:nvSpPr>
          <p:spPr>
            <a:xfrm rot="5400000" flipH="1" flipV="1">
              <a:off x="3821201" y="3078150"/>
              <a:ext cx="77847" cy="87279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488" name="Oval 487"/>
            <p:cNvSpPr>
              <a:spLocks noChangeAspect="1"/>
            </p:cNvSpPr>
            <p:nvPr/>
          </p:nvSpPr>
          <p:spPr>
            <a:xfrm rot="5400000">
              <a:off x="3790706" y="3544813"/>
              <a:ext cx="95777" cy="107382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489" name="Oval 488"/>
            <p:cNvSpPr>
              <a:spLocks noChangeAspect="1"/>
            </p:cNvSpPr>
            <p:nvPr/>
          </p:nvSpPr>
          <p:spPr>
            <a:xfrm rot="5400000">
              <a:off x="5848287" y="2479187"/>
              <a:ext cx="114438" cy="12830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490" name="Oval 489"/>
            <p:cNvSpPr>
              <a:spLocks noChangeAspect="1"/>
            </p:cNvSpPr>
            <p:nvPr/>
          </p:nvSpPr>
          <p:spPr>
            <a:xfrm rot="5400000">
              <a:off x="6054974" y="2824605"/>
              <a:ext cx="114438" cy="12830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491" name="Oval 490"/>
            <p:cNvSpPr>
              <a:spLocks noChangeAspect="1"/>
            </p:cNvSpPr>
            <p:nvPr/>
          </p:nvSpPr>
          <p:spPr>
            <a:xfrm rot="5400000">
              <a:off x="6087240" y="2855963"/>
              <a:ext cx="114438" cy="12830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492" name="Oval 491"/>
            <p:cNvSpPr>
              <a:spLocks noChangeAspect="1"/>
            </p:cNvSpPr>
            <p:nvPr/>
          </p:nvSpPr>
          <p:spPr>
            <a:xfrm rot="5400000">
              <a:off x="5748755" y="2742968"/>
              <a:ext cx="95777" cy="107382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493" name="Oval 492"/>
            <p:cNvSpPr>
              <a:spLocks noChangeAspect="1"/>
            </p:cNvSpPr>
            <p:nvPr/>
          </p:nvSpPr>
          <p:spPr>
            <a:xfrm rot="5400000">
              <a:off x="5620452" y="2641294"/>
              <a:ext cx="95777" cy="107382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494" name="Oval 493"/>
            <p:cNvSpPr>
              <a:spLocks noChangeAspect="1"/>
            </p:cNvSpPr>
            <p:nvPr/>
          </p:nvSpPr>
          <p:spPr>
            <a:xfrm rot="5400000">
              <a:off x="5728052" y="2971701"/>
              <a:ext cx="95777" cy="107382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495" name="Oval 494"/>
            <p:cNvSpPr>
              <a:spLocks noChangeAspect="1"/>
            </p:cNvSpPr>
            <p:nvPr/>
          </p:nvSpPr>
          <p:spPr>
            <a:xfrm rot="5400000">
              <a:off x="5622138" y="2523038"/>
              <a:ext cx="114438" cy="12830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496" name="Oval 495"/>
            <p:cNvSpPr>
              <a:spLocks noChangeAspect="1"/>
            </p:cNvSpPr>
            <p:nvPr/>
          </p:nvSpPr>
          <p:spPr>
            <a:xfrm rot="5400000">
              <a:off x="4438017" y="2353572"/>
              <a:ext cx="95777" cy="107382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497" name="Oval 496"/>
            <p:cNvSpPr>
              <a:spLocks noChangeAspect="1"/>
            </p:cNvSpPr>
            <p:nvPr/>
          </p:nvSpPr>
          <p:spPr>
            <a:xfrm rot="5400000">
              <a:off x="6339863" y="2356412"/>
              <a:ext cx="114438" cy="12830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498" name="Oval 497"/>
            <p:cNvSpPr>
              <a:spLocks noChangeAspect="1"/>
            </p:cNvSpPr>
            <p:nvPr/>
          </p:nvSpPr>
          <p:spPr>
            <a:xfrm rot="5400000">
              <a:off x="6485453" y="2481730"/>
              <a:ext cx="114438" cy="12830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499" name="Oval 498"/>
            <p:cNvSpPr>
              <a:spLocks noChangeAspect="1"/>
            </p:cNvSpPr>
            <p:nvPr/>
          </p:nvSpPr>
          <p:spPr>
            <a:xfrm rot="5400000">
              <a:off x="6578816" y="2733188"/>
              <a:ext cx="114438" cy="12830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500" name="Oval 499"/>
            <p:cNvSpPr>
              <a:spLocks noChangeAspect="1"/>
            </p:cNvSpPr>
            <p:nvPr/>
          </p:nvSpPr>
          <p:spPr>
            <a:xfrm rot="5400000">
              <a:off x="6301427" y="2840295"/>
              <a:ext cx="95777" cy="107382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501" name="Oval 500"/>
            <p:cNvSpPr>
              <a:spLocks noChangeAspect="1"/>
            </p:cNvSpPr>
            <p:nvPr/>
          </p:nvSpPr>
          <p:spPr>
            <a:xfrm rot="5400000">
              <a:off x="6173123" y="2738621"/>
              <a:ext cx="95777" cy="107382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502" name="Oval 501"/>
            <p:cNvSpPr>
              <a:spLocks noChangeAspect="1"/>
            </p:cNvSpPr>
            <p:nvPr/>
          </p:nvSpPr>
          <p:spPr>
            <a:xfrm rot="5400000">
              <a:off x="6280724" y="3069027"/>
              <a:ext cx="95777" cy="107382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503" name="Oval 502"/>
            <p:cNvSpPr>
              <a:spLocks noChangeAspect="1"/>
            </p:cNvSpPr>
            <p:nvPr/>
          </p:nvSpPr>
          <p:spPr>
            <a:xfrm rot="5400000">
              <a:off x="6113713" y="2400263"/>
              <a:ext cx="114438" cy="12830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504" name="Oval 503"/>
            <p:cNvSpPr>
              <a:spLocks noChangeAspect="1"/>
            </p:cNvSpPr>
            <p:nvPr/>
          </p:nvSpPr>
          <p:spPr>
            <a:xfrm rot="5400000">
              <a:off x="6270400" y="3203681"/>
              <a:ext cx="95777" cy="107382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505" name="Oval 504"/>
            <p:cNvSpPr>
              <a:spLocks noChangeAspect="1"/>
            </p:cNvSpPr>
            <p:nvPr/>
          </p:nvSpPr>
          <p:spPr>
            <a:xfrm rot="5400000">
              <a:off x="5254193" y="1292268"/>
              <a:ext cx="114438" cy="12830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506" name="Oval 505"/>
            <p:cNvSpPr>
              <a:spLocks noChangeAspect="1"/>
            </p:cNvSpPr>
            <p:nvPr/>
          </p:nvSpPr>
          <p:spPr>
            <a:xfrm rot="5400000">
              <a:off x="5399783" y="1417586"/>
              <a:ext cx="114438" cy="12830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507" name="Oval 506"/>
            <p:cNvSpPr>
              <a:spLocks noChangeAspect="1"/>
            </p:cNvSpPr>
            <p:nvPr/>
          </p:nvSpPr>
          <p:spPr>
            <a:xfrm rot="5400000">
              <a:off x="5432050" y="1448944"/>
              <a:ext cx="114438" cy="12830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508" name="Oval 507"/>
            <p:cNvSpPr>
              <a:spLocks noChangeAspect="1"/>
            </p:cNvSpPr>
            <p:nvPr/>
          </p:nvSpPr>
          <p:spPr>
            <a:xfrm rot="5400000">
              <a:off x="5154661" y="1556050"/>
              <a:ext cx="95777" cy="107382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509" name="Oval 508"/>
            <p:cNvSpPr>
              <a:spLocks noChangeAspect="1"/>
            </p:cNvSpPr>
            <p:nvPr/>
          </p:nvSpPr>
          <p:spPr>
            <a:xfrm rot="5400000">
              <a:off x="5908161" y="3476487"/>
              <a:ext cx="95777" cy="107382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510" name="Oval 509"/>
            <p:cNvSpPr>
              <a:spLocks noChangeAspect="1"/>
            </p:cNvSpPr>
            <p:nvPr/>
          </p:nvSpPr>
          <p:spPr>
            <a:xfrm rot="5400000">
              <a:off x="5133958" y="1784782"/>
              <a:ext cx="95777" cy="107382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511" name="Oval 510"/>
            <p:cNvSpPr>
              <a:spLocks noChangeAspect="1"/>
            </p:cNvSpPr>
            <p:nvPr/>
          </p:nvSpPr>
          <p:spPr>
            <a:xfrm rot="5400000">
              <a:off x="5028043" y="1336119"/>
              <a:ext cx="114438" cy="12830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512" name="Oval 511"/>
            <p:cNvSpPr>
              <a:spLocks noChangeAspect="1"/>
            </p:cNvSpPr>
            <p:nvPr/>
          </p:nvSpPr>
          <p:spPr>
            <a:xfrm rot="5400000">
              <a:off x="5123634" y="1919436"/>
              <a:ext cx="95777" cy="107382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513" name="Oval 512"/>
            <p:cNvSpPr>
              <a:spLocks noChangeAspect="1"/>
            </p:cNvSpPr>
            <p:nvPr/>
          </p:nvSpPr>
          <p:spPr>
            <a:xfrm rot="5400000">
              <a:off x="5723626" y="1955490"/>
              <a:ext cx="114438" cy="12830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514" name="Oval 513"/>
            <p:cNvSpPr>
              <a:spLocks noChangeAspect="1"/>
            </p:cNvSpPr>
            <p:nvPr/>
          </p:nvSpPr>
          <p:spPr>
            <a:xfrm rot="5400000">
              <a:off x="5663990" y="3787491"/>
              <a:ext cx="114438" cy="12830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515" name="Oval 514"/>
            <p:cNvSpPr>
              <a:spLocks noChangeAspect="1"/>
            </p:cNvSpPr>
            <p:nvPr/>
          </p:nvSpPr>
          <p:spPr>
            <a:xfrm rot="5400000">
              <a:off x="5386512" y="2977145"/>
              <a:ext cx="114438" cy="12830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516" name="Oval 515"/>
            <p:cNvSpPr>
              <a:spLocks noChangeAspect="1"/>
            </p:cNvSpPr>
            <p:nvPr/>
          </p:nvSpPr>
          <p:spPr>
            <a:xfrm rot="5400000">
              <a:off x="6087239" y="1390725"/>
              <a:ext cx="114438" cy="12830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517" name="Oval 516"/>
            <p:cNvSpPr>
              <a:spLocks noChangeAspect="1"/>
            </p:cNvSpPr>
            <p:nvPr/>
          </p:nvSpPr>
          <p:spPr>
            <a:xfrm rot="5400000">
              <a:off x="5085829" y="2037069"/>
              <a:ext cx="114438" cy="12830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518" name="Oval 517"/>
            <p:cNvSpPr>
              <a:spLocks noChangeAspect="1"/>
            </p:cNvSpPr>
            <p:nvPr/>
          </p:nvSpPr>
          <p:spPr>
            <a:xfrm rot="5400000">
              <a:off x="5105149" y="1867571"/>
              <a:ext cx="114438" cy="12830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519" name="Oval 518"/>
            <p:cNvSpPr>
              <a:spLocks noChangeAspect="1"/>
            </p:cNvSpPr>
            <p:nvPr/>
          </p:nvSpPr>
          <p:spPr>
            <a:xfrm rot="5400000">
              <a:off x="5868662" y="3720315"/>
              <a:ext cx="114438" cy="12830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520" name="Oval 519"/>
            <p:cNvSpPr>
              <a:spLocks noChangeAspect="1"/>
            </p:cNvSpPr>
            <p:nvPr/>
          </p:nvSpPr>
          <p:spPr>
            <a:xfrm rot="5400000">
              <a:off x="5900928" y="3751673"/>
              <a:ext cx="114438" cy="12830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521" name="Oval 520"/>
            <p:cNvSpPr>
              <a:spLocks noChangeAspect="1"/>
            </p:cNvSpPr>
            <p:nvPr/>
          </p:nvSpPr>
          <p:spPr>
            <a:xfrm rot="5400000">
              <a:off x="5164483" y="1564821"/>
              <a:ext cx="95777" cy="107382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522" name="Oval 521"/>
            <p:cNvSpPr>
              <a:spLocks noChangeAspect="1"/>
            </p:cNvSpPr>
            <p:nvPr/>
          </p:nvSpPr>
          <p:spPr>
            <a:xfrm rot="5400000">
              <a:off x="5143780" y="1793553"/>
              <a:ext cx="95777" cy="107382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523" name="Oval 522"/>
            <p:cNvSpPr>
              <a:spLocks noChangeAspect="1"/>
            </p:cNvSpPr>
            <p:nvPr/>
          </p:nvSpPr>
          <p:spPr>
            <a:xfrm rot="5400000">
              <a:off x="5133456" y="1928207"/>
              <a:ext cx="95777" cy="107382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524" name="Oval 523"/>
            <p:cNvSpPr>
              <a:spLocks noChangeAspect="1"/>
            </p:cNvSpPr>
            <p:nvPr/>
          </p:nvSpPr>
          <p:spPr>
            <a:xfrm rot="5400000">
              <a:off x="3873858" y="4055363"/>
              <a:ext cx="95777" cy="107382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525" name="Oval 524"/>
            <p:cNvSpPr>
              <a:spLocks noChangeAspect="1"/>
            </p:cNvSpPr>
            <p:nvPr/>
          </p:nvSpPr>
          <p:spPr>
            <a:xfrm rot="5400000">
              <a:off x="4446864" y="4000055"/>
              <a:ext cx="114438" cy="12830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526" name="Oval 525"/>
            <p:cNvSpPr>
              <a:spLocks noChangeAspect="1"/>
            </p:cNvSpPr>
            <p:nvPr/>
          </p:nvSpPr>
          <p:spPr>
            <a:xfrm rot="5400000">
              <a:off x="4479131" y="4031413"/>
              <a:ext cx="114438" cy="12830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527" name="Oval 526"/>
            <p:cNvSpPr>
              <a:spLocks noChangeAspect="1"/>
            </p:cNvSpPr>
            <p:nvPr/>
          </p:nvSpPr>
          <p:spPr>
            <a:xfrm rot="5400000">
              <a:off x="4201742" y="4138519"/>
              <a:ext cx="95777" cy="107382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528" name="Oval 527"/>
            <p:cNvSpPr>
              <a:spLocks noChangeAspect="1"/>
            </p:cNvSpPr>
            <p:nvPr/>
          </p:nvSpPr>
          <p:spPr>
            <a:xfrm rot="5400000">
              <a:off x="4073439" y="4036845"/>
              <a:ext cx="95777" cy="107382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529" name="Oval 528"/>
            <p:cNvSpPr>
              <a:spLocks noChangeAspect="1"/>
            </p:cNvSpPr>
            <p:nvPr/>
          </p:nvSpPr>
          <p:spPr>
            <a:xfrm rot="5400000">
              <a:off x="4052736" y="4151140"/>
              <a:ext cx="95777" cy="107382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530" name="Oval 529"/>
            <p:cNvSpPr>
              <a:spLocks noChangeAspect="1"/>
            </p:cNvSpPr>
            <p:nvPr/>
          </p:nvSpPr>
          <p:spPr>
            <a:xfrm rot="5400000">
              <a:off x="4181039" y="4367252"/>
              <a:ext cx="95777" cy="107382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531" name="Oval 530"/>
            <p:cNvSpPr>
              <a:spLocks noChangeAspect="1"/>
            </p:cNvSpPr>
            <p:nvPr/>
          </p:nvSpPr>
          <p:spPr>
            <a:xfrm rot="5400000">
              <a:off x="4075125" y="3918589"/>
              <a:ext cx="114438" cy="12830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532" name="Oval 531"/>
            <p:cNvSpPr>
              <a:spLocks noChangeAspect="1"/>
            </p:cNvSpPr>
            <p:nvPr/>
          </p:nvSpPr>
          <p:spPr>
            <a:xfrm rot="5400000">
              <a:off x="4467200" y="4182367"/>
              <a:ext cx="95777" cy="107382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533" name="Oval 532"/>
            <p:cNvSpPr>
              <a:spLocks noChangeAspect="1"/>
            </p:cNvSpPr>
            <p:nvPr/>
          </p:nvSpPr>
          <p:spPr>
            <a:xfrm rot="5400000">
              <a:off x="4338896" y="4080693"/>
              <a:ext cx="95777" cy="107382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534" name="Oval 533"/>
            <p:cNvSpPr>
              <a:spLocks noChangeAspect="1"/>
            </p:cNvSpPr>
            <p:nvPr/>
          </p:nvSpPr>
          <p:spPr>
            <a:xfrm rot="5400000">
              <a:off x="4340583" y="3962437"/>
              <a:ext cx="114438" cy="12830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535" name="Oval 534"/>
            <p:cNvSpPr>
              <a:spLocks noChangeAspect="1"/>
            </p:cNvSpPr>
            <p:nvPr/>
          </p:nvSpPr>
          <p:spPr>
            <a:xfrm rot="5400000">
              <a:off x="5266077" y="2899743"/>
              <a:ext cx="114438" cy="12830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536" name="Oval 535"/>
            <p:cNvSpPr>
              <a:spLocks noChangeAspect="1"/>
            </p:cNvSpPr>
            <p:nvPr/>
          </p:nvSpPr>
          <p:spPr>
            <a:xfrm rot="5400000">
              <a:off x="5313228" y="2034011"/>
              <a:ext cx="114438" cy="12830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537" name="Oval 536"/>
            <p:cNvSpPr>
              <a:spLocks noChangeAspect="1"/>
            </p:cNvSpPr>
            <p:nvPr/>
          </p:nvSpPr>
          <p:spPr>
            <a:xfrm rot="5400000">
              <a:off x="4936720" y="2133954"/>
              <a:ext cx="114438" cy="12830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538" name="Oval 537"/>
            <p:cNvSpPr>
              <a:spLocks noChangeAspect="1"/>
            </p:cNvSpPr>
            <p:nvPr/>
          </p:nvSpPr>
          <p:spPr>
            <a:xfrm rot="5400000">
              <a:off x="5305303" y="3197007"/>
              <a:ext cx="114438" cy="12830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539" name="Oval 538"/>
            <p:cNvSpPr>
              <a:spLocks noChangeAspect="1"/>
            </p:cNvSpPr>
            <p:nvPr/>
          </p:nvSpPr>
          <p:spPr>
            <a:xfrm rot="5400000">
              <a:off x="5402317" y="3198962"/>
              <a:ext cx="114438" cy="12830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540" name="Oval 539"/>
            <p:cNvSpPr>
              <a:spLocks noChangeAspect="1"/>
            </p:cNvSpPr>
            <p:nvPr/>
          </p:nvSpPr>
          <p:spPr>
            <a:xfrm rot="5400000">
              <a:off x="4486106" y="3245112"/>
              <a:ext cx="114438" cy="12830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541" name="Oval 540"/>
            <p:cNvSpPr>
              <a:spLocks noChangeAspect="1"/>
            </p:cNvSpPr>
            <p:nvPr/>
          </p:nvSpPr>
          <p:spPr>
            <a:xfrm rot="5400000">
              <a:off x="5097290" y="3071092"/>
              <a:ext cx="114438" cy="12830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542" name="Oval 541"/>
            <p:cNvSpPr>
              <a:spLocks noChangeAspect="1"/>
            </p:cNvSpPr>
            <p:nvPr/>
          </p:nvSpPr>
          <p:spPr>
            <a:xfrm rot="5400000">
              <a:off x="5638389" y="4466772"/>
              <a:ext cx="114438" cy="12830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543" name="Oval 542"/>
            <p:cNvSpPr>
              <a:spLocks noChangeAspect="1"/>
            </p:cNvSpPr>
            <p:nvPr/>
          </p:nvSpPr>
          <p:spPr>
            <a:xfrm rot="5400000">
              <a:off x="6217483" y="3563212"/>
              <a:ext cx="114438" cy="12830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544" name="Oval 543"/>
            <p:cNvSpPr>
              <a:spLocks noChangeAspect="1"/>
            </p:cNvSpPr>
            <p:nvPr/>
          </p:nvSpPr>
          <p:spPr>
            <a:xfrm rot="5400000">
              <a:off x="5758604" y="1984682"/>
              <a:ext cx="114438" cy="12830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545" name="Oval 544"/>
            <p:cNvSpPr>
              <a:spLocks noChangeAspect="1"/>
            </p:cNvSpPr>
            <p:nvPr/>
          </p:nvSpPr>
          <p:spPr>
            <a:xfrm rot="5400000">
              <a:off x="5400786" y="2904663"/>
              <a:ext cx="114438" cy="12830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546" name="Oval 545"/>
            <p:cNvSpPr>
              <a:spLocks noChangeAspect="1"/>
            </p:cNvSpPr>
            <p:nvPr/>
          </p:nvSpPr>
          <p:spPr>
            <a:xfrm rot="5400000">
              <a:off x="6580045" y="3183113"/>
              <a:ext cx="114438" cy="12830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547" name="Oval 546"/>
            <p:cNvSpPr>
              <a:spLocks noChangeAspect="1"/>
            </p:cNvSpPr>
            <p:nvPr/>
          </p:nvSpPr>
          <p:spPr>
            <a:xfrm rot="5400000">
              <a:off x="5504455" y="1957946"/>
              <a:ext cx="114438" cy="12830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548" name="Oval 547"/>
            <p:cNvSpPr>
              <a:spLocks noChangeAspect="1"/>
            </p:cNvSpPr>
            <p:nvPr/>
          </p:nvSpPr>
          <p:spPr>
            <a:xfrm rot="5400000">
              <a:off x="5766171" y="3225698"/>
              <a:ext cx="114438" cy="12830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549" name="Oval 548"/>
            <p:cNvSpPr>
              <a:spLocks noChangeAspect="1"/>
            </p:cNvSpPr>
            <p:nvPr/>
          </p:nvSpPr>
          <p:spPr>
            <a:xfrm rot="5400000">
              <a:off x="5995542" y="1948863"/>
              <a:ext cx="114438" cy="12830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550" name="Oval 549"/>
            <p:cNvSpPr>
              <a:spLocks noChangeAspect="1"/>
            </p:cNvSpPr>
            <p:nvPr/>
          </p:nvSpPr>
          <p:spPr>
            <a:xfrm rot="5400000">
              <a:off x="5329399" y="2149766"/>
              <a:ext cx="114438" cy="12830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551" name="Oval 550"/>
            <p:cNvSpPr>
              <a:spLocks noChangeAspect="1"/>
            </p:cNvSpPr>
            <p:nvPr/>
          </p:nvSpPr>
          <p:spPr>
            <a:xfrm rot="5400000">
              <a:off x="5559615" y="2900813"/>
              <a:ext cx="114438" cy="12830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552" name="Oval 551"/>
            <p:cNvSpPr>
              <a:spLocks noChangeAspect="1"/>
            </p:cNvSpPr>
            <p:nvPr/>
          </p:nvSpPr>
          <p:spPr>
            <a:xfrm rot="5400000">
              <a:off x="6112084" y="1534895"/>
              <a:ext cx="114438" cy="12830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553" name="Oval 552"/>
            <p:cNvSpPr>
              <a:spLocks noChangeAspect="1"/>
            </p:cNvSpPr>
            <p:nvPr/>
          </p:nvSpPr>
          <p:spPr>
            <a:xfrm rot="5400000">
              <a:off x="5775993" y="3234468"/>
              <a:ext cx="114438" cy="12830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554" name="Oval 553"/>
            <p:cNvSpPr>
              <a:spLocks noChangeAspect="1"/>
            </p:cNvSpPr>
            <p:nvPr/>
          </p:nvSpPr>
          <p:spPr>
            <a:xfrm rot="5400000">
              <a:off x="6005364" y="1957634"/>
              <a:ext cx="114438" cy="12830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555" name="Oval 554"/>
            <p:cNvSpPr>
              <a:spLocks noChangeAspect="1"/>
            </p:cNvSpPr>
            <p:nvPr/>
          </p:nvSpPr>
          <p:spPr>
            <a:xfrm rot="5400000">
              <a:off x="4664936" y="4167623"/>
              <a:ext cx="114438" cy="12830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556" name="Oval 555"/>
            <p:cNvSpPr>
              <a:spLocks noChangeAspect="1"/>
            </p:cNvSpPr>
            <p:nvPr/>
          </p:nvSpPr>
          <p:spPr>
            <a:xfrm rot="5400000">
              <a:off x="4902017" y="4272547"/>
              <a:ext cx="114438" cy="12830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557" name="Oval 556"/>
            <p:cNvSpPr>
              <a:spLocks noChangeAspect="1"/>
            </p:cNvSpPr>
            <p:nvPr/>
          </p:nvSpPr>
          <p:spPr>
            <a:xfrm rot="5400000">
              <a:off x="4989281" y="4210580"/>
              <a:ext cx="114438" cy="12830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558" name="Oval 557"/>
            <p:cNvSpPr>
              <a:spLocks noChangeAspect="1"/>
            </p:cNvSpPr>
            <p:nvPr/>
          </p:nvSpPr>
          <p:spPr>
            <a:xfrm rot="5400000">
              <a:off x="4704162" y="4464887"/>
              <a:ext cx="114438" cy="12830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559" name="Oval 558"/>
            <p:cNvSpPr>
              <a:spLocks noChangeAspect="1"/>
            </p:cNvSpPr>
            <p:nvPr/>
          </p:nvSpPr>
          <p:spPr>
            <a:xfrm rot="5400000">
              <a:off x="4801176" y="4466842"/>
              <a:ext cx="114438" cy="12830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560" name="Oval 559"/>
            <p:cNvSpPr>
              <a:spLocks noChangeAspect="1"/>
            </p:cNvSpPr>
            <p:nvPr/>
          </p:nvSpPr>
          <p:spPr>
            <a:xfrm rot="5400000">
              <a:off x="4672872" y="4365168"/>
              <a:ext cx="114438" cy="12830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561" name="Oval 560"/>
            <p:cNvSpPr>
              <a:spLocks noChangeAspect="1"/>
            </p:cNvSpPr>
            <p:nvPr/>
          </p:nvSpPr>
          <p:spPr>
            <a:xfrm rot="5400000">
              <a:off x="4652169" y="4479462"/>
              <a:ext cx="114438" cy="12830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562" name="Oval 561"/>
            <p:cNvSpPr>
              <a:spLocks noChangeAspect="1"/>
            </p:cNvSpPr>
            <p:nvPr/>
          </p:nvSpPr>
          <p:spPr>
            <a:xfrm rot="5400000">
              <a:off x="4780473" y="4695574"/>
              <a:ext cx="114438" cy="12830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563" name="Oval 562"/>
            <p:cNvSpPr>
              <a:spLocks noChangeAspect="1"/>
            </p:cNvSpPr>
            <p:nvPr/>
          </p:nvSpPr>
          <p:spPr>
            <a:xfrm rot="5400000">
              <a:off x="5056252" y="4274360"/>
              <a:ext cx="114438" cy="12830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564" name="Oval 563"/>
            <p:cNvSpPr>
              <a:spLocks noChangeAspect="1"/>
            </p:cNvSpPr>
            <p:nvPr/>
          </p:nvSpPr>
          <p:spPr>
            <a:xfrm rot="5400000">
              <a:off x="4948652" y="4159923"/>
              <a:ext cx="114438" cy="12830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565" name="Oval 564"/>
            <p:cNvSpPr>
              <a:spLocks noChangeAspect="1"/>
            </p:cNvSpPr>
            <p:nvPr/>
          </p:nvSpPr>
          <p:spPr>
            <a:xfrm rot="5400000">
              <a:off x="4799645" y="4172543"/>
              <a:ext cx="114438" cy="12830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566" name="Oval 565"/>
            <p:cNvSpPr>
              <a:spLocks noChangeAspect="1"/>
            </p:cNvSpPr>
            <p:nvPr/>
          </p:nvSpPr>
          <p:spPr>
            <a:xfrm rot="5400000">
              <a:off x="4927949" y="4388655"/>
              <a:ext cx="114438" cy="12830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567" name="Oval 566"/>
            <p:cNvSpPr>
              <a:spLocks noChangeAspect="1"/>
            </p:cNvSpPr>
            <p:nvPr/>
          </p:nvSpPr>
          <p:spPr>
            <a:xfrm rot="5400000">
              <a:off x="4694503" y="4133187"/>
              <a:ext cx="114438" cy="12830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568" name="Oval 567"/>
            <p:cNvSpPr>
              <a:spLocks noChangeAspect="1"/>
            </p:cNvSpPr>
            <p:nvPr/>
          </p:nvSpPr>
          <p:spPr>
            <a:xfrm rot="5400000">
              <a:off x="5165030" y="4493578"/>
              <a:ext cx="114438" cy="12830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569" name="Oval 568"/>
            <p:cNvSpPr>
              <a:spLocks noChangeAspect="1"/>
            </p:cNvSpPr>
            <p:nvPr/>
          </p:nvSpPr>
          <p:spPr>
            <a:xfrm rot="5400000">
              <a:off x="5185590" y="4124104"/>
              <a:ext cx="114438" cy="12830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570" name="Oval 569"/>
            <p:cNvSpPr>
              <a:spLocks noChangeAspect="1"/>
            </p:cNvSpPr>
            <p:nvPr/>
          </p:nvSpPr>
          <p:spPr>
            <a:xfrm rot="5400000">
              <a:off x="5066074" y="4283131"/>
              <a:ext cx="114438" cy="12830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571" name="Oval 570"/>
            <p:cNvSpPr>
              <a:spLocks noChangeAspect="1"/>
            </p:cNvSpPr>
            <p:nvPr/>
          </p:nvSpPr>
          <p:spPr>
            <a:xfrm rot="5400000">
              <a:off x="4958474" y="4168693"/>
              <a:ext cx="114438" cy="12830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572" name="Oval 571"/>
            <p:cNvSpPr>
              <a:spLocks noChangeAspect="1"/>
            </p:cNvSpPr>
            <p:nvPr/>
          </p:nvSpPr>
          <p:spPr>
            <a:xfrm rot="5400000">
              <a:off x="4937771" y="4397425"/>
              <a:ext cx="114438" cy="12830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573" name="Oval 572"/>
            <p:cNvSpPr>
              <a:spLocks noChangeAspect="1"/>
            </p:cNvSpPr>
            <p:nvPr/>
          </p:nvSpPr>
          <p:spPr>
            <a:xfrm rot="5400000">
              <a:off x="5174852" y="4502348"/>
              <a:ext cx="114438" cy="12830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574" name="Oval 573"/>
            <p:cNvSpPr>
              <a:spLocks noChangeAspect="1"/>
            </p:cNvSpPr>
            <p:nvPr/>
          </p:nvSpPr>
          <p:spPr>
            <a:xfrm rot="5400000">
              <a:off x="5195412" y="4132875"/>
              <a:ext cx="114438" cy="12830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575" name="Oval 574"/>
            <p:cNvSpPr>
              <a:spLocks noChangeAspect="1"/>
            </p:cNvSpPr>
            <p:nvPr/>
          </p:nvSpPr>
          <p:spPr>
            <a:xfrm rot="5400000">
              <a:off x="4101523" y="1347767"/>
              <a:ext cx="114438" cy="12830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576" name="Oval 575"/>
            <p:cNvSpPr>
              <a:spLocks noChangeAspect="1"/>
            </p:cNvSpPr>
            <p:nvPr/>
          </p:nvSpPr>
          <p:spPr>
            <a:xfrm rot="5400000">
              <a:off x="4338604" y="1452691"/>
              <a:ext cx="114438" cy="12830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577" name="Oval 576"/>
            <p:cNvSpPr>
              <a:spLocks noChangeAspect="1"/>
            </p:cNvSpPr>
            <p:nvPr/>
          </p:nvSpPr>
          <p:spPr>
            <a:xfrm rot="5400000">
              <a:off x="4425868" y="1390724"/>
              <a:ext cx="114438" cy="12830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578" name="Oval 577"/>
            <p:cNvSpPr>
              <a:spLocks noChangeAspect="1"/>
            </p:cNvSpPr>
            <p:nvPr/>
          </p:nvSpPr>
          <p:spPr>
            <a:xfrm rot="5400000">
              <a:off x="4140749" y="1645031"/>
              <a:ext cx="114438" cy="12830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579" name="Oval 578"/>
            <p:cNvSpPr>
              <a:spLocks noChangeAspect="1"/>
            </p:cNvSpPr>
            <p:nvPr/>
          </p:nvSpPr>
          <p:spPr>
            <a:xfrm rot="5400000">
              <a:off x="4237763" y="1646986"/>
              <a:ext cx="114438" cy="12830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580" name="Oval 579"/>
            <p:cNvSpPr>
              <a:spLocks noChangeAspect="1"/>
            </p:cNvSpPr>
            <p:nvPr/>
          </p:nvSpPr>
          <p:spPr>
            <a:xfrm rot="5400000">
              <a:off x="4109459" y="1545312"/>
              <a:ext cx="114438" cy="12830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581" name="Oval 580"/>
            <p:cNvSpPr>
              <a:spLocks noChangeAspect="1"/>
            </p:cNvSpPr>
            <p:nvPr/>
          </p:nvSpPr>
          <p:spPr>
            <a:xfrm rot="5400000">
              <a:off x="4088756" y="1659606"/>
              <a:ext cx="114438" cy="12830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582" name="Oval 581"/>
            <p:cNvSpPr>
              <a:spLocks noChangeAspect="1"/>
            </p:cNvSpPr>
            <p:nvPr/>
          </p:nvSpPr>
          <p:spPr>
            <a:xfrm rot="5400000">
              <a:off x="4217060" y="1875718"/>
              <a:ext cx="114438" cy="12830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583" name="Oval 582"/>
            <p:cNvSpPr>
              <a:spLocks noChangeAspect="1"/>
            </p:cNvSpPr>
            <p:nvPr/>
          </p:nvSpPr>
          <p:spPr>
            <a:xfrm rot="5400000">
              <a:off x="4492839" y="1454504"/>
              <a:ext cx="114438" cy="12830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584" name="Oval 583"/>
            <p:cNvSpPr>
              <a:spLocks noChangeAspect="1"/>
            </p:cNvSpPr>
            <p:nvPr/>
          </p:nvSpPr>
          <p:spPr>
            <a:xfrm rot="5400000">
              <a:off x="4385239" y="1340067"/>
              <a:ext cx="114438" cy="12830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585" name="Oval 584"/>
            <p:cNvSpPr>
              <a:spLocks noChangeAspect="1"/>
            </p:cNvSpPr>
            <p:nvPr/>
          </p:nvSpPr>
          <p:spPr>
            <a:xfrm rot="5400000">
              <a:off x="4308039" y="1100240"/>
              <a:ext cx="114438" cy="12830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586" name="Oval 585"/>
            <p:cNvSpPr>
              <a:spLocks noChangeAspect="1"/>
            </p:cNvSpPr>
            <p:nvPr/>
          </p:nvSpPr>
          <p:spPr>
            <a:xfrm rot="5400000">
              <a:off x="4364536" y="1568799"/>
              <a:ext cx="114438" cy="12830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587" name="Oval 586"/>
            <p:cNvSpPr>
              <a:spLocks noChangeAspect="1"/>
            </p:cNvSpPr>
            <p:nvPr/>
          </p:nvSpPr>
          <p:spPr>
            <a:xfrm rot="5400000">
              <a:off x="4015008" y="1307900"/>
              <a:ext cx="114438" cy="12830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588" name="Oval 587"/>
            <p:cNvSpPr>
              <a:spLocks noChangeAspect="1"/>
            </p:cNvSpPr>
            <p:nvPr/>
          </p:nvSpPr>
          <p:spPr>
            <a:xfrm rot="5400000">
              <a:off x="4601617" y="1673722"/>
              <a:ext cx="114438" cy="12830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589" name="Oval 588"/>
            <p:cNvSpPr>
              <a:spLocks noChangeAspect="1"/>
            </p:cNvSpPr>
            <p:nvPr/>
          </p:nvSpPr>
          <p:spPr>
            <a:xfrm rot="5400000">
              <a:off x="4622177" y="1304248"/>
              <a:ext cx="114438" cy="12830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590" name="Oval 589"/>
            <p:cNvSpPr>
              <a:spLocks noChangeAspect="1"/>
            </p:cNvSpPr>
            <p:nvPr/>
          </p:nvSpPr>
          <p:spPr>
            <a:xfrm rot="5400000">
              <a:off x="4502661" y="1463275"/>
              <a:ext cx="114438" cy="12830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591" name="Oval 590"/>
            <p:cNvSpPr>
              <a:spLocks noChangeAspect="1"/>
            </p:cNvSpPr>
            <p:nvPr/>
          </p:nvSpPr>
          <p:spPr>
            <a:xfrm rot="5400000">
              <a:off x="4395061" y="1348837"/>
              <a:ext cx="114438" cy="12830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592" name="Oval 591"/>
            <p:cNvSpPr>
              <a:spLocks noChangeAspect="1"/>
            </p:cNvSpPr>
            <p:nvPr/>
          </p:nvSpPr>
          <p:spPr>
            <a:xfrm rot="5400000">
              <a:off x="4374358" y="1577569"/>
              <a:ext cx="114438" cy="12830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593" name="Oval 592"/>
            <p:cNvSpPr>
              <a:spLocks noChangeAspect="1"/>
            </p:cNvSpPr>
            <p:nvPr/>
          </p:nvSpPr>
          <p:spPr>
            <a:xfrm rot="5400000">
              <a:off x="4611439" y="1682492"/>
              <a:ext cx="114438" cy="12830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594" name="Oval 593"/>
            <p:cNvSpPr>
              <a:spLocks noChangeAspect="1"/>
            </p:cNvSpPr>
            <p:nvPr/>
          </p:nvSpPr>
          <p:spPr>
            <a:xfrm rot="5400000">
              <a:off x="4631999" y="1313019"/>
              <a:ext cx="114438" cy="12830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595" name="Oval 594"/>
            <p:cNvSpPr>
              <a:spLocks noChangeAspect="1"/>
            </p:cNvSpPr>
            <p:nvPr/>
          </p:nvSpPr>
          <p:spPr>
            <a:xfrm rot="5400000">
              <a:off x="5792293" y="1313019"/>
              <a:ext cx="114438" cy="12830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596" name="Oval 595"/>
            <p:cNvSpPr>
              <a:spLocks noChangeAspect="1"/>
            </p:cNvSpPr>
            <p:nvPr/>
          </p:nvSpPr>
          <p:spPr>
            <a:xfrm rot="5400000">
              <a:off x="6688170" y="2545441"/>
              <a:ext cx="114438" cy="12830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597" name="Oval 596"/>
            <p:cNvSpPr>
              <a:spLocks noChangeAspect="1"/>
            </p:cNvSpPr>
            <p:nvPr/>
          </p:nvSpPr>
          <p:spPr>
            <a:xfrm rot="5400000">
              <a:off x="6371592" y="3535632"/>
              <a:ext cx="114438" cy="12830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598" name="Oval 597"/>
            <p:cNvSpPr>
              <a:spLocks noChangeAspect="1"/>
            </p:cNvSpPr>
            <p:nvPr/>
          </p:nvSpPr>
          <p:spPr>
            <a:xfrm rot="5400000">
              <a:off x="5457703" y="3349407"/>
              <a:ext cx="114438" cy="12830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599" name="Oval 598"/>
            <p:cNvSpPr>
              <a:spLocks noChangeAspect="1"/>
            </p:cNvSpPr>
            <p:nvPr/>
          </p:nvSpPr>
          <p:spPr>
            <a:xfrm rot="5400000">
              <a:off x="5554717" y="3351362"/>
              <a:ext cx="114438" cy="12830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600" name="Oval 599"/>
            <p:cNvSpPr>
              <a:spLocks noChangeAspect="1"/>
            </p:cNvSpPr>
            <p:nvPr/>
          </p:nvSpPr>
          <p:spPr>
            <a:xfrm rot="5400000">
              <a:off x="5532482" y="3227970"/>
              <a:ext cx="114438" cy="12830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601" name="Oval 600"/>
            <p:cNvSpPr>
              <a:spLocks noChangeAspect="1"/>
            </p:cNvSpPr>
            <p:nvPr/>
          </p:nvSpPr>
          <p:spPr>
            <a:xfrm rot="5400000">
              <a:off x="5662485" y="4403060"/>
              <a:ext cx="114438" cy="12830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602" name="Oval 601"/>
            <p:cNvSpPr>
              <a:spLocks noChangeAspect="1"/>
            </p:cNvSpPr>
            <p:nvPr/>
          </p:nvSpPr>
          <p:spPr>
            <a:xfrm rot="5400000">
              <a:off x="5440302" y="4337695"/>
              <a:ext cx="114438" cy="12830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603" name="Oval 602"/>
            <p:cNvSpPr>
              <a:spLocks noChangeAspect="1"/>
            </p:cNvSpPr>
            <p:nvPr/>
          </p:nvSpPr>
          <p:spPr>
            <a:xfrm rot="5400000">
              <a:off x="5809793" y="3158880"/>
              <a:ext cx="114438" cy="12830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604" name="Oval 603"/>
            <p:cNvSpPr>
              <a:spLocks noChangeAspect="1"/>
            </p:cNvSpPr>
            <p:nvPr/>
          </p:nvSpPr>
          <p:spPr>
            <a:xfrm rot="5400000">
              <a:off x="4316545" y="2158334"/>
              <a:ext cx="114438" cy="12830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605" name="Oval 604"/>
            <p:cNvSpPr>
              <a:spLocks noChangeAspect="1"/>
            </p:cNvSpPr>
            <p:nvPr/>
          </p:nvSpPr>
          <p:spPr>
            <a:xfrm rot="5400000">
              <a:off x="5610684" y="1702712"/>
              <a:ext cx="114438" cy="12830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606" name="Oval 605"/>
            <p:cNvSpPr>
              <a:spLocks noChangeAspect="1"/>
            </p:cNvSpPr>
            <p:nvPr/>
          </p:nvSpPr>
          <p:spPr>
            <a:xfrm rot="5400000">
              <a:off x="5681490" y="3273175"/>
              <a:ext cx="114438" cy="12830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607" name="Oval 606"/>
            <p:cNvSpPr>
              <a:spLocks noChangeAspect="1"/>
            </p:cNvSpPr>
            <p:nvPr/>
          </p:nvSpPr>
          <p:spPr>
            <a:xfrm rot="5400000">
              <a:off x="6421300" y="1661783"/>
              <a:ext cx="114438" cy="12830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608" name="Oval 607"/>
            <p:cNvSpPr>
              <a:spLocks noChangeAspect="1"/>
            </p:cNvSpPr>
            <p:nvPr/>
          </p:nvSpPr>
          <p:spPr>
            <a:xfrm rot="5400000">
              <a:off x="5598192" y="4183786"/>
              <a:ext cx="114438" cy="12830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609" name="Oval 608"/>
            <p:cNvSpPr>
              <a:spLocks noChangeAspect="1"/>
            </p:cNvSpPr>
            <p:nvPr/>
          </p:nvSpPr>
          <p:spPr>
            <a:xfrm rot="5400000">
              <a:off x="6147942" y="2101263"/>
              <a:ext cx="114438" cy="12830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610" name="Oval 609"/>
            <p:cNvSpPr>
              <a:spLocks noChangeAspect="1"/>
            </p:cNvSpPr>
            <p:nvPr/>
          </p:nvSpPr>
          <p:spPr>
            <a:xfrm rot="5400000">
              <a:off x="5819615" y="3167651"/>
              <a:ext cx="114438" cy="12830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611" name="Oval 610"/>
            <p:cNvSpPr>
              <a:spLocks noChangeAspect="1"/>
            </p:cNvSpPr>
            <p:nvPr/>
          </p:nvSpPr>
          <p:spPr>
            <a:xfrm rot="5400000">
              <a:off x="5604417" y="2222913"/>
              <a:ext cx="114438" cy="12830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612" name="Oval 611"/>
            <p:cNvSpPr>
              <a:spLocks noChangeAspect="1"/>
            </p:cNvSpPr>
            <p:nvPr/>
          </p:nvSpPr>
          <p:spPr>
            <a:xfrm rot="5400000">
              <a:off x="5712458" y="3570311"/>
              <a:ext cx="114438" cy="12830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613" name="Oval 612"/>
            <p:cNvSpPr>
              <a:spLocks noChangeAspect="1"/>
            </p:cNvSpPr>
            <p:nvPr/>
          </p:nvSpPr>
          <p:spPr>
            <a:xfrm rot="5400000">
              <a:off x="5731415" y="4096142"/>
              <a:ext cx="114438" cy="12830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614" name="Oval 613"/>
            <p:cNvSpPr>
              <a:spLocks noChangeAspect="1"/>
            </p:cNvSpPr>
            <p:nvPr/>
          </p:nvSpPr>
          <p:spPr>
            <a:xfrm rot="5400000">
              <a:off x="6157764" y="2110034"/>
              <a:ext cx="114438" cy="12830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615" name="Oval 614"/>
            <p:cNvSpPr>
              <a:spLocks noChangeAspect="1"/>
            </p:cNvSpPr>
            <p:nvPr/>
          </p:nvSpPr>
          <p:spPr>
            <a:xfrm rot="5400000">
              <a:off x="4033145" y="2534038"/>
              <a:ext cx="114438" cy="12830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616" name="Oval 615"/>
            <p:cNvSpPr>
              <a:spLocks noChangeAspect="1"/>
            </p:cNvSpPr>
            <p:nvPr/>
          </p:nvSpPr>
          <p:spPr>
            <a:xfrm rot="5400000">
              <a:off x="3520726" y="2515756"/>
              <a:ext cx="95777" cy="107382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617" name="Oval 616"/>
            <p:cNvSpPr>
              <a:spLocks noChangeAspect="1"/>
            </p:cNvSpPr>
            <p:nvPr/>
          </p:nvSpPr>
          <p:spPr>
            <a:xfrm rot="5400000">
              <a:off x="3423944" y="2880205"/>
              <a:ext cx="95777" cy="107382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618" name="Oval 617"/>
            <p:cNvSpPr>
              <a:spLocks noChangeAspect="1"/>
            </p:cNvSpPr>
            <p:nvPr/>
          </p:nvSpPr>
          <p:spPr>
            <a:xfrm rot="5400000">
              <a:off x="3403242" y="3108937"/>
              <a:ext cx="95777" cy="107382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619" name="Oval 618"/>
            <p:cNvSpPr>
              <a:spLocks noChangeAspect="1"/>
            </p:cNvSpPr>
            <p:nvPr/>
          </p:nvSpPr>
          <p:spPr>
            <a:xfrm rot="5400000">
              <a:off x="3169796" y="2853469"/>
              <a:ext cx="95777" cy="107382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620" name="Oval 619"/>
            <p:cNvSpPr>
              <a:spLocks noChangeAspect="1"/>
            </p:cNvSpPr>
            <p:nvPr/>
          </p:nvSpPr>
          <p:spPr>
            <a:xfrm rot="5400000">
              <a:off x="3846349" y="1880577"/>
              <a:ext cx="114438" cy="12830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621" name="Oval 620"/>
            <p:cNvSpPr>
              <a:spLocks noChangeAspect="1"/>
            </p:cNvSpPr>
            <p:nvPr/>
          </p:nvSpPr>
          <p:spPr>
            <a:xfrm rot="5400000">
              <a:off x="3991939" y="2005894"/>
              <a:ext cx="114438" cy="12830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622" name="Oval 621"/>
            <p:cNvSpPr>
              <a:spLocks noChangeAspect="1"/>
            </p:cNvSpPr>
            <p:nvPr/>
          </p:nvSpPr>
          <p:spPr>
            <a:xfrm rot="5400000">
              <a:off x="3947121" y="2396029"/>
              <a:ext cx="114438" cy="12830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623" name="Oval 622"/>
            <p:cNvSpPr>
              <a:spLocks noChangeAspect="1"/>
            </p:cNvSpPr>
            <p:nvPr/>
          </p:nvSpPr>
          <p:spPr>
            <a:xfrm rot="5400000">
              <a:off x="3669732" y="2503135"/>
              <a:ext cx="95777" cy="107382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624" name="Oval 623"/>
            <p:cNvSpPr>
              <a:spLocks noChangeAspect="1"/>
            </p:cNvSpPr>
            <p:nvPr/>
          </p:nvSpPr>
          <p:spPr>
            <a:xfrm rot="5400000">
              <a:off x="3541429" y="2401461"/>
              <a:ext cx="95777" cy="107382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625" name="Oval 624"/>
            <p:cNvSpPr>
              <a:spLocks noChangeAspect="1"/>
            </p:cNvSpPr>
            <p:nvPr/>
          </p:nvSpPr>
          <p:spPr>
            <a:xfrm rot="5400000" flipH="1" flipV="1">
              <a:off x="3754555" y="2829501"/>
              <a:ext cx="65153" cy="73047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626" name="Oval 625"/>
            <p:cNvSpPr>
              <a:spLocks noChangeAspect="1"/>
            </p:cNvSpPr>
            <p:nvPr/>
          </p:nvSpPr>
          <p:spPr>
            <a:xfrm rot="5400000">
              <a:off x="3543115" y="2283205"/>
              <a:ext cx="114438" cy="12830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627" name="Oval 626"/>
            <p:cNvSpPr>
              <a:spLocks noChangeAspect="1"/>
            </p:cNvSpPr>
            <p:nvPr/>
          </p:nvSpPr>
          <p:spPr>
            <a:xfrm rot="5400000" flipH="1" flipV="1">
              <a:off x="3744232" y="2964154"/>
              <a:ext cx="65153" cy="73047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628" name="Oval 627"/>
            <p:cNvSpPr>
              <a:spLocks noChangeAspect="1"/>
            </p:cNvSpPr>
            <p:nvPr/>
          </p:nvSpPr>
          <p:spPr>
            <a:xfrm rot="5400000">
              <a:off x="3484145" y="2493660"/>
              <a:ext cx="114438" cy="12830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629" name="Oval 628"/>
            <p:cNvSpPr>
              <a:spLocks noChangeAspect="1"/>
            </p:cNvSpPr>
            <p:nvPr/>
          </p:nvSpPr>
          <p:spPr>
            <a:xfrm rot="5400000">
              <a:off x="3629736" y="2618977"/>
              <a:ext cx="114438" cy="12830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630" name="Oval 629"/>
            <p:cNvSpPr>
              <a:spLocks noChangeAspect="1"/>
            </p:cNvSpPr>
            <p:nvPr/>
          </p:nvSpPr>
          <p:spPr>
            <a:xfrm rot="5400000">
              <a:off x="3662002" y="2650335"/>
              <a:ext cx="114438" cy="12830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631" name="Oval 630"/>
            <p:cNvSpPr>
              <a:spLocks noChangeAspect="1"/>
            </p:cNvSpPr>
            <p:nvPr/>
          </p:nvSpPr>
          <p:spPr>
            <a:xfrm rot="5400000">
              <a:off x="3384613" y="2757442"/>
              <a:ext cx="95777" cy="107382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632" name="Oval 631"/>
            <p:cNvSpPr>
              <a:spLocks noChangeAspect="1"/>
            </p:cNvSpPr>
            <p:nvPr/>
          </p:nvSpPr>
          <p:spPr>
            <a:xfrm rot="5400000">
              <a:off x="4208239" y="1848049"/>
              <a:ext cx="114438" cy="12830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633" name="Oval 632"/>
            <p:cNvSpPr>
              <a:spLocks noChangeAspect="1"/>
            </p:cNvSpPr>
            <p:nvPr/>
          </p:nvSpPr>
          <p:spPr>
            <a:xfrm rot="5400000">
              <a:off x="3984694" y="1719912"/>
              <a:ext cx="95777" cy="107382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634" name="Oval 633"/>
            <p:cNvSpPr>
              <a:spLocks noChangeAspect="1"/>
            </p:cNvSpPr>
            <p:nvPr/>
          </p:nvSpPr>
          <p:spPr>
            <a:xfrm rot="5400000">
              <a:off x="3834813" y="1884839"/>
              <a:ext cx="95777" cy="107382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635" name="Oval 634"/>
            <p:cNvSpPr>
              <a:spLocks noChangeAspect="1"/>
            </p:cNvSpPr>
            <p:nvPr/>
          </p:nvSpPr>
          <p:spPr>
            <a:xfrm rot="5400000">
              <a:off x="3865329" y="2574022"/>
              <a:ext cx="95777" cy="107382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636" name="Oval 635"/>
            <p:cNvSpPr>
              <a:spLocks noChangeAspect="1"/>
            </p:cNvSpPr>
            <p:nvPr/>
          </p:nvSpPr>
          <p:spPr>
            <a:xfrm rot="5400000">
              <a:off x="3855005" y="2708676"/>
              <a:ext cx="95777" cy="107382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637" name="Oval 636"/>
            <p:cNvSpPr>
              <a:spLocks noChangeAspect="1"/>
            </p:cNvSpPr>
            <p:nvPr/>
          </p:nvSpPr>
          <p:spPr>
            <a:xfrm rot="5400000">
              <a:off x="3415317" y="2607664"/>
              <a:ext cx="114438" cy="12830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638" name="Oval 637"/>
            <p:cNvSpPr>
              <a:spLocks noChangeAspect="1"/>
            </p:cNvSpPr>
            <p:nvPr/>
          </p:nvSpPr>
          <p:spPr>
            <a:xfrm rot="5400000">
              <a:off x="3560907" y="2732981"/>
              <a:ext cx="114438" cy="12830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639" name="Oval 638"/>
            <p:cNvSpPr>
              <a:spLocks noChangeAspect="1"/>
            </p:cNvSpPr>
            <p:nvPr/>
          </p:nvSpPr>
          <p:spPr>
            <a:xfrm rot="5400000">
              <a:off x="3593173" y="2764339"/>
              <a:ext cx="114438" cy="12830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640" name="Oval 639"/>
            <p:cNvSpPr>
              <a:spLocks noChangeAspect="1"/>
            </p:cNvSpPr>
            <p:nvPr/>
          </p:nvSpPr>
          <p:spPr>
            <a:xfrm rot="5400000">
              <a:off x="3187481" y="2769772"/>
              <a:ext cx="95777" cy="107382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641" name="Oval 640"/>
            <p:cNvSpPr>
              <a:spLocks noChangeAspect="1"/>
            </p:cNvSpPr>
            <p:nvPr/>
          </p:nvSpPr>
          <p:spPr>
            <a:xfrm rot="5400000">
              <a:off x="3189167" y="2651515"/>
              <a:ext cx="114438" cy="12830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642" name="Oval 641"/>
            <p:cNvSpPr>
              <a:spLocks noChangeAspect="1"/>
            </p:cNvSpPr>
            <p:nvPr/>
          </p:nvSpPr>
          <p:spPr>
            <a:xfrm rot="5400000">
              <a:off x="4090247" y="1935741"/>
              <a:ext cx="114438" cy="12830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643" name="Oval 642"/>
            <p:cNvSpPr>
              <a:spLocks noChangeAspect="1"/>
            </p:cNvSpPr>
            <p:nvPr/>
          </p:nvSpPr>
          <p:spPr>
            <a:xfrm rot="5400000">
              <a:off x="4305814" y="2100432"/>
              <a:ext cx="114438" cy="12830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644" name="Oval 643"/>
            <p:cNvSpPr>
              <a:spLocks noChangeAspect="1"/>
            </p:cNvSpPr>
            <p:nvPr/>
          </p:nvSpPr>
          <p:spPr>
            <a:xfrm rot="5400000">
              <a:off x="3768040" y="2432983"/>
              <a:ext cx="95777" cy="107382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645" name="Oval 644"/>
            <p:cNvSpPr>
              <a:spLocks noChangeAspect="1"/>
            </p:cNvSpPr>
            <p:nvPr/>
          </p:nvSpPr>
          <p:spPr>
            <a:xfrm rot="5400000">
              <a:off x="3639737" y="2331308"/>
              <a:ext cx="95777" cy="107382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646" name="Oval 645"/>
            <p:cNvSpPr>
              <a:spLocks noChangeAspect="1"/>
            </p:cNvSpPr>
            <p:nvPr/>
          </p:nvSpPr>
          <p:spPr>
            <a:xfrm rot="5400000">
              <a:off x="3747337" y="2661715"/>
              <a:ext cx="95777" cy="107382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647" name="Oval 646"/>
            <p:cNvSpPr>
              <a:spLocks noChangeAspect="1"/>
            </p:cNvSpPr>
            <p:nvPr/>
          </p:nvSpPr>
          <p:spPr>
            <a:xfrm rot="5400000">
              <a:off x="3641423" y="2213052"/>
              <a:ext cx="114438" cy="12830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648" name="Oval 647"/>
            <p:cNvSpPr>
              <a:spLocks noChangeAspect="1"/>
            </p:cNvSpPr>
            <p:nvPr/>
          </p:nvSpPr>
          <p:spPr>
            <a:xfrm rot="5400000" flipH="1" flipV="1">
              <a:off x="3842540" y="2894002"/>
              <a:ext cx="65153" cy="73047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649" name="Oval 648"/>
            <p:cNvSpPr>
              <a:spLocks noChangeAspect="1"/>
            </p:cNvSpPr>
            <p:nvPr/>
          </p:nvSpPr>
          <p:spPr>
            <a:xfrm rot="5400000" flipH="1" flipV="1">
              <a:off x="4147519" y="3286799"/>
              <a:ext cx="77847" cy="87279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442328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Embedding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3"/>
          </p:nvPr>
        </p:nvSpPr>
        <p:spPr>
          <a:xfrm>
            <a:off x="627640" y="640080"/>
            <a:ext cx="8516359" cy="274320"/>
          </a:xfrm>
        </p:spPr>
        <p:txBody>
          <a:bodyPr/>
          <a:lstStyle/>
          <a:p>
            <a:r>
              <a:rPr lang="en-US" dirty="0"/>
              <a:t>Reduce dimension to see the variations, groups, patterns in your data set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322490" y="1028836"/>
            <a:ext cx="7385988" cy="3729507"/>
            <a:chOff x="1322490" y="1028836"/>
            <a:chExt cx="7385988" cy="372950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593122" y="3746481"/>
              <a:ext cx="446299" cy="446299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85083" y="3708248"/>
              <a:ext cx="604436" cy="610343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83836" y="1804402"/>
              <a:ext cx="425411" cy="36372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264659" y="3937262"/>
              <a:ext cx="443819" cy="466278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664238" y="3230094"/>
              <a:ext cx="652963" cy="495967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066297" y="3065924"/>
              <a:ext cx="524654" cy="452288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538302" y="3038046"/>
              <a:ext cx="523761" cy="445354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824945" y="3120169"/>
              <a:ext cx="432623" cy="359430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133338" y="3612265"/>
              <a:ext cx="478649" cy="397618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091720" y="3432576"/>
              <a:ext cx="553791" cy="453101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612060" y="2150144"/>
              <a:ext cx="317858" cy="368715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7554773" y="3406078"/>
              <a:ext cx="560399" cy="531184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322490" y="3200128"/>
              <a:ext cx="650327" cy="548182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2467466" y="3044702"/>
              <a:ext cx="382743" cy="440580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4989791" y="2102727"/>
              <a:ext cx="557257" cy="508375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5951678" y="2285635"/>
              <a:ext cx="455431" cy="466449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2618393" y="1028836"/>
              <a:ext cx="491836" cy="468739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7428156" y="1550915"/>
              <a:ext cx="484275" cy="420428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2802735" y="2783822"/>
              <a:ext cx="417583" cy="362899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3182601" y="2554698"/>
              <a:ext cx="558569" cy="580912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3947496" y="2267212"/>
              <a:ext cx="467573" cy="553317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7096346" y="1268604"/>
              <a:ext cx="425056" cy="39059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2459150" y="3381796"/>
              <a:ext cx="552450" cy="571500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5999140" y="1861871"/>
              <a:ext cx="474113" cy="427287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6853621" y="1727781"/>
              <a:ext cx="409512" cy="491414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6080988" y="2768973"/>
              <a:ext cx="481029" cy="506570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3275809" y="3044702"/>
              <a:ext cx="528205" cy="534726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29"/>
            <a:stretch>
              <a:fillRect/>
            </a:stretch>
          </p:blipFill>
          <p:spPr>
            <a:xfrm>
              <a:off x="3695419" y="2770400"/>
              <a:ext cx="546088" cy="528183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30"/>
            <a:stretch>
              <a:fillRect/>
            </a:stretch>
          </p:blipFill>
          <p:spPr>
            <a:xfrm>
              <a:off x="4998200" y="2642986"/>
              <a:ext cx="604744" cy="511419"/>
            </a:xfrm>
            <a:prstGeom prst="rect">
              <a:avLst/>
            </a:prstGeom>
          </p:spPr>
        </p:pic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31"/>
            <a:stretch>
              <a:fillRect/>
            </a:stretch>
          </p:blipFill>
          <p:spPr>
            <a:xfrm>
              <a:off x="7800183" y="3851582"/>
              <a:ext cx="474872" cy="468823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32"/>
            <a:stretch>
              <a:fillRect/>
            </a:stretch>
          </p:blipFill>
          <p:spPr>
            <a:xfrm>
              <a:off x="4419724" y="2363302"/>
              <a:ext cx="458896" cy="555116"/>
            </a:xfrm>
            <a:prstGeom prst="rect">
              <a:avLst/>
            </a:prstGeom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33"/>
            <a:stretch>
              <a:fillRect/>
            </a:stretch>
          </p:blipFill>
          <p:spPr>
            <a:xfrm>
              <a:off x="4276662" y="2944662"/>
              <a:ext cx="476036" cy="453968"/>
            </a:xfrm>
            <a:prstGeom prst="rect">
              <a:avLst/>
            </a:prstGeom>
          </p:spPr>
        </p:pic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34"/>
            <a:stretch>
              <a:fillRect/>
            </a:stretch>
          </p:blipFill>
          <p:spPr>
            <a:xfrm>
              <a:off x="6197374" y="3392798"/>
              <a:ext cx="502358" cy="492879"/>
            </a:xfrm>
            <a:prstGeom prst="rect">
              <a:avLst/>
            </a:prstGeom>
          </p:spPr>
        </p:pic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35"/>
            <a:stretch>
              <a:fillRect/>
            </a:stretch>
          </p:blipFill>
          <p:spPr>
            <a:xfrm>
              <a:off x="7653669" y="1105321"/>
              <a:ext cx="517524" cy="456169"/>
            </a:xfrm>
            <a:prstGeom prst="rect">
              <a:avLst/>
            </a:prstGeom>
          </p:spPr>
        </p:pic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36"/>
            <a:stretch>
              <a:fillRect/>
            </a:stretch>
          </p:blipFill>
          <p:spPr>
            <a:xfrm>
              <a:off x="2365119" y="3885677"/>
              <a:ext cx="634490" cy="436212"/>
            </a:xfrm>
            <a:prstGeom prst="rect">
              <a:avLst/>
            </a:prstGeom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37"/>
            <a:stretch>
              <a:fillRect/>
            </a:stretch>
          </p:blipFill>
          <p:spPr>
            <a:xfrm>
              <a:off x="5539650" y="2568908"/>
              <a:ext cx="572212" cy="537880"/>
            </a:xfrm>
            <a:prstGeom prst="rect">
              <a:avLst/>
            </a:prstGeom>
          </p:spPr>
        </p:pic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38"/>
            <a:stretch>
              <a:fillRect/>
            </a:stretch>
          </p:blipFill>
          <p:spPr>
            <a:xfrm>
              <a:off x="6542475" y="2192224"/>
              <a:ext cx="549890" cy="479555"/>
            </a:xfrm>
            <a:prstGeom prst="rect">
              <a:avLst/>
            </a:prstGeom>
          </p:spPr>
        </p:pic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39"/>
            <a:stretch>
              <a:fillRect/>
            </a:stretch>
          </p:blipFill>
          <p:spPr>
            <a:xfrm>
              <a:off x="6721284" y="2639184"/>
              <a:ext cx="461089" cy="421728"/>
            </a:xfrm>
            <a:prstGeom prst="rect">
              <a:avLst/>
            </a:prstGeom>
          </p:spPr>
        </p:pic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40"/>
            <a:stretch>
              <a:fillRect/>
            </a:stretch>
          </p:blipFill>
          <p:spPr>
            <a:xfrm>
              <a:off x="6341359" y="2674096"/>
              <a:ext cx="388847" cy="631877"/>
            </a:xfrm>
            <a:prstGeom prst="rect">
              <a:avLst/>
            </a:prstGeom>
          </p:spPr>
        </p:pic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41"/>
            <a:stretch>
              <a:fillRect/>
            </a:stretch>
          </p:blipFill>
          <p:spPr>
            <a:xfrm>
              <a:off x="6061818" y="3154662"/>
              <a:ext cx="469004" cy="374301"/>
            </a:xfrm>
            <a:prstGeom prst="rect">
              <a:avLst/>
            </a:prstGeom>
          </p:spPr>
        </p:pic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42"/>
            <a:stretch>
              <a:fillRect/>
            </a:stretch>
          </p:blipFill>
          <p:spPr>
            <a:xfrm>
              <a:off x="2975119" y="1356911"/>
              <a:ext cx="497026" cy="474137"/>
            </a:xfrm>
            <a:prstGeom prst="rect">
              <a:avLst/>
            </a:prstGeom>
          </p:spPr>
        </p:pic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43"/>
            <a:stretch>
              <a:fillRect/>
            </a:stretch>
          </p:blipFill>
          <p:spPr>
            <a:xfrm>
              <a:off x="1957066" y="2956533"/>
              <a:ext cx="415733" cy="353718"/>
            </a:xfrm>
            <a:prstGeom prst="rect">
              <a:avLst/>
            </a:prstGeom>
          </p:spPr>
        </p:pic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44"/>
            <a:stretch>
              <a:fillRect/>
            </a:stretch>
          </p:blipFill>
          <p:spPr>
            <a:xfrm>
              <a:off x="7100453" y="1659196"/>
              <a:ext cx="471780" cy="424602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45"/>
            <a:stretch>
              <a:fillRect/>
            </a:stretch>
          </p:blipFill>
          <p:spPr>
            <a:xfrm>
              <a:off x="7450906" y="3936595"/>
              <a:ext cx="454213" cy="460190"/>
            </a:xfrm>
            <a:prstGeom prst="rect">
              <a:avLst/>
            </a:prstGeom>
          </p:spPr>
        </p:pic>
        <p:pic>
          <p:nvPicPr>
            <p:cNvPr id="53" name="Picture 52"/>
            <p:cNvPicPr>
              <a:picLocks noChangeAspect="1"/>
            </p:cNvPicPr>
            <p:nvPr/>
          </p:nvPicPr>
          <p:blipFill>
            <a:blip r:embed="rId46"/>
            <a:stretch>
              <a:fillRect/>
            </a:stretch>
          </p:blipFill>
          <p:spPr>
            <a:xfrm>
              <a:off x="3584280" y="1746847"/>
              <a:ext cx="508036" cy="437962"/>
            </a:xfrm>
            <a:prstGeom prst="rect">
              <a:avLst/>
            </a:prstGeom>
          </p:spPr>
        </p:pic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47"/>
            <a:stretch>
              <a:fillRect/>
            </a:stretch>
          </p:blipFill>
          <p:spPr>
            <a:xfrm>
              <a:off x="7086332" y="4032636"/>
              <a:ext cx="428577" cy="471435"/>
            </a:xfrm>
            <a:prstGeom prst="rect">
              <a:avLst/>
            </a:prstGeom>
          </p:spPr>
        </p:pic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48"/>
            <a:stretch>
              <a:fillRect/>
            </a:stretch>
          </p:blipFill>
          <p:spPr>
            <a:xfrm>
              <a:off x="2053514" y="3341633"/>
              <a:ext cx="437191" cy="394189"/>
            </a:xfrm>
            <a:prstGeom prst="rect">
              <a:avLst/>
            </a:prstGeom>
          </p:spPr>
        </p:pic>
        <p:pic>
          <p:nvPicPr>
            <p:cNvPr id="57" name="Picture 56"/>
            <p:cNvPicPr>
              <a:picLocks noChangeAspect="1"/>
            </p:cNvPicPr>
            <p:nvPr/>
          </p:nvPicPr>
          <p:blipFill>
            <a:blip r:embed="rId49"/>
            <a:stretch>
              <a:fillRect/>
            </a:stretch>
          </p:blipFill>
          <p:spPr>
            <a:xfrm>
              <a:off x="1346074" y="3802264"/>
              <a:ext cx="530673" cy="482793"/>
            </a:xfrm>
            <a:prstGeom prst="rect">
              <a:avLst/>
            </a:prstGeom>
          </p:spPr>
        </p:pic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50"/>
            <a:stretch>
              <a:fillRect/>
            </a:stretch>
          </p:blipFill>
          <p:spPr>
            <a:xfrm>
              <a:off x="3302839" y="1150152"/>
              <a:ext cx="648357" cy="491857"/>
            </a:xfrm>
            <a:prstGeom prst="rect">
              <a:avLst/>
            </a:prstGeom>
          </p:spPr>
        </p:pic>
        <p:pic>
          <p:nvPicPr>
            <p:cNvPr id="59" name="Picture 58"/>
            <p:cNvPicPr>
              <a:picLocks noChangeAspect="1"/>
            </p:cNvPicPr>
            <p:nvPr/>
          </p:nvPicPr>
          <p:blipFill>
            <a:blip r:embed="rId51"/>
            <a:stretch>
              <a:fillRect/>
            </a:stretch>
          </p:blipFill>
          <p:spPr>
            <a:xfrm>
              <a:off x="2889180" y="3629139"/>
              <a:ext cx="508876" cy="481916"/>
            </a:xfrm>
            <a:prstGeom prst="rect">
              <a:avLst/>
            </a:prstGeom>
          </p:spPr>
        </p:pic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52"/>
            <a:stretch>
              <a:fillRect/>
            </a:stretch>
          </p:blipFill>
          <p:spPr>
            <a:xfrm>
              <a:off x="4629186" y="2940663"/>
              <a:ext cx="631809" cy="469070"/>
            </a:xfrm>
            <a:prstGeom prst="rect">
              <a:avLst/>
            </a:prstGeom>
          </p:spPr>
        </p:pic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53"/>
            <a:stretch>
              <a:fillRect/>
            </a:stretch>
          </p:blipFill>
          <p:spPr>
            <a:xfrm>
              <a:off x="2610978" y="4226061"/>
              <a:ext cx="482989" cy="490023"/>
            </a:xfrm>
            <a:prstGeom prst="rect">
              <a:avLst/>
            </a:prstGeom>
          </p:spPr>
        </p:pic>
        <p:pic>
          <p:nvPicPr>
            <p:cNvPr id="62" name="Picture 61"/>
            <p:cNvPicPr>
              <a:picLocks noChangeAspect="1"/>
            </p:cNvPicPr>
            <p:nvPr/>
          </p:nvPicPr>
          <p:blipFill>
            <a:blip r:embed="rId54"/>
            <a:stretch>
              <a:fillRect/>
            </a:stretch>
          </p:blipFill>
          <p:spPr>
            <a:xfrm>
              <a:off x="7540386" y="4389396"/>
              <a:ext cx="420950" cy="353842"/>
            </a:xfrm>
            <a:prstGeom prst="rect">
              <a:avLst/>
            </a:prstGeom>
          </p:spPr>
        </p:pic>
        <p:pic>
          <p:nvPicPr>
            <p:cNvPr id="63" name="Picture 62"/>
            <p:cNvPicPr>
              <a:picLocks noChangeAspect="1"/>
            </p:cNvPicPr>
            <p:nvPr/>
          </p:nvPicPr>
          <p:blipFill>
            <a:blip r:embed="rId55"/>
            <a:stretch>
              <a:fillRect/>
            </a:stretch>
          </p:blipFill>
          <p:spPr>
            <a:xfrm>
              <a:off x="2994997" y="4135692"/>
              <a:ext cx="470067" cy="359961"/>
            </a:xfrm>
            <a:prstGeom prst="rect">
              <a:avLst/>
            </a:prstGeom>
          </p:spPr>
        </p:pic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56"/>
            <a:stretch>
              <a:fillRect/>
            </a:stretch>
          </p:blipFill>
          <p:spPr>
            <a:xfrm>
              <a:off x="1911976" y="4292683"/>
              <a:ext cx="441152" cy="465660"/>
            </a:xfrm>
            <a:prstGeom prst="rect">
              <a:avLst/>
            </a:prstGeom>
          </p:spPr>
        </p:pic>
        <p:pic>
          <p:nvPicPr>
            <p:cNvPr id="65" name="Picture 64"/>
            <p:cNvPicPr>
              <a:picLocks noChangeAspect="1"/>
            </p:cNvPicPr>
            <p:nvPr/>
          </p:nvPicPr>
          <p:blipFill>
            <a:blip r:embed="rId57"/>
            <a:stretch>
              <a:fillRect/>
            </a:stretch>
          </p:blipFill>
          <p:spPr>
            <a:xfrm>
              <a:off x="2184763" y="4093073"/>
              <a:ext cx="409543" cy="521236"/>
            </a:xfrm>
            <a:prstGeom prst="rect">
              <a:avLst/>
            </a:prstGeom>
          </p:spPr>
        </p:pic>
        <p:pic>
          <p:nvPicPr>
            <p:cNvPr id="66" name="Picture 65"/>
            <p:cNvPicPr>
              <a:picLocks noChangeAspect="1"/>
            </p:cNvPicPr>
            <p:nvPr/>
          </p:nvPicPr>
          <p:blipFill>
            <a:blip r:embed="rId58"/>
            <a:stretch>
              <a:fillRect/>
            </a:stretch>
          </p:blipFill>
          <p:spPr>
            <a:xfrm>
              <a:off x="2224448" y="1039998"/>
              <a:ext cx="391208" cy="436450"/>
            </a:xfrm>
            <a:prstGeom prst="rect">
              <a:avLst/>
            </a:prstGeom>
          </p:spPr>
        </p:pic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59"/>
            <a:stretch>
              <a:fillRect/>
            </a:stretch>
          </p:blipFill>
          <p:spPr>
            <a:xfrm>
              <a:off x="4124466" y="1737763"/>
              <a:ext cx="422991" cy="526073"/>
            </a:xfrm>
            <a:prstGeom prst="rect">
              <a:avLst/>
            </a:prstGeom>
          </p:spPr>
        </p:pic>
      </p:grpSp>
      <p:grpSp>
        <p:nvGrpSpPr>
          <p:cNvPr id="535" name="Group 534"/>
          <p:cNvGrpSpPr/>
          <p:nvPr/>
        </p:nvGrpSpPr>
        <p:grpSpPr>
          <a:xfrm rot="5400000">
            <a:off x="3326479" y="82332"/>
            <a:ext cx="3572448" cy="5958034"/>
            <a:chOff x="1214177" y="1644367"/>
            <a:chExt cx="2140887" cy="3184653"/>
          </a:xfrm>
        </p:grpSpPr>
        <p:sp>
          <p:nvSpPr>
            <p:cNvPr id="536" name="Oval 535"/>
            <p:cNvSpPr>
              <a:spLocks noChangeAspect="1"/>
            </p:cNvSpPr>
            <p:nvPr/>
          </p:nvSpPr>
          <p:spPr>
            <a:xfrm>
              <a:off x="2423382" y="2274484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537" name="Oval 536"/>
            <p:cNvSpPr>
              <a:spLocks noChangeAspect="1"/>
            </p:cNvSpPr>
            <p:nvPr/>
          </p:nvSpPr>
          <p:spPr>
            <a:xfrm>
              <a:off x="2354802" y="2331998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538" name="Oval 537"/>
            <p:cNvSpPr>
              <a:spLocks noChangeAspect="1"/>
            </p:cNvSpPr>
            <p:nvPr/>
          </p:nvSpPr>
          <p:spPr>
            <a:xfrm>
              <a:off x="2293871" y="2400578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539" name="Oval 538"/>
            <p:cNvSpPr>
              <a:spLocks noChangeAspect="1"/>
            </p:cNvSpPr>
            <p:nvPr/>
          </p:nvSpPr>
          <p:spPr>
            <a:xfrm>
              <a:off x="2253133" y="2490443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540" name="Oval 539"/>
            <p:cNvSpPr>
              <a:spLocks noChangeAspect="1"/>
            </p:cNvSpPr>
            <p:nvPr/>
          </p:nvSpPr>
          <p:spPr>
            <a:xfrm>
              <a:off x="2362365" y="2411644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541" name="Oval 540"/>
            <p:cNvSpPr>
              <a:spLocks noChangeAspect="1"/>
            </p:cNvSpPr>
            <p:nvPr/>
          </p:nvSpPr>
          <p:spPr>
            <a:xfrm>
              <a:off x="2491876" y="2343064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542" name="Oval 541"/>
            <p:cNvSpPr>
              <a:spLocks noChangeAspect="1"/>
            </p:cNvSpPr>
            <p:nvPr/>
          </p:nvSpPr>
          <p:spPr>
            <a:xfrm>
              <a:off x="2338780" y="2467844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543" name="Oval 542"/>
            <p:cNvSpPr>
              <a:spLocks noChangeAspect="1"/>
            </p:cNvSpPr>
            <p:nvPr/>
          </p:nvSpPr>
          <p:spPr>
            <a:xfrm>
              <a:off x="2151635" y="2553671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544" name="Oval 543"/>
            <p:cNvSpPr>
              <a:spLocks noChangeAspect="1"/>
            </p:cNvSpPr>
            <p:nvPr/>
          </p:nvSpPr>
          <p:spPr>
            <a:xfrm>
              <a:off x="2170427" y="2536424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545" name="Oval 544"/>
            <p:cNvSpPr>
              <a:spLocks noChangeAspect="1"/>
            </p:cNvSpPr>
            <p:nvPr/>
          </p:nvSpPr>
          <p:spPr>
            <a:xfrm>
              <a:off x="2554754" y="2216341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546" name="Oval 545"/>
            <p:cNvSpPr>
              <a:spLocks noChangeAspect="1"/>
            </p:cNvSpPr>
            <p:nvPr/>
          </p:nvSpPr>
          <p:spPr>
            <a:xfrm>
              <a:off x="2517619" y="2169697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547" name="Oval 546"/>
            <p:cNvSpPr>
              <a:spLocks noChangeAspect="1"/>
            </p:cNvSpPr>
            <p:nvPr/>
          </p:nvSpPr>
          <p:spPr>
            <a:xfrm>
              <a:off x="2901601" y="1859334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548" name="Oval 547"/>
            <p:cNvSpPr>
              <a:spLocks noChangeAspect="1"/>
            </p:cNvSpPr>
            <p:nvPr/>
          </p:nvSpPr>
          <p:spPr>
            <a:xfrm>
              <a:off x="2833021" y="1916848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549" name="Oval 548"/>
            <p:cNvSpPr>
              <a:spLocks noChangeAspect="1"/>
            </p:cNvSpPr>
            <p:nvPr/>
          </p:nvSpPr>
          <p:spPr>
            <a:xfrm>
              <a:off x="2772090" y="1985428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550" name="Oval 549"/>
            <p:cNvSpPr>
              <a:spLocks noChangeAspect="1"/>
            </p:cNvSpPr>
            <p:nvPr/>
          </p:nvSpPr>
          <p:spPr>
            <a:xfrm>
              <a:off x="2731352" y="2075293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551" name="Oval 550"/>
            <p:cNvSpPr>
              <a:spLocks noChangeAspect="1"/>
            </p:cNvSpPr>
            <p:nvPr/>
          </p:nvSpPr>
          <p:spPr>
            <a:xfrm>
              <a:off x="2840584" y="1996494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552" name="Oval 551"/>
            <p:cNvSpPr>
              <a:spLocks noChangeAspect="1"/>
            </p:cNvSpPr>
            <p:nvPr/>
          </p:nvSpPr>
          <p:spPr>
            <a:xfrm>
              <a:off x="2970095" y="1927914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553" name="Oval 552"/>
            <p:cNvSpPr>
              <a:spLocks noChangeAspect="1"/>
            </p:cNvSpPr>
            <p:nvPr/>
          </p:nvSpPr>
          <p:spPr>
            <a:xfrm>
              <a:off x="2816999" y="2052694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554" name="Oval 553"/>
            <p:cNvSpPr>
              <a:spLocks noChangeAspect="1"/>
            </p:cNvSpPr>
            <p:nvPr/>
          </p:nvSpPr>
          <p:spPr>
            <a:xfrm>
              <a:off x="2629854" y="2138521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555" name="Oval 554"/>
            <p:cNvSpPr>
              <a:spLocks noChangeAspect="1"/>
            </p:cNvSpPr>
            <p:nvPr/>
          </p:nvSpPr>
          <p:spPr>
            <a:xfrm>
              <a:off x="2648646" y="2121274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556" name="Oval 555"/>
            <p:cNvSpPr>
              <a:spLocks noChangeAspect="1"/>
            </p:cNvSpPr>
            <p:nvPr/>
          </p:nvSpPr>
          <p:spPr>
            <a:xfrm>
              <a:off x="3032973" y="1801191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557" name="Oval 556"/>
            <p:cNvSpPr>
              <a:spLocks noChangeAspect="1"/>
            </p:cNvSpPr>
            <p:nvPr/>
          </p:nvSpPr>
          <p:spPr>
            <a:xfrm>
              <a:off x="2995838" y="1754547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558" name="Oval 557"/>
            <p:cNvSpPr>
              <a:spLocks noChangeAspect="1"/>
            </p:cNvSpPr>
            <p:nvPr/>
          </p:nvSpPr>
          <p:spPr>
            <a:xfrm>
              <a:off x="1829547" y="3173117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559" name="Oval 558"/>
            <p:cNvSpPr>
              <a:spLocks noChangeAspect="1"/>
            </p:cNvSpPr>
            <p:nvPr/>
          </p:nvSpPr>
          <p:spPr>
            <a:xfrm>
              <a:off x="2149849" y="3567633"/>
              <a:ext cx="57397" cy="57397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560" name="Oval 559"/>
            <p:cNvSpPr>
              <a:spLocks noChangeAspect="1"/>
            </p:cNvSpPr>
            <p:nvPr/>
          </p:nvSpPr>
          <p:spPr>
            <a:xfrm>
              <a:off x="2088918" y="3636213"/>
              <a:ext cx="57397" cy="57397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561" name="Oval 560"/>
            <p:cNvSpPr>
              <a:spLocks noChangeAspect="1"/>
            </p:cNvSpPr>
            <p:nvPr/>
          </p:nvSpPr>
          <p:spPr>
            <a:xfrm>
              <a:off x="2405533" y="2642843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562" name="Oval 561"/>
            <p:cNvSpPr>
              <a:spLocks noChangeAspect="1"/>
            </p:cNvSpPr>
            <p:nvPr/>
          </p:nvSpPr>
          <p:spPr>
            <a:xfrm>
              <a:off x="2157412" y="3647279"/>
              <a:ext cx="57397" cy="57397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563" name="Oval 562"/>
            <p:cNvSpPr>
              <a:spLocks noChangeAspect="1"/>
            </p:cNvSpPr>
            <p:nvPr/>
          </p:nvSpPr>
          <p:spPr>
            <a:xfrm>
              <a:off x="2286923" y="3578699"/>
              <a:ext cx="57397" cy="57397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564" name="Oval 563"/>
            <p:cNvSpPr>
              <a:spLocks noChangeAspect="1"/>
            </p:cNvSpPr>
            <p:nvPr/>
          </p:nvSpPr>
          <p:spPr>
            <a:xfrm>
              <a:off x="2133827" y="3703479"/>
              <a:ext cx="57397" cy="57397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565" name="Oval 564"/>
            <p:cNvSpPr>
              <a:spLocks noChangeAspect="1"/>
            </p:cNvSpPr>
            <p:nvPr/>
          </p:nvSpPr>
          <p:spPr>
            <a:xfrm>
              <a:off x="2304035" y="2706071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566" name="Oval 565"/>
            <p:cNvSpPr>
              <a:spLocks noChangeAspect="1"/>
            </p:cNvSpPr>
            <p:nvPr/>
          </p:nvSpPr>
          <p:spPr>
            <a:xfrm>
              <a:off x="2322827" y="2688824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567" name="Oval 566"/>
            <p:cNvSpPr>
              <a:spLocks noChangeAspect="1"/>
            </p:cNvSpPr>
            <p:nvPr/>
          </p:nvSpPr>
          <p:spPr>
            <a:xfrm>
              <a:off x="1960919" y="3114974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568" name="Oval 567"/>
            <p:cNvSpPr>
              <a:spLocks noChangeAspect="1"/>
            </p:cNvSpPr>
            <p:nvPr/>
          </p:nvSpPr>
          <p:spPr>
            <a:xfrm>
              <a:off x="1923784" y="3068330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569" name="Oval 568"/>
            <p:cNvSpPr>
              <a:spLocks noChangeAspect="1"/>
            </p:cNvSpPr>
            <p:nvPr/>
          </p:nvSpPr>
          <p:spPr>
            <a:xfrm>
              <a:off x="2924490" y="2137828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570" name="Oval 569"/>
            <p:cNvSpPr>
              <a:spLocks noChangeAspect="1"/>
            </p:cNvSpPr>
            <p:nvPr/>
          </p:nvSpPr>
          <p:spPr>
            <a:xfrm>
              <a:off x="2137517" y="2973926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571" name="Oval 570"/>
            <p:cNvSpPr>
              <a:spLocks noChangeAspect="1"/>
            </p:cNvSpPr>
            <p:nvPr/>
          </p:nvSpPr>
          <p:spPr>
            <a:xfrm>
              <a:off x="2036019" y="3037154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572" name="Oval 571"/>
            <p:cNvSpPr>
              <a:spLocks noChangeAspect="1"/>
            </p:cNvSpPr>
            <p:nvPr/>
          </p:nvSpPr>
          <p:spPr>
            <a:xfrm>
              <a:off x="2054811" y="3019907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573" name="Oval 572"/>
            <p:cNvSpPr>
              <a:spLocks noChangeAspect="1"/>
            </p:cNvSpPr>
            <p:nvPr/>
          </p:nvSpPr>
          <p:spPr>
            <a:xfrm>
              <a:off x="3148238" y="1906947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574" name="Oval 573"/>
            <p:cNvSpPr>
              <a:spLocks noChangeAspect="1"/>
            </p:cNvSpPr>
            <p:nvPr/>
          </p:nvSpPr>
          <p:spPr>
            <a:xfrm>
              <a:off x="1887355" y="3682876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575" name="Oval 574"/>
            <p:cNvSpPr>
              <a:spLocks noChangeAspect="1"/>
            </p:cNvSpPr>
            <p:nvPr/>
          </p:nvSpPr>
          <p:spPr>
            <a:xfrm>
              <a:off x="1818775" y="3740390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576" name="Oval 575"/>
            <p:cNvSpPr>
              <a:spLocks noChangeAspect="1"/>
            </p:cNvSpPr>
            <p:nvPr/>
          </p:nvSpPr>
          <p:spPr>
            <a:xfrm>
              <a:off x="1826338" y="3820036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577" name="Oval 576"/>
            <p:cNvSpPr>
              <a:spLocks noChangeAspect="1"/>
            </p:cNvSpPr>
            <p:nvPr/>
          </p:nvSpPr>
          <p:spPr>
            <a:xfrm>
              <a:off x="1955849" y="3751456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578" name="Oval 577"/>
            <p:cNvSpPr>
              <a:spLocks noChangeAspect="1"/>
            </p:cNvSpPr>
            <p:nvPr/>
          </p:nvSpPr>
          <p:spPr>
            <a:xfrm>
              <a:off x="1802753" y="3876236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579" name="Oval 578"/>
            <p:cNvSpPr>
              <a:spLocks noChangeAspect="1"/>
            </p:cNvSpPr>
            <p:nvPr/>
          </p:nvSpPr>
          <p:spPr>
            <a:xfrm>
              <a:off x="2018727" y="3624733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580" name="Oval 579"/>
            <p:cNvSpPr>
              <a:spLocks noChangeAspect="1"/>
            </p:cNvSpPr>
            <p:nvPr/>
          </p:nvSpPr>
          <p:spPr>
            <a:xfrm>
              <a:off x="1619078" y="3930239"/>
              <a:ext cx="57397" cy="57397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581" name="Oval 580"/>
            <p:cNvSpPr>
              <a:spLocks noChangeAspect="1"/>
            </p:cNvSpPr>
            <p:nvPr/>
          </p:nvSpPr>
          <p:spPr>
            <a:xfrm>
              <a:off x="1663250" y="4030353"/>
              <a:ext cx="57397" cy="57397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582" name="Oval 581"/>
            <p:cNvSpPr>
              <a:spLocks noChangeAspect="1"/>
            </p:cNvSpPr>
            <p:nvPr/>
          </p:nvSpPr>
          <p:spPr>
            <a:xfrm>
              <a:off x="1731744" y="4041419"/>
              <a:ext cx="57397" cy="57397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583" name="Oval 582"/>
            <p:cNvSpPr>
              <a:spLocks noChangeAspect="1"/>
            </p:cNvSpPr>
            <p:nvPr/>
          </p:nvSpPr>
          <p:spPr>
            <a:xfrm>
              <a:off x="1756152" y="3941305"/>
              <a:ext cx="57397" cy="57397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584" name="Oval 583"/>
            <p:cNvSpPr>
              <a:spLocks noChangeAspect="1"/>
            </p:cNvSpPr>
            <p:nvPr/>
          </p:nvSpPr>
          <p:spPr>
            <a:xfrm>
              <a:off x="1676629" y="4097619"/>
              <a:ext cx="57397" cy="57397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585" name="Oval 584"/>
            <p:cNvSpPr>
              <a:spLocks noChangeAspect="1"/>
            </p:cNvSpPr>
            <p:nvPr/>
          </p:nvSpPr>
          <p:spPr>
            <a:xfrm>
              <a:off x="1430157" y="4077016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586" name="Oval 585"/>
            <p:cNvSpPr>
              <a:spLocks noChangeAspect="1"/>
            </p:cNvSpPr>
            <p:nvPr/>
          </p:nvSpPr>
          <p:spPr>
            <a:xfrm>
              <a:off x="1361577" y="4134530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587" name="Oval 586"/>
            <p:cNvSpPr>
              <a:spLocks noChangeAspect="1"/>
            </p:cNvSpPr>
            <p:nvPr/>
          </p:nvSpPr>
          <p:spPr>
            <a:xfrm>
              <a:off x="1369140" y="4214176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588" name="Oval 587"/>
            <p:cNvSpPr>
              <a:spLocks noChangeAspect="1"/>
            </p:cNvSpPr>
            <p:nvPr/>
          </p:nvSpPr>
          <p:spPr>
            <a:xfrm>
              <a:off x="1498651" y="4145596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589" name="Oval 588"/>
            <p:cNvSpPr>
              <a:spLocks noChangeAspect="1"/>
            </p:cNvSpPr>
            <p:nvPr/>
          </p:nvSpPr>
          <p:spPr>
            <a:xfrm>
              <a:off x="1345555" y="4270376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590" name="Oval 589"/>
            <p:cNvSpPr>
              <a:spLocks noChangeAspect="1"/>
            </p:cNvSpPr>
            <p:nvPr/>
          </p:nvSpPr>
          <p:spPr>
            <a:xfrm>
              <a:off x="1593059" y="4018873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591" name="Oval 590"/>
            <p:cNvSpPr>
              <a:spLocks noChangeAspect="1"/>
            </p:cNvSpPr>
            <p:nvPr/>
          </p:nvSpPr>
          <p:spPr>
            <a:xfrm>
              <a:off x="1298779" y="4366050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592" name="Oval 591"/>
            <p:cNvSpPr>
              <a:spLocks noChangeAspect="1"/>
            </p:cNvSpPr>
            <p:nvPr/>
          </p:nvSpPr>
          <p:spPr>
            <a:xfrm>
              <a:off x="1230199" y="4423564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593" name="Oval 592"/>
            <p:cNvSpPr>
              <a:spLocks noChangeAspect="1"/>
            </p:cNvSpPr>
            <p:nvPr/>
          </p:nvSpPr>
          <p:spPr>
            <a:xfrm>
              <a:off x="1237762" y="4503210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594" name="Oval 593"/>
            <p:cNvSpPr>
              <a:spLocks noChangeAspect="1"/>
            </p:cNvSpPr>
            <p:nvPr/>
          </p:nvSpPr>
          <p:spPr>
            <a:xfrm>
              <a:off x="1367273" y="4434630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595" name="Oval 594"/>
            <p:cNvSpPr>
              <a:spLocks noChangeAspect="1"/>
            </p:cNvSpPr>
            <p:nvPr/>
          </p:nvSpPr>
          <p:spPr>
            <a:xfrm>
              <a:off x="1214177" y="4559410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596" name="Oval 595"/>
            <p:cNvSpPr>
              <a:spLocks noChangeAspect="1"/>
            </p:cNvSpPr>
            <p:nvPr/>
          </p:nvSpPr>
          <p:spPr>
            <a:xfrm>
              <a:off x="1976685" y="3309414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597" name="Oval 596"/>
            <p:cNvSpPr>
              <a:spLocks noChangeAspect="1"/>
            </p:cNvSpPr>
            <p:nvPr/>
          </p:nvSpPr>
          <p:spPr>
            <a:xfrm>
              <a:off x="2153283" y="3168366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598" name="Oval 597"/>
            <p:cNvSpPr>
              <a:spLocks noChangeAspect="1"/>
            </p:cNvSpPr>
            <p:nvPr/>
          </p:nvSpPr>
          <p:spPr>
            <a:xfrm>
              <a:off x="2051785" y="3231594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599" name="Oval 598"/>
            <p:cNvSpPr>
              <a:spLocks noChangeAspect="1"/>
            </p:cNvSpPr>
            <p:nvPr/>
          </p:nvSpPr>
          <p:spPr>
            <a:xfrm>
              <a:off x="2070577" y="3214347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600" name="Oval 599"/>
            <p:cNvSpPr>
              <a:spLocks noChangeAspect="1"/>
            </p:cNvSpPr>
            <p:nvPr/>
          </p:nvSpPr>
          <p:spPr>
            <a:xfrm>
              <a:off x="2134086" y="3373194"/>
              <a:ext cx="57397" cy="57397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601" name="Oval 600"/>
            <p:cNvSpPr>
              <a:spLocks noChangeAspect="1"/>
            </p:cNvSpPr>
            <p:nvPr/>
          </p:nvSpPr>
          <p:spPr>
            <a:xfrm>
              <a:off x="2073155" y="3441774"/>
              <a:ext cx="57397" cy="57397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602" name="Oval 601"/>
            <p:cNvSpPr>
              <a:spLocks noChangeAspect="1"/>
            </p:cNvSpPr>
            <p:nvPr/>
          </p:nvSpPr>
          <p:spPr>
            <a:xfrm>
              <a:off x="2141649" y="3452840"/>
              <a:ext cx="57397" cy="57397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603" name="Oval 602"/>
            <p:cNvSpPr>
              <a:spLocks noChangeAspect="1"/>
            </p:cNvSpPr>
            <p:nvPr/>
          </p:nvSpPr>
          <p:spPr>
            <a:xfrm>
              <a:off x="2271160" y="3384260"/>
              <a:ext cx="57397" cy="57397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604" name="Oval 603"/>
            <p:cNvSpPr>
              <a:spLocks noChangeAspect="1"/>
            </p:cNvSpPr>
            <p:nvPr/>
          </p:nvSpPr>
          <p:spPr>
            <a:xfrm>
              <a:off x="2002964" y="3430294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605" name="Oval 604"/>
            <p:cNvSpPr>
              <a:spLocks noChangeAspect="1"/>
            </p:cNvSpPr>
            <p:nvPr/>
          </p:nvSpPr>
          <p:spPr>
            <a:xfrm>
              <a:off x="1955673" y="2479434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606" name="Oval 605"/>
            <p:cNvSpPr>
              <a:spLocks noChangeAspect="1"/>
            </p:cNvSpPr>
            <p:nvPr/>
          </p:nvSpPr>
          <p:spPr>
            <a:xfrm>
              <a:off x="1887093" y="2536948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607" name="Oval 606"/>
            <p:cNvSpPr>
              <a:spLocks noChangeAspect="1"/>
            </p:cNvSpPr>
            <p:nvPr/>
          </p:nvSpPr>
          <p:spPr>
            <a:xfrm>
              <a:off x="1826162" y="2605528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608" name="Oval 607"/>
            <p:cNvSpPr>
              <a:spLocks noChangeAspect="1"/>
            </p:cNvSpPr>
            <p:nvPr/>
          </p:nvSpPr>
          <p:spPr>
            <a:xfrm>
              <a:off x="1894656" y="2616594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609" name="Oval 608"/>
            <p:cNvSpPr>
              <a:spLocks noChangeAspect="1"/>
            </p:cNvSpPr>
            <p:nvPr/>
          </p:nvSpPr>
          <p:spPr>
            <a:xfrm>
              <a:off x="2024167" y="2548014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610" name="Oval 609"/>
            <p:cNvSpPr>
              <a:spLocks noChangeAspect="1"/>
            </p:cNvSpPr>
            <p:nvPr/>
          </p:nvSpPr>
          <p:spPr>
            <a:xfrm>
              <a:off x="1871071" y="2672794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611" name="Oval 610"/>
            <p:cNvSpPr>
              <a:spLocks noChangeAspect="1"/>
            </p:cNvSpPr>
            <p:nvPr/>
          </p:nvSpPr>
          <p:spPr>
            <a:xfrm>
              <a:off x="2087045" y="2421291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612" name="Oval 611"/>
            <p:cNvSpPr>
              <a:spLocks noChangeAspect="1"/>
            </p:cNvSpPr>
            <p:nvPr/>
          </p:nvSpPr>
          <p:spPr>
            <a:xfrm>
              <a:off x="2049910" y="2374647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613" name="Oval 612"/>
            <p:cNvSpPr>
              <a:spLocks noChangeAspect="1"/>
            </p:cNvSpPr>
            <p:nvPr/>
          </p:nvSpPr>
          <p:spPr>
            <a:xfrm>
              <a:off x="1795934" y="2211920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614" name="Oval 613"/>
            <p:cNvSpPr>
              <a:spLocks noChangeAspect="1"/>
            </p:cNvSpPr>
            <p:nvPr/>
          </p:nvSpPr>
          <p:spPr>
            <a:xfrm>
              <a:off x="1881581" y="2189321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615" name="Oval 614"/>
            <p:cNvSpPr>
              <a:spLocks noChangeAspect="1"/>
            </p:cNvSpPr>
            <p:nvPr/>
          </p:nvSpPr>
          <p:spPr>
            <a:xfrm>
              <a:off x="1694436" y="2275148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616" name="Oval 615"/>
            <p:cNvSpPr>
              <a:spLocks noChangeAspect="1"/>
            </p:cNvSpPr>
            <p:nvPr/>
          </p:nvSpPr>
          <p:spPr>
            <a:xfrm>
              <a:off x="1713228" y="2257901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617" name="Oval 616"/>
            <p:cNvSpPr>
              <a:spLocks noChangeAspect="1"/>
            </p:cNvSpPr>
            <p:nvPr/>
          </p:nvSpPr>
          <p:spPr>
            <a:xfrm>
              <a:off x="1948334" y="2364320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618" name="Oval 617"/>
            <p:cNvSpPr>
              <a:spLocks noChangeAspect="1"/>
            </p:cNvSpPr>
            <p:nvPr/>
          </p:nvSpPr>
          <p:spPr>
            <a:xfrm>
              <a:off x="1846836" y="2427548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619" name="Oval 618"/>
            <p:cNvSpPr>
              <a:spLocks noChangeAspect="1"/>
            </p:cNvSpPr>
            <p:nvPr/>
          </p:nvSpPr>
          <p:spPr>
            <a:xfrm>
              <a:off x="1865628" y="2410301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620" name="Oval 619"/>
            <p:cNvSpPr>
              <a:spLocks noChangeAspect="1"/>
            </p:cNvSpPr>
            <p:nvPr/>
          </p:nvSpPr>
          <p:spPr>
            <a:xfrm>
              <a:off x="1498474" y="2200911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621" name="Oval 620"/>
            <p:cNvSpPr>
              <a:spLocks noChangeAspect="1"/>
            </p:cNvSpPr>
            <p:nvPr/>
          </p:nvSpPr>
          <p:spPr>
            <a:xfrm>
              <a:off x="1566968" y="2269491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622" name="Oval 621"/>
            <p:cNvSpPr>
              <a:spLocks noChangeAspect="1"/>
            </p:cNvSpPr>
            <p:nvPr/>
          </p:nvSpPr>
          <p:spPr>
            <a:xfrm>
              <a:off x="1629846" y="2142768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623" name="Oval 622"/>
            <p:cNvSpPr>
              <a:spLocks noChangeAspect="1"/>
            </p:cNvSpPr>
            <p:nvPr/>
          </p:nvSpPr>
          <p:spPr>
            <a:xfrm>
              <a:off x="1592711" y="2096124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624" name="Oval 623"/>
            <p:cNvSpPr>
              <a:spLocks noChangeAspect="1"/>
            </p:cNvSpPr>
            <p:nvPr/>
          </p:nvSpPr>
          <p:spPr>
            <a:xfrm>
              <a:off x="3149410" y="1855092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625" name="Oval 624"/>
            <p:cNvSpPr>
              <a:spLocks noChangeAspect="1"/>
            </p:cNvSpPr>
            <p:nvPr/>
          </p:nvSpPr>
          <p:spPr>
            <a:xfrm>
              <a:off x="3088479" y="1923672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626" name="Oval 625"/>
            <p:cNvSpPr>
              <a:spLocks noChangeAspect="1"/>
            </p:cNvSpPr>
            <p:nvPr/>
          </p:nvSpPr>
          <p:spPr>
            <a:xfrm>
              <a:off x="3156973" y="1934738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627" name="Oval 626"/>
            <p:cNvSpPr>
              <a:spLocks noChangeAspect="1"/>
            </p:cNvSpPr>
            <p:nvPr/>
          </p:nvSpPr>
          <p:spPr>
            <a:xfrm>
              <a:off x="3286484" y="1866158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628" name="Oval 627"/>
            <p:cNvSpPr>
              <a:spLocks noChangeAspect="1"/>
            </p:cNvSpPr>
            <p:nvPr/>
          </p:nvSpPr>
          <p:spPr>
            <a:xfrm>
              <a:off x="3034060" y="1718750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629" name="Oval 628"/>
            <p:cNvSpPr>
              <a:spLocks noChangeAspect="1"/>
            </p:cNvSpPr>
            <p:nvPr/>
          </p:nvSpPr>
          <p:spPr>
            <a:xfrm>
              <a:off x="2965480" y="1776264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630" name="Oval 629"/>
            <p:cNvSpPr>
              <a:spLocks noChangeAspect="1"/>
            </p:cNvSpPr>
            <p:nvPr/>
          </p:nvSpPr>
          <p:spPr>
            <a:xfrm>
              <a:off x="2904549" y="1844844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631" name="Oval 630"/>
            <p:cNvSpPr>
              <a:spLocks noChangeAspect="1"/>
            </p:cNvSpPr>
            <p:nvPr/>
          </p:nvSpPr>
          <p:spPr>
            <a:xfrm>
              <a:off x="2973043" y="1855910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632" name="Oval 631"/>
            <p:cNvSpPr>
              <a:spLocks noChangeAspect="1"/>
            </p:cNvSpPr>
            <p:nvPr/>
          </p:nvSpPr>
          <p:spPr>
            <a:xfrm>
              <a:off x="3102554" y="1787330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633" name="Oval 632"/>
            <p:cNvSpPr>
              <a:spLocks noChangeAspect="1"/>
            </p:cNvSpPr>
            <p:nvPr/>
          </p:nvSpPr>
          <p:spPr>
            <a:xfrm>
              <a:off x="2949458" y="1912110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634" name="Oval 633"/>
            <p:cNvSpPr>
              <a:spLocks noChangeAspect="1"/>
            </p:cNvSpPr>
            <p:nvPr/>
          </p:nvSpPr>
          <p:spPr>
            <a:xfrm>
              <a:off x="3165432" y="1660607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635" name="Oval 634"/>
            <p:cNvSpPr>
              <a:spLocks noChangeAspect="1"/>
            </p:cNvSpPr>
            <p:nvPr/>
          </p:nvSpPr>
          <p:spPr>
            <a:xfrm>
              <a:off x="1673572" y="2019212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636" name="Oval 635"/>
            <p:cNvSpPr>
              <a:spLocks noChangeAspect="1"/>
            </p:cNvSpPr>
            <p:nvPr/>
          </p:nvSpPr>
          <p:spPr>
            <a:xfrm>
              <a:off x="1419596" y="1856485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637" name="Oval 636"/>
            <p:cNvSpPr>
              <a:spLocks noChangeAspect="1"/>
            </p:cNvSpPr>
            <p:nvPr/>
          </p:nvSpPr>
          <p:spPr>
            <a:xfrm>
              <a:off x="1505243" y="1833886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638" name="Oval 637"/>
            <p:cNvSpPr>
              <a:spLocks noChangeAspect="1"/>
            </p:cNvSpPr>
            <p:nvPr/>
          </p:nvSpPr>
          <p:spPr>
            <a:xfrm>
              <a:off x="1318098" y="1919713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639" name="Oval 638"/>
            <p:cNvSpPr>
              <a:spLocks noChangeAspect="1"/>
            </p:cNvSpPr>
            <p:nvPr/>
          </p:nvSpPr>
          <p:spPr>
            <a:xfrm>
              <a:off x="1336890" y="1902466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640" name="Oval 639"/>
            <p:cNvSpPr>
              <a:spLocks noChangeAspect="1"/>
            </p:cNvSpPr>
            <p:nvPr/>
          </p:nvSpPr>
          <p:spPr>
            <a:xfrm>
              <a:off x="1571996" y="2008885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641" name="Oval 640"/>
            <p:cNvSpPr>
              <a:spLocks noChangeAspect="1"/>
            </p:cNvSpPr>
            <p:nvPr/>
          </p:nvSpPr>
          <p:spPr>
            <a:xfrm>
              <a:off x="2925223" y="1666864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642" name="Oval 641"/>
            <p:cNvSpPr>
              <a:spLocks noChangeAspect="1"/>
            </p:cNvSpPr>
            <p:nvPr/>
          </p:nvSpPr>
          <p:spPr>
            <a:xfrm>
              <a:off x="2944015" y="1649617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643" name="Oval 642"/>
            <p:cNvSpPr>
              <a:spLocks noChangeAspect="1"/>
            </p:cNvSpPr>
            <p:nvPr/>
          </p:nvSpPr>
          <p:spPr>
            <a:xfrm>
              <a:off x="1253508" y="1787333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644" name="Oval 643"/>
            <p:cNvSpPr>
              <a:spLocks noChangeAspect="1"/>
            </p:cNvSpPr>
            <p:nvPr/>
          </p:nvSpPr>
          <p:spPr>
            <a:xfrm>
              <a:off x="2251485" y="2853214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645" name="Oval 644"/>
            <p:cNvSpPr>
              <a:spLocks noChangeAspect="1"/>
            </p:cNvSpPr>
            <p:nvPr/>
          </p:nvSpPr>
          <p:spPr>
            <a:xfrm>
              <a:off x="2270277" y="2835967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646" name="Oval 645"/>
            <p:cNvSpPr>
              <a:spLocks noChangeAspect="1"/>
            </p:cNvSpPr>
            <p:nvPr/>
          </p:nvSpPr>
          <p:spPr>
            <a:xfrm>
              <a:off x="2055523" y="2778977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647" name="Oval 646"/>
            <p:cNvSpPr>
              <a:spLocks noChangeAspect="1"/>
            </p:cNvSpPr>
            <p:nvPr/>
          </p:nvSpPr>
          <p:spPr>
            <a:xfrm>
              <a:off x="1986943" y="2836491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648" name="Oval 647"/>
            <p:cNvSpPr>
              <a:spLocks noChangeAspect="1"/>
            </p:cNvSpPr>
            <p:nvPr/>
          </p:nvSpPr>
          <p:spPr>
            <a:xfrm>
              <a:off x="1926012" y="2905071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649" name="Oval 648"/>
            <p:cNvSpPr>
              <a:spLocks noChangeAspect="1"/>
            </p:cNvSpPr>
            <p:nvPr/>
          </p:nvSpPr>
          <p:spPr>
            <a:xfrm>
              <a:off x="1885274" y="2994936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650" name="Oval 649"/>
            <p:cNvSpPr>
              <a:spLocks noChangeAspect="1"/>
            </p:cNvSpPr>
            <p:nvPr/>
          </p:nvSpPr>
          <p:spPr>
            <a:xfrm>
              <a:off x="1994506" y="2916137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651" name="Oval 650"/>
            <p:cNvSpPr>
              <a:spLocks noChangeAspect="1"/>
            </p:cNvSpPr>
            <p:nvPr/>
          </p:nvSpPr>
          <p:spPr>
            <a:xfrm>
              <a:off x="2124017" y="2847557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652" name="Oval 651"/>
            <p:cNvSpPr>
              <a:spLocks noChangeAspect="1"/>
            </p:cNvSpPr>
            <p:nvPr/>
          </p:nvSpPr>
          <p:spPr>
            <a:xfrm>
              <a:off x="1970921" y="2972337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653" name="Oval 652"/>
            <p:cNvSpPr>
              <a:spLocks noChangeAspect="1"/>
            </p:cNvSpPr>
            <p:nvPr/>
          </p:nvSpPr>
          <p:spPr>
            <a:xfrm>
              <a:off x="2186895" y="2720834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654" name="Oval 653"/>
            <p:cNvSpPr>
              <a:spLocks noChangeAspect="1"/>
            </p:cNvSpPr>
            <p:nvPr/>
          </p:nvSpPr>
          <p:spPr>
            <a:xfrm>
              <a:off x="2149760" y="2674190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655" name="Oval 654"/>
            <p:cNvSpPr>
              <a:spLocks noChangeAspect="1"/>
            </p:cNvSpPr>
            <p:nvPr/>
          </p:nvSpPr>
          <p:spPr>
            <a:xfrm>
              <a:off x="2048184" y="2663863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656" name="Oval 655"/>
            <p:cNvSpPr>
              <a:spLocks noChangeAspect="1"/>
            </p:cNvSpPr>
            <p:nvPr/>
          </p:nvSpPr>
          <p:spPr>
            <a:xfrm>
              <a:off x="1946686" y="2727091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657" name="Oval 656"/>
            <p:cNvSpPr>
              <a:spLocks noChangeAspect="1"/>
            </p:cNvSpPr>
            <p:nvPr/>
          </p:nvSpPr>
          <p:spPr>
            <a:xfrm>
              <a:off x="1965478" y="2709844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658" name="Oval 657"/>
            <p:cNvSpPr>
              <a:spLocks noChangeAspect="1"/>
            </p:cNvSpPr>
            <p:nvPr/>
          </p:nvSpPr>
          <p:spPr>
            <a:xfrm>
              <a:off x="2417862" y="4119426"/>
              <a:ext cx="57397" cy="57397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659" name="Oval 658"/>
            <p:cNvSpPr>
              <a:spLocks noChangeAspect="1"/>
            </p:cNvSpPr>
            <p:nvPr/>
          </p:nvSpPr>
          <p:spPr>
            <a:xfrm>
              <a:off x="2554936" y="4130492"/>
              <a:ext cx="57397" cy="57397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660" name="Oval 659"/>
            <p:cNvSpPr>
              <a:spLocks noChangeAspect="1"/>
            </p:cNvSpPr>
            <p:nvPr/>
          </p:nvSpPr>
          <p:spPr>
            <a:xfrm>
              <a:off x="2421296" y="3720159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661" name="Oval 660"/>
            <p:cNvSpPr>
              <a:spLocks noChangeAspect="1"/>
            </p:cNvSpPr>
            <p:nvPr/>
          </p:nvSpPr>
          <p:spPr>
            <a:xfrm>
              <a:off x="2409662" y="4004633"/>
              <a:ext cx="57397" cy="57397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662" name="Oval 661"/>
            <p:cNvSpPr>
              <a:spLocks noChangeAspect="1"/>
            </p:cNvSpPr>
            <p:nvPr/>
          </p:nvSpPr>
          <p:spPr>
            <a:xfrm>
              <a:off x="2628068" y="4056364"/>
              <a:ext cx="57397" cy="57397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663" name="Oval 662"/>
            <p:cNvSpPr>
              <a:spLocks noChangeAspect="1"/>
            </p:cNvSpPr>
            <p:nvPr/>
          </p:nvSpPr>
          <p:spPr>
            <a:xfrm>
              <a:off x="2635631" y="4136010"/>
              <a:ext cx="57397" cy="57397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664" name="Oval 663"/>
            <p:cNvSpPr>
              <a:spLocks noChangeAspect="1"/>
            </p:cNvSpPr>
            <p:nvPr/>
          </p:nvSpPr>
          <p:spPr>
            <a:xfrm>
              <a:off x="2765142" y="4067430"/>
              <a:ext cx="57397" cy="57397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665" name="Oval 664"/>
            <p:cNvSpPr>
              <a:spLocks noChangeAspect="1"/>
            </p:cNvSpPr>
            <p:nvPr/>
          </p:nvSpPr>
          <p:spPr>
            <a:xfrm>
              <a:off x="2612046" y="4192210"/>
              <a:ext cx="57397" cy="57397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666" name="Oval 665"/>
            <p:cNvSpPr>
              <a:spLocks noChangeAspect="1"/>
            </p:cNvSpPr>
            <p:nvPr/>
          </p:nvSpPr>
          <p:spPr>
            <a:xfrm>
              <a:off x="3033155" y="4619223"/>
              <a:ext cx="57397" cy="57397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667" name="Oval 666"/>
            <p:cNvSpPr>
              <a:spLocks noChangeAspect="1"/>
            </p:cNvSpPr>
            <p:nvPr/>
          </p:nvSpPr>
          <p:spPr>
            <a:xfrm>
              <a:off x="2722917" y="4349938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668" name="Oval 667"/>
            <p:cNvSpPr>
              <a:spLocks noChangeAspect="1"/>
            </p:cNvSpPr>
            <p:nvPr/>
          </p:nvSpPr>
          <p:spPr>
            <a:xfrm>
              <a:off x="2899515" y="4208890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669" name="Oval 668"/>
            <p:cNvSpPr>
              <a:spLocks noChangeAspect="1"/>
            </p:cNvSpPr>
            <p:nvPr/>
          </p:nvSpPr>
          <p:spPr>
            <a:xfrm>
              <a:off x="2798017" y="4272118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670" name="Oval 669"/>
            <p:cNvSpPr>
              <a:spLocks noChangeAspect="1"/>
            </p:cNvSpPr>
            <p:nvPr/>
          </p:nvSpPr>
          <p:spPr>
            <a:xfrm>
              <a:off x="2816809" y="4254871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671" name="Oval 670"/>
            <p:cNvSpPr>
              <a:spLocks noChangeAspect="1"/>
            </p:cNvSpPr>
            <p:nvPr/>
          </p:nvSpPr>
          <p:spPr>
            <a:xfrm>
              <a:off x="2880318" y="4413718"/>
              <a:ext cx="57397" cy="57397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672" name="Oval 671"/>
            <p:cNvSpPr>
              <a:spLocks noChangeAspect="1"/>
            </p:cNvSpPr>
            <p:nvPr/>
          </p:nvSpPr>
          <p:spPr>
            <a:xfrm>
              <a:off x="2819387" y="4482298"/>
              <a:ext cx="57397" cy="57397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673" name="Oval 672"/>
            <p:cNvSpPr>
              <a:spLocks noChangeAspect="1"/>
            </p:cNvSpPr>
            <p:nvPr/>
          </p:nvSpPr>
          <p:spPr>
            <a:xfrm>
              <a:off x="2887881" y="4493364"/>
              <a:ext cx="57397" cy="57397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674" name="Oval 673"/>
            <p:cNvSpPr>
              <a:spLocks noChangeAspect="1"/>
            </p:cNvSpPr>
            <p:nvPr/>
          </p:nvSpPr>
          <p:spPr>
            <a:xfrm>
              <a:off x="3017392" y="4424784"/>
              <a:ext cx="57397" cy="57397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675" name="Oval 674"/>
            <p:cNvSpPr>
              <a:spLocks noChangeAspect="1"/>
            </p:cNvSpPr>
            <p:nvPr/>
          </p:nvSpPr>
          <p:spPr>
            <a:xfrm>
              <a:off x="2749196" y="4470818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676" name="Oval 675"/>
            <p:cNvSpPr>
              <a:spLocks noChangeAspect="1"/>
            </p:cNvSpPr>
            <p:nvPr/>
          </p:nvSpPr>
          <p:spPr>
            <a:xfrm>
              <a:off x="2244698" y="3861207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677" name="Oval 676"/>
            <p:cNvSpPr>
              <a:spLocks noChangeAspect="1"/>
            </p:cNvSpPr>
            <p:nvPr/>
          </p:nvSpPr>
          <p:spPr>
            <a:xfrm>
              <a:off x="2319798" y="3783387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678" name="Oval 677"/>
            <p:cNvSpPr>
              <a:spLocks noChangeAspect="1"/>
            </p:cNvSpPr>
            <p:nvPr/>
          </p:nvSpPr>
          <p:spPr>
            <a:xfrm>
              <a:off x="2338590" y="3766140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679" name="Oval 678"/>
            <p:cNvSpPr>
              <a:spLocks noChangeAspect="1"/>
            </p:cNvSpPr>
            <p:nvPr/>
          </p:nvSpPr>
          <p:spPr>
            <a:xfrm>
              <a:off x="2402099" y="3924987"/>
              <a:ext cx="57397" cy="57397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680" name="Oval 679"/>
            <p:cNvSpPr>
              <a:spLocks noChangeAspect="1"/>
            </p:cNvSpPr>
            <p:nvPr/>
          </p:nvSpPr>
          <p:spPr>
            <a:xfrm>
              <a:off x="2341168" y="3993567"/>
              <a:ext cx="57397" cy="57397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681" name="Oval 680"/>
            <p:cNvSpPr>
              <a:spLocks noChangeAspect="1"/>
            </p:cNvSpPr>
            <p:nvPr/>
          </p:nvSpPr>
          <p:spPr>
            <a:xfrm>
              <a:off x="2539173" y="3936053"/>
              <a:ext cx="57397" cy="57397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682" name="Oval 681"/>
            <p:cNvSpPr>
              <a:spLocks noChangeAspect="1"/>
            </p:cNvSpPr>
            <p:nvPr/>
          </p:nvSpPr>
          <p:spPr>
            <a:xfrm>
              <a:off x="2270977" y="3982087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683" name="Oval 682"/>
            <p:cNvSpPr>
              <a:spLocks noChangeAspect="1"/>
            </p:cNvSpPr>
            <p:nvPr/>
          </p:nvSpPr>
          <p:spPr>
            <a:xfrm>
              <a:off x="2619868" y="3941571"/>
              <a:ext cx="57397" cy="57397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684" name="Oval 683"/>
            <p:cNvSpPr>
              <a:spLocks noChangeAspect="1"/>
            </p:cNvSpPr>
            <p:nvPr/>
          </p:nvSpPr>
          <p:spPr>
            <a:xfrm>
              <a:off x="2397098" y="4013607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685" name="Oval 684"/>
            <p:cNvSpPr>
              <a:spLocks noChangeAspect="1"/>
            </p:cNvSpPr>
            <p:nvPr/>
          </p:nvSpPr>
          <p:spPr>
            <a:xfrm>
              <a:off x="2472198" y="3935787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686" name="Oval 685"/>
            <p:cNvSpPr>
              <a:spLocks noChangeAspect="1"/>
            </p:cNvSpPr>
            <p:nvPr/>
          </p:nvSpPr>
          <p:spPr>
            <a:xfrm>
              <a:off x="2490990" y="3918540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687" name="Oval 686"/>
            <p:cNvSpPr>
              <a:spLocks noChangeAspect="1"/>
            </p:cNvSpPr>
            <p:nvPr/>
          </p:nvSpPr>
          <p:spPr>
            <a:xfrm>
              <a:off x="2554499" y="4077387"/>
              <a:ext cx="57397" cy="57397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688" name="Oval 687"/>
            <p:cNvSpPr>
              <a:spLocks noChangeAspect="1"/>
            </p:cNvSpPr>
            <p:nvPr/>
          </p:nvSpPr>
          <p:spPr>
            <a:xfrm>
              <a:off x="2493568" y="4145967"/>
              <a:ext cx="57397" cy="57397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689" name="Oval 688"/>
            <p:cNvSpPr>
              <a:spLocks noChangeAspect="1"/>
            </p:cNvSpPr>
            <p:nvPr/>
          </p:nvSpPr>
          <p:spPr>
            <a:xfrm>
              <a:off x="2691573" y="4088453"/>
              <a:ext cx="57397" cy="57397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690" name="Oval 689"/>
            <p:cNvSpPr>
              <a:spLocks noChangeAspect="1"/>
            </p:cNvSpPr>
            <p:nvPr/>
          </p:nvSpPr>
          <p:spPr>
            <a:xfrm>
              <a:off x="2423377" y="4134487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691" name="Oval 690"/>
            <p:cNvSpPr>
              <a:spLocks noChangeAspect="1"/>
            </p:cNvSpPr>
            <p:nvPr/>
          </p:nvSpPr>
          <p:spPr>
            <a:xfrm>
              <a:off x="2772268" y="4093971"/>
              <a:ext cx="57397" cy="57397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692" name="Oval 691"/>
            <p:cNvSpPr>
              <a:spLocks noChangeAspect="1"/>
            </p:cNvSpPr>
            <p:nvPr/>
          </p:nvSpPr>
          <p:spPr>
            <a:xfrm>
              <a:off x="2749194" y="4208047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693" name="Oval 692"/>
            <p:cNvSpPr>
              <a:spLocks noChangeAspect="1"/>
            </p:cNvSpPr>
            <p:nvPr/>
          </p:nvSpPr>
          <p:spPr>
            <a:xfrm>
              <a:off x="2824294" y="4130227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694" name="Oval 693"/>
            <p:cNvSpPr>
              <a:spLocks noChangeAspect="1"/>
            </p:cNvSpPr>
            <p:nvPr/>
          </p:nvSpPr>
          <p:spPr>
            <a:xfrm>
              <a:off x="2843086" y="4112980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695" name="Oval 694"/>
            <p:cNvSpPr>
              <a:spLocks noChangeAspect="1"/>
            </p:cNvSpPr>
            <p:nvPr/>
          </p:nvSpPr>
          <p:spPr>
            <a:xfrm>
              <a:off x="2906595" y="4271827"/>
              <a:ext cx="57397" cy="57397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696" name="Oval 695"/>
            <p:cNvSpPr>
              <a:spLocks noChangeAspect="1"/>
            </p:cNvSpPr>
            <p:nvPr/>
          </p:nvSpPr>
          <p:spPr>
            <a:xfrm>
              <a:off x="2845664" y="4340407"/>
              <a:ext cx="57397" cy="57397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697" name="Oval 696"/>
            <p:cNvSpPr>
              <a:spLocks noChangeAspect="1"/>
            </p:cNvSpPr>
            <p:nvPr/>
          </p:nvSpPr>
          <p:spPr>
            <a:xfrm>
              <a:off x="2775473" y="4328927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698" name="Oval 697"/>
            <p:cNvSpPr>
              <a:spLocks noChangeAspect="1"/>
            </p:cNvSpPr>
            <p:nvPr/>
          </p:nvSpPr>
          <p:spPr>
            <a:xfrm>
              <a:off x="2150105" y="3745592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699" name="Oval 698"/>
            <p:cNvSpPr>
              <a:spLocks noChangeAspect="1"/>
            </p:cNvSpPr>
            <p:nvPr/>
          </p:nvSpPr>
          <p:spPr>
            <a:xfrm>
              <a:off x="2225205" y="3667772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700" name="Oval 699"/>
            <p:cNvSpPr>
              <a:spLocks noChangeAspect="1"/>
            </p:cNvSpPr>
            <p:nvPr/>
          </p:nvSpPr>
          <p:spPr>
            <a:xfrm>
              <a:off x="2243997" y="3650525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701" name="Oval 700"/>
            <p:cNvSpPr>
              <a:spLocks noChangeAspect="1"/>
            </p:cNvSpPr>
            <p:nvPr/>
          </p:nvSpPr>
          <p:spPr>
            <a:xfrm>
              <a:off x="2307506" y="3809372"/>
              <a:ext cx="57397" cy="57397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702" name="Oval 701"/>
            <p:cNvSpPr>
              <a:spLocks noChangeAspect="1"/>
            </p:cNvSpPr>
            <p:nvPr/>
          </p:nvSpPr>
          <p:spPr>
            <a:xfrm>
              <a:off x="2246575" y="3877952"/>
              <a:ext cx="57397" cy="57397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703" name="Oval 702"/>
            <p:cNvSpPr>
              <a:spLocks noChangeAspect="1"/>
            </p:cNvSpPr>
            <p:nvPr/>
          </p:nvSpPr>
          <p:spPr>
            <a:xfrm>
              <a:off x="2444580" y="3820438"/>
              <a:ext cx="57397" cy="57397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704" name="Oval 703"/>
            <p:cNvSpPr>
              <a:spLocks noChangeAspect="1"/>
            </p:cNvSpPr>
            <p:nvPr/>
          </p:nvSpPr>
          <p:spPr>
            <a:xfrm>
              <a:off x="2176384" y="3866472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705" name="Oval 704"/>
            <p:cNvSpPr>
              <a:spLocks noChangeAspect="1"/>
            </p:cNvSpPr>
            <p:nvPr/>
          </p:nvSpPr>
          <p:spPr>
            <a:xfrm>
              <a:off x="2525275" y="3825956"/>
              <a:ext cx="57397" cy="57397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706" name="Oval 705"/>
            <p:cNvSpPr>
              <a:spLocks noChangeAspect="1"/>
            </p:cNvSpPr>
            <p:nvPr/>
          </p:nvSpPr>
          <p:spPr>
            <a:xfrm>
              <a:off x="2465418" y="4050397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707" name="Oval 706"/>
            <p:cNvSpPr>
              <a:spLocks noChangeAspect="1"/>
            </p:cNvSpPr>
            <p:nvPr/>
          </p:nvSpPr>
          <p:spPr>
            <a:xfrm>
              <a:off x="2540518" y="3972577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708" name="Oval 707"/>
            <p:cNvSpPr>
              <a:spLocks noChangeAspect="1"/>
            </p:cNvSpPr>
            <p:nvPr/>
          </p:nvSpPr>
          <p:spPr>
            <a:xfrm>
              <a:off x="2559310" y="3955330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709" name="Oval 708"/>
            <p:cNvSpPr>
              <a:spLocks noChangeAspect="1"/>
            </p:cNvSpPr>
            <p:nvPr/>
          </p:nvSpPr>
          <p:spPr>
            <a:xfrm>
              <a:off x="2622819" y="4114177"/>
              <a:ext cx="57397" cy="57397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710" name="Oval 709"/>
            <p:cNvSpPr>
              <a:spLocks noChangeAspect="1"/>
            </p:cNvSpPr>
            <p:nvPr/>
          </p:nvSpPr>
          <p:spPr>
            <a:xfrm>
              <a:off x="2561888" y="4182757"/>
              <a:ext cx="57397" cy="57397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711" name="Oval 710"/>
            <p:cNvSpPr>
              <a:spLocks noChangeAspect="1"/>
            </p:cNvSpPr>
            <p:nvPr/>
          </p:nvSpPr>
          <p:spPr>
            <a:xfrm>
              <a:off x="2759893" y="4125243"/>
              <a:ext cx="57397" cy="57397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712" name="Oval 711"/>
            <p:cNvSpPr>
              <a:spLocks noChangeAspect="1"/>
            </p:cNvSpPr>
            <p:nvPr/>
          </p:nvSpPr>
          <p:spPr>
            <a:xfrm>
              <a:off x="2491697" y="4171277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713" name="Oval 712"/>
            <p:cNvSpPr>
              <a:spLocks noChangeAspect="1"/>
            </p:cNvSpPr>
            <p:nvPr/>
          </p:nvSpPr>
          <p:spPr>
            <a:xfrm>
              <a:off x="2840588" y="4130761"/>
              <a:ext cx="57397" cy="57397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714" name="Oval 713"/>
            <p:cNvSpPr>
              <a:spLocks noChangeAspect="1"/>
            </p:cNvSpPr>
            <p:nvPr/>
          </p:nvSpPr>
          <p:spPr>
            <a:xfrm>
              <a:off x="2202657" y="3808660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715" name="Oval 714"/>
            <p:cNvSpPr>
              <a:spLocks noChangeAspect="1"/>
            </p:cNvSpPr>
            <p:nvPr/>
          </p:nvSpPr>
          <p:spPr>
            <a:xfrm>
              <a:off x="2277757" y="3730840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716" name="Oval 715"/>
            <p:cNvSpPr>
              <a:spLocks noChangeAspect="1"/>
            </p:cNvSpPr>
            <p:nvPr/>
          </p:nvSpPr>
          <p:spPr>
            <a:xfrm>
              <a:off x="2296549" y="3713593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717" name="Oval 716"/>
            <p:cNvSpPr>
              <a:spLocks noChangeAspect="1"/>
            </p:cNvSpPr>
            <p:nvPr/>
          </p:nvSpPr>
          <p:spPr>
            <a:xfrm>
              <a:off x="2360058" y="3872440"/>
              <a:ext cx="57397" cy="57397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718" name="Oval 717"/>
            <p:cNvSpPr>
              <a:spLocks noChangeAspect="1"/>
            </p:cNvSpPr>
            <p:nvPr/>
          </p:nvSpPr>
          <p:spPr>
            <a:xfrm>
              <a:off x="2299127" y="3941020"/>
              <a:ext cx="57397" cy="57397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719" name="Oval 718"/>
            <p:cNvSpPr>
              <a:spLocks noChangeAspect="1"/>
            </p:cNvSpPr>
            <p:nvPr/>
          </p:nvSpPr>
          <p:spPr>
            <a:xfrm>
              <a:off x="2497132" y="3883506"/>
              <a:ext cx="57397" cy="57397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720" name="Oval 719"/>
            <p:cNvSpPr>
              <a:spLocks noChangeAspect="1"/>
            </p:cNvSpPr>
            <p:nvPr/>
          </p:nvSpPr>
          <p:spPr>
            <a:xfrm>
              <a:off x="2228936" y="3929540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721" name="Oval 720"/>
            <p:cNvSpPr>
              <a:spLocks noChangeAspect="1"/>
            </p:cNvSpPr>
            <p:nvPr/>
          </p:nvSpPr>
          <p:spPr>
            <a:xfrm>
              <a:off x="2577827" y="3889024"/>
              <a:ext cx="57397" cy="57397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722" name="Oval 721"/>
            <p:cNvSpPr>
              <a:spLocks noChangeAspect="1"/>
            </p:cNvSpPr>
            <p:nvPr/>
          </p:nvSpPr>
          <p:spPr>
            <a:xfrm>
              <a:off x="1939899" y="2778639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723" name="Oval 722"/>
            <p:cNvSpPr>
              <a:spLocks noChangeAspect="1"/>
            </p:cNvSpPr>
            <p:nvPr/>
          </p:nvSpPr>
          <p:spPr>
            <a:xfrm>
              <a:off x="2014999" y="2700819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724" name="Oval 723"/>
            <p:cNvSpPr>
              <a:spLocks noChangeAspect="1"/>
            </p:cNvSpPr>
            <p:nvPr/>
          </p:nvSpPr>
          <p:spPr>
            <a:xfrm>
              <a:off x="2033791" y="2683572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725" name="Oval 724"/>
            <p:cNvSpPr>
              <a:spLocks noChangeAspect="1"/>
            </p:cNvSpPr>
            <p:nvPr/>
          </p:nvSpPr>
          <p:spPr>
            <a:xfrm>
              <a:off x="2097300" y="2842419"/>
              <a:ext cx="57397" cy="57397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726" name="Oval 725"/>
            <p:cNvSpPr>
              <a:spLocks noChangeAspect="1"/>
            </p:cNvSpPr>
            <p:nvPr/>
          </p:nvSpPr>
          <p:spPr>
            <a:xfrm>
              <a:off x="2036369" y="2910999"/>
              <a:ext cx="57397" cy="57397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727" name="Oval 726"/>
            <p:cNvSpPr>
              <a:spLocks noChangeAspect="1"/>
            </p:cNvSpPr>
            <p:nvPr/>
          </p:nvSpPr>
          <p:spPr>
            <a:xfrm>
              <a:off x="2234374" y="2853485"/>
              <a:ext cx="57397" cy="57397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728" name="Oval 727"/>
            <p:cNvSpPr>
              <a:spLocks noChangeAspect="1"/>
            </p:cNvSpPr>
            <p:nvPr/>
          </p:nvSpPr>
          <p:spPr>
            <a:xfrm>
              <a:off x="1966178" y="2899519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729" name="Oval 728"/>
            <p:cNvSpPr>
              <a:spLocks noChangeAspect="1"/>
            </p:cNvSpPr>
            <p:nvPr/>
          </p:nvSpPr>
          <p:spPr>
            <a:xfrm>
              <a:off x="2315069" y="2859003"/>
              <a:ext cx="57397" cy="57397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730" name="Oval 729"/>
            <p:cNvSpPr>
              <a:spLocks noChangeAspect="1"/>
            </p:cNvSpPr>
            <p:nvPr/>
          </p:nvSpPr>
          <p:spPr>
            <a:xfrm>
              <a:off x="1866323" y="2515885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731" name="Oval 730"/>
            <p:cNvSpPr>
              <a:spLocks noChangeAspect="1"/>
            </p:cNvSpPr>
            <p:nvPr/>
          </p:nvSpPr>
          <p:spPr>
            <a:xfrm>
              <a:off x="1941423" y="2438065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732" name="Oval 731"/>
            <p:cNvSpPr>
              <a:spLocks noChangeAspect="1"/>
            </p:cNvSpPr>
            <p:nvPr/>
          </p:nvSpPr>
          <p:spPr>
            <a:xfrm>
              <a:off x="1960215" y="2420818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733" name="Oval 732"/>
            <p:cNvSpPr>
              <a:spLocks noChangeAspect="1"/>
            </p:cNvSpPr>
            <p:nvPr/>
          </p:nvSpPr>
          <p:spPr>
            <a:xfrm>
              <a:off x="2023724" y="2579665"/>
              <a:ext cx="57397" cy="57397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734" name="Oval 733"/>
            <p:cNvSpPr>
              <a:spLocks noChangeAspect="1"/>
            </p:cNvSpPr>
            <p:nvPr/>
          </p:nvSpPr>
          <p:spPr>
            <a:xfrm>
              <a:off x="1962793" y="2648245"/>
              <a:ext cx="57397" cy="57397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735" name="Oval 734"/>
            <p:cNvSpPr>
              <a:spLocks noChangeAspect="1"/>
            </p:cNvSpPr>
            <p:nvPr/>
          </p:nvSpPr>
          <p:spPr>
            <a:xfrm>
              <a:off x="2160798" y="2590731"/>
              <a:ext cx="57397" cy="57397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736" name="Oval 735"/>
            <p:cNvSpPr>
              <a:spLocks noChangeAspect="1"/>
            </p:cNvSpPr>
            <p:nvPr/>
          </p:nvSpPr>
          <p:spPr>
            <a:xfrm>
              <a:off x="1892602" y="2636765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737" name="Oval 736"/>
            <p:cNvSpPr>
              <a:spLocks noChangeAspect="1"/>
            </p:cNvSpPr>
            <p:nvPr/>
          </p:nvSpPr>
          <p:spPr>
            <a:xfrm>
              <a:off x="2241493" y="2596249"/>
              <a:ext cx="57397" cy="57397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738" name="Oval 737"/>
            <p:cNvSpPr>
              <a:spLocks noChangeAspect="1"/>
            </p:cNvSpPr>
            <p:nvPr/>
          </p:nvSpPr>
          <p:spPr>
            <a:xfrm>
              <a:off x="1232486" y="1923969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739" name="Oval 738"/>
            <p:cNvSpPr>
              <a:spLocks noChangeAspect="1"/>
            </p:cNvSpPr>
            <p:nvPr/>
          </p:nvSpPr>
          <p:spPr>
            <a:xfrm>
              <a:off x="1307586" y="1846149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740" name="Oval 739"/>
            <p:cNvSpPr>
              <a:spLocks noChangeAspect="1"/>
            </p:cNvSpPr>
            <p:nvPr/>
          </p:nvSpPr>
          <p:spPr>
            <a:xfrm>
              <a:off x="1326378" y="1828902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741" name="Oval 740"/>
            <p:cNvSpPr>
              <a:spLocks noChangeAspect="1"/>
            </p:cNvSpPr>
            <p:nvPr/>
          </p:nvSpPr>
          <p:spPr>
            <a:xfrm>
              <a:off x="1389887" y="1987749"/>
              <a:ext cx="57397" cy="57397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742" name="Oval 741"/>
            <p:cNvSpPr>
              <a:spLocks noChangeAspect="1"/>
            </p:cNvSpPr>
            <p:nvPr/>
          </p:nvSpPr>
          <p:spPr>
            <a:xfrm>
              <a:off x="2783681" y="1651080"/>
              <a:ext cx="57397" cy="57397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743" name="Oval 742"/>
            <p:cNvSpPr>
              <a:spLocks noChangeAspect="1"/>
            </p:cNvSpPr>
            <p:nvPr/>
          </p:nvSpPr>
          <p:spPr>
            <a:xfrm>
              <a:off x="1526961" y="1998815"/>
              <a:ext cx="57397" cy="57397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744" name="Oval 743"/>
            <p:cNvSpPr>
              <a:spLocks noChangeAspect="1"/>
            </p:cNvSpPr>
            <p:nvPr/>
          </p:nvSpPr>
          <p:spPr>
            <a:xfrm>
              <a:off x="1258765" y="2044849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745" name="Oval 744"/>
            <p:cNvSpPr>
              <a:spLocks noChangeAspect="1"/>
            </p:cNvSpPr>
            <p:nvPr/>
          </p:nvSpPr>
          <p:spPr>
            <a:xfrm>
              <a:off x="1607656" y="2004333"/>
              <a:ext cx="57397" cy="57397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746" name="Oval 745"/>
            <p:cNvSpPr>
              <a:spLocks noChangeAspect="1"/>
            </p:cNvSpPr>
            <p:nvPr/>
          </p:nvSpPr>
          <p:spPr>
            <a:xfrm>
              <a:off x="3039316" y="1713500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747" name="Oval 746"/>
            <p:cNvSpPr>
              <a:spLocks noChangeAspect="1"/>
            </p:cNvSpPr>
            <p:nvPr/>
          </p:nvSpPr>
          <p:spPr>
            <a:xfrm>
              <a:off x="2970736" y="1771014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748" name="Oval 747"/>
            <p:cNvSpPr>
              <a:spLocks noChangeAspect="1"/>
            </p:cNvSpPr>
            <p:nvPr/>
          </p:nvSpPr>
          <p:spPr>
            <a:xfrm>
              <a:off x="3107810" y="1782080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749" name="Oval 748"/>
            <p:cNvSpPr>
              <a:spLocks noChangeAspect="1"/>
            </p:cNvSpPr>
            <p:nvPr/>
          </p:nvSpPr>
          <p:spPr>
            <a:xfrm>
              <a:off x="3170688" y="1655357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750" name="Oval 749"/>
            <p:cNvSpPr>
              <a:spLocks noChangeAspect="1"/>
            </p:cNvSpPr>
            <p:nvPr/>
          </p:nvSpPr>
          <p:spPr>
            <a:xfrm>
              <a:off x="1678828" y="2013962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751" name="Oval 750"/>
            <p:cNvSpPr>
              <a:spLocks noChangeAspect="1"/>
            </p:cNvSpPr>
            <p:nvPr/>
          </p:nvSpPr>
          <p:spPr>
            <a:xfrm>
              <a:off x="1577252" y="2003635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752" name="Oval 751"/>
            <p:cNvSpPr>
              <a:spLocks noChangeAspect="1"/>
            </p:cNvSpPr>
            <p:nvPr/>
          </p:nvSpPr>
          <p:spPr>
            <a:xfrm>
              <a:off x="2930479" y="1661614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753" name="Oval 752"/>
            <p:cNvSpPr>
              <a:spLocks noChangeAspect="1"/>
            </p:cNvSpPr>
            <p:nvPr/>
          </p:nvSpPr>
          <p:spPr>
            <a:xfrm>
              <a:off x="2949271" y="1644367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754" name="Oval 753"/>
            <p:cNvSpPr>
              <a:spLocks noChangeAspect="1"/>
            </p:cNvSpPr>
            <p:nvPr/>
          </p:nvSpPr>
          <p:spPr>
            <a:xfrm>
              <a:off x="1395143" y="1982499"/>
              <a:ext cx="57397" cy="57397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755" name="Oval 754"/>
            <p:cNvSpPr>
              <a:spLocks noChangeAspect="1"/>
            </p:cNvSpPr>
            <p:nvPr/>
          </p:nvSpPr>
          <p:spPr>
            <a:xfrm>
              <a:off x="1532217" y="1993565"/>
              <a:ext cx="57397" cy="57397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756" name="Oval 755"/>
            <p:cNvSpPr>
              <a:spLocks noChangeAspect="1"/>
            </p:cNvSpPr>
            <p:nvPr/>
          </p:nvSpPr>
          <p:spPr>
            <a:xfrm>
              <a:off x="1612912" y="1999083"/>
              <a:ext cx="57397" cy="57397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757" name="Oval 756"/>
            <p:cNvSpPr>
              <a:spLocks noChangeAspect="1"/>
            </p:cNvSpPr>
            <p:nvPr/>
          </p:nvSpPr>
          <p:spPr>
            <a:xfrm>
              <a:off x="3185555" y="4771623"/>
              <a:ext cx="57397" cy="57397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758" name="Oval 757"/>
            <p:cNvSpPr>
              <a:spLocks noChangeAspect="1"/>
            </p:cNvSpPr>
            <p:nvPr/>
          </p:nvSpPr>
          <p:spPr>
            <a:xfrm>
              <a:off x="2950417" y="4424518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759" name="Oval 758"/>
            <p:cNvSpPr>
              <a:spLocks noChangeAspect="1"/>
            </p:cNvSpPr>
            <p:nvPr/>
          </p:nvSpPr>
          <p:spPr>
            <a:xfrm>
              <a:off x="2969209" y="4407271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760" name="Oval 759"/>
            <p:cNvSpPr>
              <a:spLocks noChangeAspect="1"/>
            </p:cNvSpPr>
            <p:nvPr/>
          </p:nvSpPr>
          <p:spPr>
            <a:xfrm>
              <a:off x="3032718" y="4566118"/>
              <a:ext cx="57397" cy="57397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761" name="Oval 760"/>
            <p:cNvSpPr>
              <a:spLocks noChangeAspect="1"/>
            </p:cNvSpPr>
            <p:nvPr/>
          </p:nvSpPr>
          <p:spPr>
            <a:xfrm>
              <a:off x="2971787" y="4634698"/>
              <a:ext cx="57397" cy="57397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762" name="Oval 761"/>
            <p:cNvSpPr>
              <a:spLocks noChangeAspect="1"/>
            </p:cNvSpPr>
            <p:nvPr/>
          </p:nvSpPr>
          <p:spPr>
            <a:xfrm>
              <a:off x="3040281" y="4645764"/>
              <a:ext cx="57397" cy="57397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763" name="Oval 762"/>
            <p:cNvSpPr>
              <a:spLocks noChangeAspect="1"/>
            </p:cNvSpPr>
            <p:nvPr/>
          </p:nvSpPr>
          <p:spPr>
            <a:xfrm>
              <a:off x="3169792" y="4577184"/>
              <a:ext cx="57397" cy="57397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764" name="Oval 763"/>
            <p:cNvSpPr>
              <a:spLocks noChangeAspect="1"/>
            </p:cNvSpPr>
            <p:nvPr/>
          </p:nvSpPr>
          <p:spPr>
            <a:xfrm>
              <a:off x="2901596" y="4623218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765" name="Oval 764"/>
            <p:cNvSpPr>
              <a:spLocks noChangeAspect="1"/>
            </p:cNvSpPr>
            <p:nvPr/>
          </p:nvSpPr>
          <p:spPr>
            <a:xfrm>
              <a:off x="3058995" y="4424227"/>
              <a:ext cx="57397" cy="57397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766" name="Oval 765"/>
            <p:cNvSpPr>
              <a:spLocks noChangeAspect="1"/>
            </p:cNvSpPr>
            <p:nvPr/>
          </p:nvSpPr>
          <p:spPr>
            <a:xfrm>
              <a:off x="2998064" y="4492807"/>
              <a:ext cx="57397" cy="57397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767" name="Oval 766"/>
            <p:cNvSpPr>
              <a:spLocks noChangeAspect="1"/>
            </p:cNvSpPr>
            <p:nvPr/>
          </p:nvSpPr>
          <p:spPr>
            <a:xfrm>
              <a:off x="2927873" y="4481327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</p:grpSp>
      <p:sp>
        <p:nvSpPr>
          <p:cNvPr id="769" name="Rectangle 768"/>
          <p:cNvSpPr/>
          <p:nvPr/>
        </p:nvSpPr>
        <p:spPr>
          <a:xfrm>
            <a:off x="-18252" y="4940684"/>
            <a:ext cx="1284326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>
                <a:latin typeface="Cordia New" panose="020B0304020202020204" pitchFamily="34" charset="-34"/>
                <a:cs typeface="Cordia New" panose="020B0304020202020204" pitchFamily="34" charset="-34"/>
              </a:rPr>
              <a:t>Image source: https://unsplash.com/</a:t>
            </a:r>
          </a:p>
        </p:txBody>
      </p:sp>
      <p:sp>
        <p:nvSpPr>
          <p:cNvPr id="4" name="Rectangle 3"/>
          <p:cNvSpPr/>
          <p:nvPr/>
        </p:nvSpPr>
        <p:spPr>
          <a:xfrm>
            <a:off x="2353709" y="4584853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800" dirty="0">
                <a:solidFill>
                  <a:srgbClr val="333332"/>
                </a:solidFill>
                <a:hlinkClick r:id="rId60"/>
              </a:rPr>
              <a:t>Visualizing High-Dimensional Data Using t-SNE. </a:t>
            </a:r>
            <a:endParaRPr lang="en-US" sz="800" dirty="0">
              <a:solidFill>
                <a:srgbClr val="333332"/>
              </a:solidFill>
            </a:endParaRPr>
          </a:p>
          <a:p>
            <a:pPr algn="ctr"/>
            <a:r>
              <a:rPr lang="en-US" sz="800" dirty="0">
                <a:solidFill>
                  <a:srgbClr val="333332"/>
                </a:solidFill>
              </a:rPr>
              <a:t>L.J.P. van der </a:t>
            </a:r>
            <a:r>
              <a:rPr lang="en-US" sz="800" dirty="0" err="1">
                <a:solidFill>
                  <a:srgbClr val="333332"/>
                </a:solidFill>
              </a:rPr>
              <a:t>Maaten</a:t>
            </a:r>
            <a:r>
              <a:rPr lang="en-US" sz="800" dirty="0">
                <a:solidFill>
                  <a:srgbClr val="333332"/>
                </a:solidFill>
              </a:rPr>
              <a:t> and G.E. Hinton. </a:t>
            </a:r>
          </a:p>
          <a:p>
            <a:pPr algn="ctr"/>
            <a:r>
              <a:rPr lang="en-US" sz="800" dirty="0">
                <a:solidFill>
                  <a:srgbClr val="333332"/>
                </a:solidFill>
              </a:rPr>
              <a:t>Journal of Machine Learning Research 9(Nov):2579-2605, 2008.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9639741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Topological Data Analysis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Mapper algorithm</a:t>
            </a:r>
          </a:p>
        </p:txBody>
      </p:sp>
      <p:graphicFrame>
        <p:nvGraphicFramePr>
          <p:cNvPr id="316" name="Table 3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4222365"/>
              </p:ext>
            </p:extLst>
          </p:nvPr>
        </p:nvGraphicFramePr>
        <p:xfrm>
          <a:off x="5130880" y="799802"/>
          <a:ext cx="2530366" cy="372063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303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368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8022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pSp>
        <p:nvGrpSpPr>
          <p:cNvPr id="8" name="Group 7"/>
          <p:cNvGrpSpPr/>
          <p:nvPr/>
        </p:nvGrpSpPr>
        <p:grpSpPr>
          <a:xfrm>
            <a:off x="1867054" y="1216001"/>
            <a:ext cx="2140887" cy="3184653"/>
            <a:chOff x="1214177" y="1644367"/>
            <a:chExt cx="2140887" cy="3184653"/>
          </a:xfrm>
        </p:grpSpPr>
        <p:sp>
          <p:nvSpPr>
            <p:cNvPr id="331" name="Oval 330"/>
            <p:cNvSpPr>
              <a:spLocks noChangeAspect="1"/>
            </p:cNvSpPr>
            <p:nvPr/>
          </p:nvSpPr>
          <p:spPr>
            <a:xfrm>
              <a:off x="2423382" y="2274484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332" name="Oval 331"/>
            <p:cNvSpPr>
              <a:spLocks noChangeAspect="1"/>
            </p:cNvSpPr>
            <p:nvPr/>
          </p:nvSpPr>
          <p:spPr>
            <a:xfrm>
              <a:off x="2354802" y="2331998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333" name="Oval 332"/>
            <p:cNvSpPr>
              <a:spLocks noChangeAspect="1"/>
            </p:cNvSpPr>
            <p:nvPr/>
          </p:nvSpPr>
          <p:spPr>
            <a:xfrm>
              <a:off x="2293871" y="2400578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334" name="Oval 333"/>
            <p:cNvSpPr>
              <a:spLocks noChangeAspect="1"/>
            </p:cNvSpPr>
            <p:nvPr/>
          </p:nvSpPr>
          <p:spPr>
            <a:xfrm>
              <a:off x="2253133" y="2490443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335" name="Oval 334"/>
            <p:cNvSpPr>
              <a:spLocks noChangeAspect="1"/>
            </p:cNvSpPr>
            <p:nvPr/>
          </p:nvSpPr>
          <p:spPr>
            <a:xfrm>
              <a:off x="2362365" y="2411644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336" name="Oval 335"/>
            <p:cNvSpPr>
              <a:spLocks noChangeAspect="1"/>
            </p:cNvSpPr>
            <p:nvPr/>
          </p:nvSpPr>
          <p:spPr>
            <a:xfrm>
              <a:off x="2491876" y="2343064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337" name="Oval 336"/>
            <p:cNvSpPr>
              <a:spLocks noChangeAspect="1"/>
            </p:cNvSpPr>
            <p:nvPr/>
          </p:nvSpPr>
          <p:spPr>
            <a:xfrm>
              <a:off x="2338780" y="2467844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338" name="Oval 337"/>
            <p:cNvSpPr>
              <a:spLocks noChangeAspect="1"/>
            </p:cNvSpPr>
            <p:nvPr/>
          </p:nvSpPr>
          <p:spPr>
            <a:xfrm>
              <a:off x="2151635" y="2553671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339" name="Oval 338"/>
            <p:cNvSpPr>
              <a:spLocks noChangeAspect="1"/>
            </p:cNvSpPr>
            <p:nvPr/>
          </p:nvSpPr>
          <p:spPr>
            <a:xfrm>
              <a:off x="2170427" y="2536424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340" name="Oval 339"/>
            <p:cNvSpPr>
              <a:spLocks noChangeAspect="1"/>
            </p:cNvSpPr>
            <p:nvPr/>
          </p:nvSpPr>
          <p:spPr>
            <a:xfrm>
              <a:off x="2554754" y="2216341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341" name="Oval 340"/>
            <p:cNvSpPr>
              <a:spLocks noChangeAspect="1"/>
            </p:cNvSpPr>
            <p:nvPr/>
          </p:nvSpPr>
          <p:spPr>
            <a:xfrm>
              <a:off x="2517619" y="2169697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342" name="Oval 341"/>
            <p:cNvSpPr>
              <a:spLocks noChangeAspect="1"/>
            </p:cNvSpPr>
            <p:nvPr/>
          </p:nvSpPr>
          <p:spPr>
            <a:xfrm>
              <a:off x="2901601" y="1859334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343" name="Oval 342"/>
            <p:cNvSpPr>
              <a:spLocks noChangeAspect="1"/>
            </p:cNvSpPr>
            <p:nvPr/>
          </p:nvSpPr>
          <p:spPr>
            <a:xfrm>
              <a:off x="2833021" y="1916848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344" name="Oval 343"/>
            <p:cNvSpPr>
              <a:spLocks noChangeAspect="1"/>
            </p:cNvSpPr>
            <p:nvPr/>
          </p:nvSpPr>
          <p:spPr>
            <a:xfrm>
              <a:off x="2772090" y="1985428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345" name="Oval 344"/>
            <p:cNvSpPr>
              <a:spLocks noChangeAspect="1"/>
            </p:cNvSpPr>
            <p:nvPr/>
          </p:nvSpPr>
          <p:spPr>
            <a:xfrm>
              <a:off x="2731352" y="2075293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346" name="Oval 345"/>
            <p:cNvSpPr>
              <a:spLocks noChangeAspect="1"/>
            </p:cNvSpPr>
            <p:nvPr/>
          </p:nvSpPr>
          <p:spPr>
            <a:xfrm>
              <a:off x="2840584" y="1996494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347" name="Oval 346"/>
            <p:cNvSpPr>
              <a:spLocks noChangeAspect="1"/>
            </p:cNvSpPr>
            <p:nvPr/>
          </p:nvSpPr>
          <p:spPr>
            <a:xfrm>
              <a:off x="2970095" y="1927914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348" name="Oval 347"/>
            <p:cNvSpPr>
              <a:spLocks noChangeAspect="1"/>
            </p:cNvSpPr>
            <p:nvPr/>
          </p:nvSpPr>
          <p:spPr>
            <a:xfrm>
              <a:off x="2816999" y="2052694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349" name="Oval 348"/>
            <p:cNvSpPr>
              <a:spLocks noChangeAspect="1"/>
            </p:cNvSpPr>
            <p:nvPr/>
          </p:nvSpPr>
          <p:spPr>
            <a:xfrm>
              <a:off x="2629854" y="2138521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350" name="Oval 349"/>
            <p:cNvSpPr>
              <a:spLocks noChangeAspect="1"/>
            </p:cNvSpPr>
            <p:nvPr/>
          </p:nvSpPr>
          <p:spPr>
            <a:xfrm>
              <a:off x="2648646" y="2121274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351" name="Oval 350"/>
            <p:cNvSpPr>
              <a:spLocks noChangeAspect="1"/>
            </p:cNvSpPr>
            <p:nvPr/>
          </p:nvSpPr>
          <p:spPr>
            <a:xfrm>
              <a:off x="3032973" y="1801191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352" name="Oval 351"/>
            <p:cNvSpPr>
              <a:spLocks noChangeAspect="1"/>
            </p:cNvSpPr>
            <p:nvPr/>
          </p:nvSpPr>
          <p:spPr>
            <a:xfrm>
              <a:off x="2995838" y="1754547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353" name="Oval 352"/>
            <p:cNvSpPr>
              <a:spLocks noChangeAspect="1"/>
            </p:cNvSpPr>
            <p:nvPr/>
          </p:nvSpPr>
          <p:spPr>
            <a:xfrm>
              <a:off x="1829547" y="3173117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354" name="Oval 353"/>
            <p:cNvSpPr>
              <a:spLocks noChangeAspect="1"/>
            </p:cNvSpPr>
            <p:nvPr/>
          </p:nvSpPr>
          <p:spPr>
            <a:xfrm>
              <a:off x="2149849" y="3567633"/>
              <a:ext cx="57397" cy="57397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355" name="Oval 354"/>
            <p:cNvSpPr>
              <a:spLocks noChangeAspect="1"/>
            </p:cNvSpPr>
            <p:nvPr/>
          </p:nvSpPr>
          <p:spPr>
            <a:xfrm>
              <a:off x="2088918" y="3636213"/>
              <a:ext cx="57397" cy="57397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356" name="Oval 355"/>
            <p:cNvSpPr>
              <a:spLocks noChangeAspect="1"/>
            </p:cNvSpPr>
            <p:nvPr/>
          </p:nvSpPr>
          <p:spPr>
            <a:xfrm>
              <a:off x="2405533" y="2642843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357" name="Oval 356"/>
            <p:cNvSpPr>
              <a:spLocks noChangeAspect="1"/>
            </p:cNvSpPr>
            <p:nvPr/>
          </p:nvSpPr>
          <p:spPr>
            <a:xfrm>
              <a:off x="2157412" y="3647279"/>
              <a:ext cx="57397" cy="57397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358" name="Oval 357"/>
            <p:cNvSpPr>
              <a:spLocks noChangeAspect="1"/>
            </p:cNvSpPr>
            <p:nvPr/>
          </p:nvSpPr>
          <p:spPr>
            <a:xfrm>
              <a:off x="2286923" y="3578699"/>
              <a:ext cx="57397" cy="57397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359" name="Oval 358"/>
            <p:cNvSpPr>
              <a:spLocks noChangeAspect="1"/>
            </p:cNvSpPr>
            <p:nvPr/>
          </p:nvSpPr>
          <p:spPr>
            <a:xfrm>
              <a:off x="2133827" y="3703479"/>
              <a:ext cx="57397" cy="57397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360" name="Oval 359"/>
            <p:cNvSpPr>
              <a:spLocks noChangeAspect="1"/>
            </p:cNvSpPr>
            <p:nvPr/>
          </p:nvSpPr>
          <p:spPr>
            <a:xfrm>
              <a:off x="2304035" y="2706071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361" name="Oval 360"/>
            <p:cNvSpPr>
              <a:spLocks noChangeAspect="1"/>
            </p:cNvSpPr>
            <p:nvPr/>
          </p:nvSpPr>
          <p:spPr>
            <a:xfrm>
              <a:off x="2322827" y="2688824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362" name="Oval 361"/>
            <p:cNvSpPr>
              <a:spLocks noChangeAspect="1"/>
            </p:cNvSpPr>
            <p:nvPr/>
          </p:nvSpPr>
          <p:spPr>
            <a:xfrm>
              <a:off x="1960919" y="3114974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363" name="Oval 362"/>
            <p:cNvSpPr>
              <a:spLocks noChangeAspect="1"/>
            </p:cNvSpPr>
            <p:nvPr/>
          </p:nvSpPr>
          <p:spPr>
            <a:xfrm>
              <a:off x="1923784" y="3068330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364" name="Oval 363"/>
            <p:cNvSpPr>
              <a:spLocks noChangeAspect="1"/>
            </p:cNvSpPr>
            <p:nvPr/>
          </p:nvSpPr>
          <p:spPr>
            <a:xfrm>
              <a:off x="2924490" y="2137828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365" name="Oval 364"/>
            <p:cNvSpPr>
              <a:spLocks noChangeAspect="1"/>
            </p:cNvSpPr>
            <p:nvPr/>
          </p:nvSpPr>
          <p:spPr>
            <a:xfrm>
              <a:off x="2137517" y="2973926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366" name="Oval 365"/>
            <p:cNvSpPr>
              <a:spLocks noChangeAspect="1"/>
            </p:cNvSpPr>
            <p:nvPr/>
          </p:nvSpPr>
          <p:spPr>
            <a:xfrm>
              <a:off x="2036019" y="3037154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367" name="Oval 366"/>
            <p:cNvSpPr>
              <a:spLocks noChangeAspect="1"/>
            </p:cNvSpPr>
            <p:nvPr/>
          </p:nvSpPr>
          <p:spPr>
            <a:xfrm>
              <a:off x="2054811" y="3019907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368" name="Oval 367"/>
            <p:cNvSpPr>
              <a:spLocks noChangeAspect="1"/>
            </p:cNvSpPr>
            <p:nvPr/>
          </p:nvSpPr>
          <p:spPr>
            <a:xfrm>
              <a:off x="3148238" y="1906947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369" name="Oval 368"/>
            <p:cNvSpPr>
              <a:spLocks noChangeAspect="1"/>
            </p:cNvSpPr>
            <p:nvPr/>
          </p:nvSpPr>
          <p:spPr>
            <a:xfrm>
              <a:off x="1887355" y="3682876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370" name="Oval 369"/>
            <p:cNvSpPr>
              <a:spLocks noChangeAspect="1"/>
            </p:cNvSpPr>
            <p:nvPr/>
          </p:nvSpPr>
          <p:spPr>
            <a:xfrm>
              <a:off x="1818775" y="3740390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371" name="Oval 370"/>
            <p:cNvSpPr>
              <a:spLocks noChangeAspect="1"/>
            </p:cNvSpPr>
            <p:nvPr/>
          </p:nvSpPr>
          <p:spPr>
            <a:xfrm>
              <a:off x="1826338" y="3820036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372" name="Oval 371"/>
            <p:cNvSpPr>
              <a:spLocks noChangeAspect="1"/>
            </p:cNvSpPr>
            <p:nvPr/>
          </p:nvSpPr>
          <p:spPr>
            <a:xfrm>
              <a:off x="1955849" y="3751456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373" name="Oval 372"/>
            <p:cNvSpPr>
              <a:spLocks noChangeAspect="1"/>
            </p:cNvSpPr>
            <p:nvPr/>
          </p:nvSpPr>
          <p:spPr>
            <a:xfrm>
              <a:off x="1802753" y="3876236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374" name="Oval 373"/>
            <p:cNvSpPr>
              <a:spLocks noChangeAspect="1"/>
            </p:cNvSpPr>
            <p:nvPr/>
          </p:nvSpPr>
          <p:spPr>
            <a:xfrm>
              <a:off x="2018727" y="3624733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375" name="Oval 374"/>
            <p:cNvSpPr>
              <a:spLocks noChangeAspect="1"/>
            </p:cNvSpPr>
            <p:nvPr/>
          </p:nvSpPr>
          <p:spPr>
            <a:xfrm>
              <a:off x="1619078" y="3930239"/>
              <a:ext cx="57397" cy="57397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376" name="Oval 375"/>
            <p:cNvSpPr>
              <a:spLocks noChangeAspect="1"/>
            </p:cNvSpPr>
            <p:nvPr/>
          </p:nvSpPr>
          <p:spPr>
            <a:xfrm>
              <a:off x="1663250" y="4030353"/>
              <a:ext cx="57397" cy="57397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377" name="Oval 376"/>
            <p:cNvSpPr>
              <a:spLocks noChangeAspect="1"/>
            </p:cNvSpPr>
            <p:nvPr/>
          </p:nvSpPr>
          <p:spPr>
            <a:xfrm>
              <a:off x="1731744" y="4041419"/>
              <a:ext cx="57397" cy="57397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378" name="Oval 377"/>
            <p:cNvSpPr>
              <a:spLocks noChangeAspect="1"/>
            </p:cNvSpPr>
            <p:nvPr/>
          </p:nvSpPr>
          <p:spPr>
            <a:xfrm>
              <a:off x="1756152" y="3941305"/>
              <a:ext cx="57397" cy="57397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379" name="Oval 378"/>
            <p:cNvSpPr>
              <a:spLocks noChangeAspect="1"/>
            </p:cNvSpPr>
            <p:nvPr/>
          </p:nvSpPr>
          <p:spPr>
            <a:xfrm>
              <a:off x="1676629" y="4097619"/>
              <a:ext cx="57397" cy="57397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380" name="Oval 379"/>
            <p:cNvSpPr>
              <a:spLocks noChangeAspect="1"/>
            </p:cNvSpPr>
            <p:nvPr/>
          </p:nvSpPr>
          <p:spPr>
            <a:xfrm>
              <a:off x="1430157" y="4077016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381" name="Oval 380"/>
            <p:cNvSpPr>
              <a:spLocks noChangeAspect="1"/>
            </p:cNvSpPr>
            <p:nvPr/>
          </p:nvSpPr>
          <p:spPr>
            <a:xfrm>
              <a:off x="1361577" y="4134530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382" name="Oval 381"/>
            <p:cNvSpPr>
              <a:spLocks noChangeAspect="1"/>
            </p:cNvSpPr>
            <p:nvPr/>
          </p:nvSpPr>
          <p:spPr>
            <a:xfrm>
              <a:off x="1369140" y="4214176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383" name="Oval 382"/>
            <p:cNvSpPr>
              <a:spLocks noChangeAspect="1"/>
            </p:cNvSpPr>
            <p:nvPr/>
          </p:nvSpPr>
          <p:spPr>
            <a:xfrm>
              <a:off x="1498651" y="4145596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384" name="Oval 383"/>
            <p:cNvSpPr>
              <a:spLocks noChangeAspect="1"/>
            </p:cNvSpPr>
            <p:nvPr/>
          </p:nvSpPr>
          <p:spPr>
            <a:xfrm>
              <a:off x="1345555" y="4270376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385" name="Oval 384"/>
            <p:cNvSpPr>
              <a:spLocks noChangeAspect="1"/>
            </p:cNvSpPr>
            <p:nvPr/>
          </p:nvSpPr>
          <p:spPr>
            <a:xfrm>
              <a:off x="1593059" y="4018873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386" name="Oval 385"/>
            <p:cNvSpPr>
              <a:spLocks noChangeAspect="1"/>
            </p:cNvSpPr>
            <p:nvPr/>
          </p:nvSpPr>
          <p:spPr>
            <a:xfrm>
              <a:off x="1298779" y="4366050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387" name="Oval 386"/>
            <p:cNvSpPr>
              <a:spLocks noChangeAspect="1"/>
            </p:cNvSpPr>
            <p:nvPr/>
          </p:nvSpPr>
          <p:spPr>
            <a:xfrm>
              <a:off x="1230199" y="4423564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388" name="Oval 387"/>
            <p:cNvSpPr>
              <a:spLocks noChangeAspect="1"/>
            </p:cNvSpPr>
            <p:nvPr/>
          </p:nvSpPr>
          <p:spPr>
            <a:xfrm>
              <a:off x="1237762" y="4503210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389" name="Oval 388"/>
            <p:cNvSpPr>
              <a:spLocks noChangeAspect="1"/>
            </p:cNvSpPr>
            <p:nvPr/>
          </p:nvSpPr>
          <p:spPr>
            <a:xfrm>
              <a:off x="1367273" y="4434630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390" name="Oval 389"/>
            <p:cNvSpPr>
              <a:spLocks noChangeAspect="1"/>
            </p:cNvSpPr>
            <p:nvPr/>
          </p:nvSpPr>
          <p:spPr>
            <a:xfrm>
              <a:off x="1214177" y="4559410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391" name="Oval 390"/>
            <p:cNvSpPr>
              <a:spLocks noChangeAspect="1"/>
            </p:cNvSpPr>
            <p:nvPr/>
          </p:nvSpPr>
          <p:spPr>
            <a:xfrm>
              <a:off x="1976685" y="3309414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392" name="Oval 391"/>
            <p:cNvSpPr>
              <a:spLocks noChangeAspect="1"/>
            </p:cNvSpPr>
            <p:nvPr/>
          </p:nvSpPr>
          <p:spPr>
            <a:xfrm>
              <a:off x="2153283" y="3168366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393" name="Oval 392"/>
            <p:cNvSpPr>
              <a:spLocks noChangeAspect="1"/>
            </p:cNvSpPr>
            <p:nvPr/>
          </p:nvSpPr>
          <p:spPr>
            <a:xfrm>
              <a:off x="2051785" y="3231594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394" name="Oval 393"/>
            <p:cNvSpPr>
              <a:spLocks noChangeAspect="1"/>
            </p:cNvSpPr>
            <p:nvPr/>
          </p:nvSpPr>
          <p:spPr>
            <a:xfrm>
              <a:off x="2070577" y="3214347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395" name="Oval 394"/>
            <p:cNvSpPr>
              <a:spLocks noChangeAspect="1"/>
            </p:cNvSpPr>
            <p:nvPr/>
          </p:nvSpPr>
          <p:spPr>
            <a:xfrm>
              <a:off x="2134086" y="3373194"/>
              <a:ext cx="57397" cy="57397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396" name="Oval 395"/>
            <p:cNvSpPr>
              <a:spLocks noChangeAspect="1"/>
            </p:cNvSpPr>
            <p:nvPr/>
          </p:nvSpPr>
          <p:spPr>
            <a:xfrm>
              <a:off x="2073155" y="3441774"/>
              <a:ext cx="57397" cy="57397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397" name="Oval 396"/>
            <p:cNvSpPr>
              <a:spLocks noChangeAspect="1"/>
            </p:cNvSpPr>
            <p:nvPr/>
          </p:nvSpPr>
          <p:spPr>
            <a:xfrm>
              <a:off x="2141649" y="3452840"/>
              <a:ext cx="57397" cy="57397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398" name="Oval 397"/>
            <p:cNvSpPr>
              <a:spLocks noChangeAspect="1"/>
            </p:cNvSpPr>
            <p:nvPr/>
          </p:nvSpPr>
          <p:spPr>
            <a:xfrm>
              <a:off x="2271160" y="3384260"/>
              <a:ext cx="57397" cy="57397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399" name="Oval 398"/>
            <p:cNvSpPr>
              <a:spLocks noChangeAspect="1"/>
            </p:cNvSpPr>
            <p:nvPr/>
          </p:nvSpPr>
          <p:spPr>
            <a:xfrm>
              <a:off x="2002964" y="3430294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400" name="Oval 399"/>
            <p:cNvSpPr>
              <a:spLocks noChangeAspect="1"/>
            </p:cNvSpPr>
            <p:nvPr/>
          </p:nvSpPr>
          <p:spPr>
            <a:xfrm>
              <a:off x="1955673" y="2479434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401" name="Oval 400"/>
            <p:cNvSpPr>
              <a:spLocks noChangeAspect="1"/>
            </p:cNvSpPr>
            <p:nvPr/>
          </p:nvSpPr>
          <p:spPr>
            <a:xfrm>
              <a:off x="1887093" y="2536948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402" name="Oval 401"/>
            <p:cNvSpPr>
              <a:spLocks noChangeAspect="1"/>
            </p:cNvSpPr>
            <p:nvPr/>
          </p:nvSpPr>
          <p:spPr>
            <a:xfrm>
              <a:off x="1826162" y="2605528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403" name="Oval 402"/>
            <p:cNvSpPr>
              <a:spLocks noChangeAspect="1"/>
            </p:cNvSpPr>
            <p:nvPr/>
          </p:nvSpPr>
          <p:spPr>
            <a:xfrm>
              <a:off x="1894656" y="2616594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404" name="Oval 403"/>
            <p:cNvSpPr>
              <a:spLocks noChangeAspect="1"/>
            </p:cNvSpPr>
            <p:nvPr/>
          </p:nvSpPr>
          <p:spPr>
            <a:xfrm>
              <a:off x="2024167" y="2548014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405" name="Oval 404"/>
            <p:cNvSpPr>
              <a:spLocks noChangeAspect="1"/>
            </p:cNvSpPr>
            <p:nvPr/>
          </p:nvSpPr>
          <p:spPr>
            <a:xfrm>
              <a:off x="1871071" y="2672794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406" name="Oval 405"/>
            <p:cNvSpPr>
              <a:spLocks noChangeAspect="1"/>
            </p:cNvSpPr>
            <p:nvPr/>
          </p:nvSpPr>
          <p:spPr>
            <a:xfrm>
              <a:off x="2087045" y="2421291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407" name="Oval 406"/>
            <p:cNvSpPr>
              <a:spLocks noChangeAspect="1"/>
            </p:cNvSpPr>
            <p:nvPr/>
          </p:nvSpPr>
          <p:spPr>
            <a:xfrm>
              <a:off x="2049910" y="2374647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408" name="Oval 407"/>
            <p:cNvSpPr>
              <a:spLocks noChangeAspect="1"/>
            </p:cNvSpPr>
            <p:nvPr/>
          </p:nvSpPr>
          <p:spPr>
            <a:xfrm>
              <a:off x="1795934" y="2211920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409" name="Oval 408"/>
            <p:cNvSpPr>
              <a:spLocks noChangeAspect="1"/>
            </p:cNvSpPr>
            <p:nvPr/>
          </p:nvSpPr>
          <p:spPr>
            <a:xfrm>
              <a:off x="1881581" y="2189321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410" name="Oval 409"/>
            <p:cNvSpPr>
              <a:spLocks noChangeAspect="1"/>
            </p:cNvSpPr>
            <p:nvPr/>
          </p:nvSpPr>
          <p:spPr>
            <a:xfrm>
              <a:off x="1694436" y="2275148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411" name="Oval 410"/>
            <p:cNvSpPr>
              <a:spLocks noChangeAspect="1"/>
            </p:cNvSpPr>
            <p:nvPr/>
          </p:nvSpPr>
          <p:spPr>
            <a:xfrm>
              <a:off x="1713228" y="2257901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412" name="Oval 411"/>
            <p:cNvSpPr>
              <a:spLocks noChangeAspect="1"/>
            </p:cNvSpPr>
            <p:nvPr/>
          </p:nvSpPr>
          <p:spPr>
            <a:xfrm>
              <a:off x="1948334" y="2364320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413" name="Oval 412"/>
            <p:cNvSpPr>
              <a:spLocks noChangeAspect="1"/>
            </p:cNvSpPr>
            <p:nvPr/>
          </p:nvSpPr>
          <p:spPr>
            <a:xfrm>
              <a:off x="1846836" y="2427548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414" name="Oval 413"/>
            <p:cNvSpPr>
              <a:spLocks noChangeAspect="1"/>
            </p:cNvSpPr>
            <p:nvPr/>
          </p:nvSpPr>
          <p:spPr>
            <a:xfrm>
              <a:off x="1865628" y="2410301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415" name="Oval 414"/>
            <p:cNvSpPr>
              <a:spLocks noChangeAspect="1"/>
            </p:cNvSpPr>
            <p:nvPr/>
          </p:nvSpPr>
          <p:spPr>
            <a:xfrm>
              <a:off x="1498474" y="2200911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416" name="Oval 415"/>
            <p:cNvSpPr>
              <a:spLocks noChangeAspect="1"/>
            </p:cNvSpPr>
            <p:nvPr/>
          </p:nvSpPr>
          <p:spPr>
            <a:xfrm>
              <a:off x="1566968" y="2269491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417" name="Oval 416"/>
            <p:cNvSpPr>
              <a:spLocks noChangeAspect="1"/>
            </p:cNvSpPr>
            <p:nvPr/>
          </p:nvSpPr>
          <p:spPr>
            <a:xfrm>
              <a:off x="1629846" y="2142768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418" name="Oval 417"/>
            <p:cNvSpPr>
              <a:spLocks noChangeAspect="1"/>
            </p:cNvSpPr>
            <p:nvPr/>
          </p:nvSpPr>
          <p:spPr>
            <a:xfrm>
              <a:off x="1592711" y="2096124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419" name="Oval 418"/>
            <p:cNvSpPr>
              <a:spLocks noChangeAspect="1"/>
            </p:cNvSpPr>
            <p:nvPr/>
          </p:nvSpPr>
          <p:spPr>
            <a:xfrm>
              <a:off x="3149410" y="1855092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420" name="Oval 419"/>
            <p:cNvSpPr>
              <a:spLocks noChangeAspect="1"/>
            </p:cNvSpPr>
            <p:nvPr/>
          </p:nvSpPr>
          <p:spPr>
            <a:xfrm>
              <a:off x="3088479" y="1923672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421" name="Oval 420"/>
            <p:cNvSpPr>
              <a:spLocks noChangeAspect="1"/>
            </p:cNvSpPr>
            <p:nvPr/>
          </p:nvSpPr>
          <p:spPr>
            <a:xfrm>
              <a:off x="3156973" y="1934738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422" name="Oval 421"/>
            <p:cNvSpPr>
              <a:spLocks noChangeAspect="1"/>
            </p:cNvSpPr>
            <p:nvPr/>
          </p:nvSpPr>
          <p:spPr>
            <a:xfrm>
              <a:off x="3286484" y="1866158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423" name="Oval 422"/>
            <p:cNvSpPr>
              <a:spLocks noChangeAspect="1"/>
            </p:cNvSpPr>
            <p:nvPr/>
          </p:nvSpPr>
          <p:spPr>
            <a:xfrm>
              <a:off x="3034060" y="1718750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424" name="Oval 423"/>
            <p:cNvSpPr>
              <a:spLocks noChangeAspect="1"/>
            </p:cNvSpPr>
            <p:nvPr/>
          </p:nvSpPr>
          <p:spPr>
            <a:xfrm>
              <a:off x="2965480" y="1776264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425" name="Oval 424"/>
            <p:cNvSpPr>
              <a:spLocks noChangeAspect="1"/>
            </p:cNvSpPr>
            <p:nvPr/>
          </p:nvSpPr>
          <p:spPr>
            <a:xfrm>
              <a:off x="2904549" y="1844844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426" name="Oval 425"/>
            <p:cNvSpPr>
              <a:spLocks noChangeAspect="1"/>
            </p:cNvSpPr>
            <p:nvPr/>
          </p:nvSpPr>
          <p:spPr>
            <a:xfrm>
              <a:off x="2973043" y="1855910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427" name="Oval 426"/>
            <p:cNvSpPr>
              <a:spLocks noChangeAspect="1"/>
            </p:cNvSpPr>
            <p:nvPr/>
          </p:nvSpPr>
          <p:spPr>
            <a:xfrm>
              <a:off x="3102554" y="1787330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428" name="Oval 427"/>
            <p:cNvSpPr>
              <a:spLocks noChangeAspect="1"/>
            </p:cNvSpPr>
            <p:nvPr/>
          </p:nvSpPr>
          <p:spPr>
            <a:xfrm>
              <a:off x="2949458" y="1912110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429" name="Oval 428"/>
            <p:cNvSpPr>
              <a:spLocks noChangeAspect="1"/>
            </p:cNvSpPr>
            <p:nvPr/>
          </p:nvSpPr>
          <p:spPr>
            <a:xfrm>
              <a:off x="3165432" y="1660607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430" name="Oval 429"/>
            <p:cNvSpPr>
              <a:spLocks noChangeAspect="1"/>
            </p:cNvSpPr>
            <p:nvPr/>
          </p:nvSpPr>
          <p:spPr>
            <a:xfrm>
              <a:off x="1673572" y="2019212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431" name="Oval 430"/>
            <p:cNvSpPr>
              <a:spLocks noChangeAspect="1"/>
            </p:cNvSpPr>
            <p:nvPr/>
          </p:nvSpPr>
          <p:spPr>
            <a:xfrm>
              <a:off x="1419596" y="1856485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432" name="Oval 431"/>
            <p:cNvSpPr>
              <a:spLocks noChangeAspect="1"/>
            </p:cNvSpPr>
            <p:nvPr/>
          </p:nvSpPr>
          <p:spPr>
            <a:xfrm>
              <a:off x="1505243" y="1833886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433" name="Oval 432"/>
            <p:cNvSpPr>
              <a:spLocks noChangeAspect="1"/>
            </p:cNvSpPr>
            <p:nvPr/>
          </p:nvSpPr>
          <p:spPr>
            <a:xfrm>
              <a:off x="1318098" y="1919713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434" name="Oval 433"/>
            <p:cNvSpPr>
              <a:spLocks noChangeAspect="1"/>
            </p:cNvSpPr>
            <p:nvPr/>
          </p:nvSpPr>
          <p:spPr>
            <a:xfrm>
              <a:off x="1336890" y="1902466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435" name="Oval 434"/>
            <p:cNvSpPr>
              <a:spLocks noChangeAspect="1"/>
            </p:cNvSpPr>
            <p:nvPr/>
          </p:nvSpPr>
          <p:spPr>
            <a:xfrm>
              <a:off x="1571996" y="2008885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436" name="Oval 435"/>
            <p:cNvSpPr>
              <a:spLocks noChangeAspect="1"/>
            </p:cNvSpPr>
            <p:nvPr/>
          </p:nvSpPr>
          <p:spPr>
            <a:xfrm>
              <a:off x="2925223" y="1666864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437" name="Oval 436"/>
            <p:cNvSpPr>
              <a:spLocks noChangeAspect="1"/>
            </p:cNvSpPr>
            <p:nvPr/>
          </p:nvSpPr>
          <p:spPr>
            <a:xfrm>
              <a:off x="2944015" y="1649617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438" name="Oval 437"/>
            <p:cNvSpPr>
              <a:spLocks noChangeAspect="1"/>
            </p:cNvSpPr>
            <p:nvPr/>
          </p:nvSpPr>
          <p:spPr>
            <a:xfrm>
              <a:off x="1253508" y="1787333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439" name="Oval 438"/>
            <p:cNvSpPr>
              <a:spLocks noChangeAspect="1"/>
            </p:cNvSpPr>
            <p:nvPr/>
          </p:nvSpPr>
          <p:spPr>
            <a:xfrm>
              <a:off x="2251485" y="2853214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440" name="Oval 439"/>
            <p:cNvSpPr>
              <a:spLocks noChangeAspect="1"/>
            </p:cNvSpPr>
            <p:nvPr/>
          </p:nvSpPr>
          <p:spPr>
            <a:xfrm>
              <a:off x="2270277" y="2835967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441" name="Oval 440"/>
            <p:cNvSpPr>
              <a:spLocks noChangeAspect="1"/>
            </p:cNvSpPr>
            <p:nvPr/>
          </p:nvSpPr>
          <p:spPr>
            <a:xfrm>
              <a:off x="2055523" y="2778977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442" name="Oval 441"/>
            <p:cNvSpPr>
              <a:spLocks noChangeAspect="1"/>
            </p:cNvSpPr>
            <p:nvPr/>
          </p:nvSpPr>
          <p:spPr>
            <a:xfrm>
              <a:off x="1986943" y="2836491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443" name="Oval 442"/>
            <p:cNvSpPr>
              <a:spLocks noChangeAspect="1"/>
            </p:cNvSpPr>
            <p:nvPr/>
          </p:nvSpPr>
          <p:spPr>
            <a:xfrm>
              <a:off x="1926012" y="2905071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444" name="Oval 443"/>
            <p:cNvSpPr>
              <a:spLocks noChangeAspect="1"/>
            </p:cNvSpPr>
            <p:nvPr/>
          </p:nvSpPr>
          <p:spPr>
            <a:xfrm>
              <a:off x="1885274" y="2994936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445" name="Oval 444"/>
            <p:cNvSpPr>
              <a:spLocks noChangeAspect="1"/>
            </p:cNvSpPr>
            <p:nvPr/>
          </p:nvSpPr>
          <p:spPr>
            <a:xfrm>
              <a:off x="1994506" y="2916137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446" name="Oval 445"/>
            <p:cNvSpPr>
              <a:spLocks noChangeAspect="1"/>
            </p:cNvSpPr>
            <p:nvPr/>
          </p:nvSpPr>
          <p:spPr>
            <a:xfrm>
              <a:off x="2124017" y="2847557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447" name="Oval 446"/>
            <p:cNvSpPr>
              <a:spLocks noChangeAspect="1"/>
            </p:cNvSpPr>
            <p:nvPr/>
          </p:nvSpPr>
          <p:spPr>
            <a:xfrm>
              <a:off x="1970921" y="2972337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448" name="Oval 447"/>
            <p:cNvSpPr>
              <a:spLocks noChangeAspect="1"/>
            </p:cNvSpPr>
            <p:nvPr/>
          </p:nvSpPr>
          <p:spPr>
            <a:xfrm>
              <a:off x="2186895" y="2720834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449" name="Oval 448"/>
            <p:cNvSpPr>
              <a:spLocks noChangeAspect="1"/>
            </p:cNvSpPr>
            <p:nvPr/>
          </p:nvSpPr>
          <p:spPr>
            <a:xfrm>
              <a:off x="2149760" y="2674190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450" name="Oval 449"/>
            <p:cNvSpPr>
              <a:spLocks noChangeAspect="1"/>
            </p:cNvSpPr>
            <p:nvPr/>
          </p:nvSpPr>
          <p:spPr>
            <a:xfrm>
              <a:off x="2048184" y="2663863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451" name="Oval 450"/>
            <p:cNvSpPr>
              <a:spLocks noChangeAspect="1"/>
            </p:cNvSpPr>
            <p:nvPr/>
          </p:nvSpPr>
          <p:spPr>
            <a:xfrm>
              <a:off x="1946686" y="2727091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452" name="Oval 451"/>
            <p:cNvSpPr>
              <a:spLocks noChangeAspect="1"/>
            </p:cNvSpPr>
            <p:nvPr/>
          </p:nvSpPr>
          <p:spPr>
            <a:xfrm>
              <a:off x="1965478" y="2709844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453" name="Oval 452"/>
            <p:cNvSpPr>
              <a:spLocks noChangeAspect="1"/>
            </p:cNvSpPr>
            <p:nvPr/>
          </p:nvSpPr>
          <p:spPr>
            <a:xfrm>
              <a:off x="2417862" y="4119426"/>
              <a:ext cx="57397" cy="57397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454" name="Oval 453"/>
            <p:cNvSpPr>
              <a:spLocks noChangeAspect="1"/>
            </p:cNvSpPr>
            <p:nvPr/>
          </p:nvSpPr>
          <p:spPr>
            <a:xfrm>
              <a:off x="2554936" y="4130492"/>
              <a:ext cx="57397" cy="57397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455" name="Oval 454"/>
            <p:cNvSpPr>
              <a:spLocks noChangeAspect="1"/>
            </p:cNvSpPr>
            <p:nvPr/>
          </p:nvSpPr>
          <p:spPr>
            <a:xfrm>
              <a:off x="2421296" y="3720159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456" name="Oval 455"/>
            <p:cNvSpPr>
              <a:spLocks noChangeAspect="1"/>
            </p:cNvSpPr>
            <p:nvPr/>
          </p:nvSpPr>
          <p:spPr>
            <a:xfrm>
              <a:off x="2409662" y="4004633"/>
              <a:ext cx="57397" cy="57397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457" name="Oval 456"/>
            <p:cNvSpPr>
              <a:spLocks noChangeAspect="1"/>
            </p:cNvSpPr>
            <p:nvPr/>
          </p:nvSpPr>
          <p:spPr>
            <a:xfrm>
              <a:off x="2628068" y="4056364"/>
              <a:ext cx="57397" cy="57397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458" name="Oval 457"/>
            <p:cNvSpPr>
              <a:spLocks noChangeAspect="1"/>
            </p:cNvSpPr>
            <p:nvPr/>
          </p:nvSpPr>
          <p:spPr>
            <a:xfrm>
              <a:off x="2635631" y="4136010"/>
              <a:ext cx="57397" cy="57397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459" name="Oval 458"/>
            <p:cNvSpPr>
              <a:spLocks noChangeAspect="1"/>
            </p:cNvSpPr>
            <p:nvPr/>
          </p:nvSpPr>
          <p:spPr>
            <a:xfrm>
              <a:off x="2765142" y="4067430"/>
              <a:ext cx="57397" cy="57397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460" name="Oval 459"/>
            <p:cNvSpPr>
              <a:spLocks noChangeAspect="1"/>
            </p:cNvSpPr>
            <p:nvPr/>
          </p:nvSpPr>
          <p:spPr>
            <a:xfrm>
              <a:off x="2612046" y="4192210"/>
              <a:ext cx="57397" cy="57397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461" name="Oval 460"/>
            <p:cNvSpPr>
              <a:spLocks noChangeAspect="1"/>
            </p:cNvSpPr>
            <p:nvPr/>
          </p:nvSpPr>
          <p:spPr>
            <a:xfrm>
              <a:off x="3033155" y="4619223"/>
              <a:ext cx="57397" cy="57397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462" name="Oval 461"/>
            <p:cNvSpPr>
              <a:spLocks noChangeAspect="1"/>
            </p:cNvSpPr>
            <p:nvPr/>
          </p:nvSpPr>
          <p:spPr>
            <a:xfrm>
              <a:off x="2722917" y="4349938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463" name="Oval 462"/>
            <p:cNvSpPr>
              <a:spLocks noChangeAspect="1"/>
            </p:cNvSpPr>
            <p:nvPr/>
          </p:nvSpPr>
          <p:spPr>
            <a:xfrm>
              <a:off x="2899515" y="4208890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464" name="Oval 463"/>
            <p:cNvSpPr>
              <a:spLocks noChangeAspect="1"/>
            </p:cNvSpPr>
            <p:nvPr/>
          </p:nvSpPr>
          <p:spPr>
            <a:xfrm>
              <a:off x="2798017" y="4272118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465" name="Oval 464"/>
            <p:cNvSpPr>
              <a:spLocks noChangeAspect="1"/>
            </p:cNvSpPr>
            <p:nvPr/>
          </p:nvSpPr>
          <p:spPr>
            <a:xfrm>
              <a:off x="2816809" y="4254871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466" name="Oval 465"/>
            <p:cNvSpPr>
              <a:spLocks noChangeAspect="1"/>
            </p:cNvSpPr>
            <p:nvPr/>
          </p:nvSpPr>
          <p:spPr>
            <a:xfrm>
              <a:off x="2880318" y="4413718"/>
              <a:ext cx="57397" cy="57397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467" name="Oval 466"/>
            <p:cNvSpPr>
              <a:spLocks noChangeAspect="1"/>
            </p:cNvSpPr>
            <p:nvPr/>
          </p:nvSpPr>
          <p:spPr>
            <a:xfrm>
              <a:off x="2819387" y="4482298"/>
              <a:ext cx="57397" cy="57397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468" name="Oval 467"/>
            <p:cNvSpPr>
              <a:spLocks noChangeAspect="1"/>
            </p:cNvSpPr>
            <p:nvPr/>
          </p:nvSpPr>
          <p:spPr>
            <a:xfrm>
              <a:off x="2887881" y="4493364"/>
              <a:ext cx="57397" cy="57397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469" name="Oval 468"/>
            <p:cNvSpPr>
              <a:spLocks noChangeAspect="1"/>
            </p:cNvSpPr>
            <p:nvPr/>
          </p:nvSpPr>
          <p:spPr>
            <a:xfrm>
              <a:off x="3017392" y="4424784"/>
              <a:ext cx="57397" cy="57397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470" name="Oval 469"/>
            <p:cNvSpPr>
              <a:spLocks noChangeAspect="1"/>
            </p:cNvSpPr>
            <p:nvPr/>
          </p:nvSpPr>
          <p:spPr>
            <a:xfrm>
              <a:off x="2749196" y="4470818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471" name="Oval 470"/>
            <p:cNvSpPr>
              <a:spLocks noChangeAspect="1"/>
            </p:cNvSpPr>
            <p:nvPr/>
          </p:nvSpPr>
          <p:spPr>
            <a:xfrm>
              <a:off x="2244698" y="3861207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472" name="Oval 471"/>
            <p:cNvSpPr>
              <a:spLocks noChangeAspect="1"/>
            </p:cNvSpPr>
            <p:nvPr/>
          </p:nvSpPr>
          <p:spPr>
            <a:xfrm>
              <a:off x="2319798" y="3783387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473" name="Oval 472"/>
            <p:cNvSpPr>
              <a:spLocks noChangeAspect="1"/>
            </p:cNvSpPr>
            <p:nvPr/>
          </p:nvSpPr>
          <p:spPr>
            <a:xfrm>
              <a:off x="2338590" y="3766140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474" name="Oval 473"/>
            <p:cNvSpPr>
              <a:spLocks noChangeAspect="1"/>
            </p:cNvSpPr>
            <p:nvPr/>
          </p:nvSpPr>
          <p:spPr>
            <a:xfrm>
              <a:off x="2402099" y="3924987"/>
              <a:ext cx="57397" cy="57397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475" name="Oval 474"/>
            <p:cNvSpPr>
              <a:spLocks noChangeAspect="1"/>
            </p:cNvSpPr>
            <p:nvPr/>
          </p:nvSpPr>
          <p:spPr>
            <a:xfrm>
              <a:off x="2341168" y="3993567"/>
              <a:ext cx="57397" cy="57397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476" name="Oval 475"/>
            <p:cNvSpPr>
              <a:spLocks noChangeAspect="1"/>
            </p:cNvSpPr>
            <p:nvPr/>
          </p:nvSpPr>
          <p:spPr>
            <a:xfrm>
              <a:off x="2539173" y="3936053"/>
              <a:ext cx="57397" cy="57397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477" name="Oval 476"/>
            <p:cNvSpPr>
              <a:spLocks noChangeAspect="1"/>
            </p:cNvSpPr>
            <p:nvPr/>
          </p:nvSpPr>
          <p:spPr>
            <a:xfrm>
              <a:off x="2270977" y="3982087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478" name="Oval 477"/>
            <p:cNvSpPr>
              <a:spLocks noChangeAspect="1"/>
            </p:cNvSpPr>
            <p:nvPr/>
          </p:nvSpPr>
          <p:spPr>
            <a:xfrm>
              <a:off x="2619868" y="3941571"/>
              <a:ext cx="57397" cy="57397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479" name="Oval 478"/>
            <p:cNvSpPr>
              <a:spLocks noChangeAspect="1"/>
            </p:cNvSpPr>
            <p:nvPr/>
          </p:nvSpPr>
          <p:spPr>
            <a:xfrm>
              <a:off x="2397098" y="4013607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480" name="Oval 479"/>
            <p:cNvSpPr>
              <a:spLocks noChangeAspect="1"/>
            </p:cNvSpPr>
            <p:nvPr/>
          </p:nvSpPr>
          <p:spPr>
            <a:xfrm>
              <a:off x="2472198" y="3935787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481" name="Oval 480"/>
            <p:cNvSpPr>
              <a:spLocks noChangeAspect="1"/>
            </p:cNvSpPr>
            <p:nvPr/>
          </p:nvSpPr>
          <p:spPr>
            <a:xfrm>
              <a:off x="2490990" y="3918540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482" name="Oval 481"/>
            <p:cNvSpPr>
              <a:spLocks noChangeAspect="1"/>
            </p:cNvSpPr>
            <p:nvPr/>
          </p:nvSpPr>
          <p:spPr>
            <a:xfrm>
              <a:off x="2554499" y="4077387"/>
              <a:ext cx="57397" cy="57397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483" name="Oval 482"/>
            <p:cNvSpPr>
              <a:spLocks noChangeAspect="1"/>
            </p:cNvSpPr>
            <p:nvPr/>
          </p:nvSpPr>
          <p:spPr>
            <a:xfrm>
              <a:off x="2493568" y="4145967"/>
              <a:ext cx="57397" cy="57397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484" name="Oval 483"/>
            <p:cNvSpPr>
              <a:spLocks noChangeAspect="1"/>
            </p:cNvSpPr>
            <p:nvPr/>
          </p:nvSpPr>
          <p:spPr>
            <a:xfrm>
              <a:off x="2691573" y="4088453"/>
              <a:ext cx="57397" cy="57397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485" name="Oval 484"/>
            <p:cNvSpPr>
              <a:spLocks noChangeAspect="1"/>
            </p:cNvSpPr>
            <p:nvPr/>
          </p:nvSpPr>
          <p:spPr>
            <a:xfrm>
              <a:off x="2423377" y="4134487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486" name="Oval 485"/>
            <p:cNvSpPr>
              <a:spLocks noChangeAspect="1"/>
            </p:cNvSpPr>
            <p:nvPr/>
          </p:nvSpPr>
          <p:spPr>
            <a:xfrm>
              <a:off x="2772268" y="4093971"/>
              <a:ext cx="57397" cy="57397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487" name="Oval 486"/>
            <p:cNvSpPr>
              <a:spLocks noChangeAspect="1"/>
            </p:cNvSpPr>
            <p:nvPr/>
          </p:nvSpPr>
          <p:spPr>
            <a:xfrm>
              <a:off x="2749194" y="4208047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488" name="Oval 487"/>
            <p:cNvSpPr>
              <a:spLocks noChangeAspect="1"/>
            </p:cNvSpPr>
            <p:nvPr/>
          </p:nvSpPr>
          <p:spPr>
            <a:xfrm>
              <a:off x="2824294" y="4130227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489" name="Oval 488"/>
            <p:cNvSpPr>
              <a:spLocks noChangeAspect="1"/>
            </p:cNvSpPr>
            <p:nvPr/>
          </p:nvSpPr>
          <p:spPr>
            <a:xfrm>
              <a:off x="2843086" y="4112980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490" name="Oval 489"/>
            <p:cNvSpPr>
              <a:spLocks noChangeAspect="1"/>
            </p:cNvSpPr>
            <p:nvPr/>
          </p:nvSpPr>
          <p:spPr>
            <a:xfrm>
              <a:off x="2906595" y="4271827"/>
              <a:ext cx="57397" cy="57397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491" name="Oval 490"/>
            <p:cNvSpPr>
              <a:spLocks noChangeAspect="1"/>
            </p:cNvSpPr>
            <p:nvPr/>
          </p:nvSpPr>
          <p:spPr>
            <a:xfrm>
              <a:off x="2845664" y="4340407"/>
              <a:ext cx="57397" cy="57397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492" name="Oval 491"/>
            <p:cNvSpPr>
              <a:spLocks noChangeAspect="1"/>
            </p:cNvSpPr>
            <p:nvPr/>
          </p:nvSpPr>
          <p:spPr>
            <a:xfrm>
              <a:off x="2775473" y="4328927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493" name="Oval 492"/>
            <p:cNvSpPr>
              <a:spLocks noChangeAspect="1"/>
            </p:cNvSpPr>
            <p:nvPr/>
          </p:nvSpPr>
          <p:spPr>
            <a:xfrm>
              <a:off x="2150105" y="3745592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494" name="Oval 493"/>
            <p:cNvSpPr>
              <a:spLocks noChangeAspect="1"/>
            </p:cNvSpPr>
            <p:nvPr/>
          </p:nvSpPr>
          <p:spPr>
            <a:xfrm>
              <a:off x="2225205" y="3667772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495" name="Oval 494"/>
            <p:cNvSpPr>
              <a:spLocks noChangeAspect="1"/>
            </p:cNvSpPr>
            <p:nvPr/>
          </p:nvSpPr>
          <p:spPr>
            <a:xfrm>
              <a:off x="2243997" y="3650525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496" name="Oval 495"/>
            <p:cNvSpPr>
              <a:spLocks noChangeAspect="1"/>
            </p:cNvSpPr>
            <p:nvPr/>
          </p:nvSpPr>
          <p:spPr>
            <a:xfrm>
              <a:off x="2307506" y="3809372"/>
              <a:ext cx="57397" cy="57397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497" name="Oval 496"/>
            <p:cNvSpPr>
              <a:spLocks noChangeAspect="1"/>
            </p:cNvSpPr>
            <p:nvPr/>
          </p:nvSpPr>
          <p:spPr>
            <a:xfrm>
              <a:off x="2246575" y="3877952"/>
              <a:ext cx="57397" cy="57397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498" name="Oval 497"/>
            <p:cNvSpPr>
              <a:spLocks noChangeAspect="1"/>
            </p:cNvSpPr>
            <p:nvPr/>
          </p:nvSpPr>
          <p:spPr>
            <a:xfrm>
              <a:off x="2444580" y="3820438"/>
              <a:ext cx="57397" cy="57397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499" name="Oval 498"/>
            <p:cNvSpPr>
              <a:spLocks noChangeAspect="1"/>
            </p:cNvSpPr>
            <p:nvPr/>
          </p:nvSpPr>
          <p:spPr>
            <a:xfrm>
              <a:off x="2176384" y="3866472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500" name="Oval 499"/>
            <p:cNvSpPr>
              <a:spLocks noChangeAspect="1"/>
            </p:cNvSpPr>
            <p:nvPr/>
          </p:nvSpPr>
          <p:spPr>
            <a:xfrm>
              <a:off x="2525275" y="3825956"/>
              <a:ext cx="57397" cy="57397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501" name="Oval 500"/>
            <p:cNvSpPr>
              <a:spLocks noChangeAspect="1"/>
            </p:cNvSpPr>
            <p:nvPr/>
          </p:nvSpPr>
          <p:spPr>
            <a:xfrm>
              <a:off x="2465418" y="4050397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502" name="Oval 501"/>
            <p:cNvSpPr>
              <a:spLocks noChangeAspect="1"/>
            </p:cNvSpPr>
            <p:nvPr/>
          </p:nvSpPr>
          <p:spPr>
            <a:xfrm>
              <a:off x="2540518" y="3972577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503" name="Oval 502"/>
            <p:cNvSpPr>
              <a:spLocks noChangeAspect="1"/>
            </p:cNvSpPr>
            <p:nvPr/>
          </p:nvSpPr>
          <p:spPr>
            <a:xfrm>
              <a:off x="2559310" y="3955330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504" name="Oval 503"/>
            <p:cNvSpPr>
              <a:spLocks noChangeAspect="1"/>
            </p:cNvSpPr>
            <p:nvPr/>
          </p:nvSpPr>
          <p:spPr>
            <a:xfrm>
              <a:off x="2622819" y="4114177"/>
              <a:ext cx="57397" cy="57397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505" name="Oval 504"/>
            <p:cNvSpPr>
              <a:spLocks noChangeAspect="1"/>
            </p:cNvSpPr>
            <p:nvPr/>
          </p:nvSpPr>
          <p:spPr>
            <a:xfrm>
              <a:off x="2561888" y="4182757"/>
              <a:ext cx="57397" cy="57397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506" name="Oval 505"/>
            <p:cNvSpPr>
              <a:spLocks noChangeAspect="1"/>
            </p:cNvSpPr>
            <p:nvPr/>
          </p:nvSpPr>
          <p:spPr>
            <a:xfrm>
              <a:off x="2759893" y="4125243"/>
              <a:ext cx="57397" cy="57397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507" name="Oval 506"/>
            <p:cNvSpPr>
              <a:spLocks noChangeAspect="1"/>
            </p:cNvSpPr>
            <p:nvPr/>
          </p:nvSpPr>
          <p:spPr>
            <a:xfrm>
              <a:off x="2491697" y="4171277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508" name="Oval 507"/>
            <p:cNvSpPr>
              <a:spLocks noChangeAspect="1"/>
            </p:cNvSpPr>
            <p:nvPr/>
          </p:nvSpPr>
          <p:spPr>
            <a:xfrm>
              <a:off x="2840588" y="4130761"/>
              <a:ext cx="57397" cy="57397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509" name="Oval 508"/>
            <p:cNvSpPr>
              <a:spLocks noChangeAspect="1"/>
            </p:cNvSpPr>
            <p:nvPr/>
          </p:nvSpPr>
          <p:spPr>
            <a:xfrm>
              <a:off x="2202657" y="3808660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510" name="Oval 509"/>
            <p:cNvSpPr>
              <a:spLocks noChangeAspect="1"/>
            </p:cNvSpPr>
            <p:nvPr/>
          </p:nvSpPr>
          <p:spPr>
            <a:xfrm>
              <a:off x="2277757" y="3730840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511" name="Oval 510"/>
            <p:cNvSpPr>
              <a:spLocks noChangeAspect="1"/>
            </p:cNvSpPr>
            <p:nvPr/>
          </p:nvSpPr>
          <p:spPr>
            <a:xfrm>
              <a:off x="2296549" y="3713593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512" name="Oval 511"/>
            <p:cNvSpPr>
              <a:spLocks noChangeAspect="1"/>
            </p:cNvSpPr>
            <p:nvPr/>
          </p:nvSpPr>
          <p:spPr>
            <a:xfrm>
              <a:off x="2360058" y="3872440"/>
              <a:ext cx="57397" cy="57397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513" name="Oval 512"/>
            <p:cNvSpPr>
              <a:spLocks noChangeAspect="1"/>
            </p:cNvSpPr>
            <p:nvPr/>
          </p:nvSpPr>
          <p:spPr>
            <a:xfrm>
              <a:off x="2299127" y="3941020"/>
              <a:ext cx="57397" cy="57397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514" name="Oval 513"/>
            <p:cNvSpPr>
              <a:spLocks noChangeAspect="1"/>
            </p:cNvSpPr>
            <p:nvPr/>
          </p:nvSpPr>
          <p:spPr>
            <a:xfrm>
              <a:off x="2497132" y="3883506"/>
              <a:ext cx="57397" cy="57397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515" name="Oval 514"/>
            <p:cNvSpPr>
              <a:spLocks noChangeAspect="1"/>
            </p:cNvSpPr>
            <p:nvPr/>
          </p:nvSpPr>
          <p:spPr>
            <a:xfrm>
              <a:off x="2228936" y="3929540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516" name="Oval 515"/>
            <p:cNvSpPr>
              <a:spLocks noChangeAspect="1"/>
            </p:cNvSpPr>
            <p:nvPr/>
          </p:nvSpPr>
          <p:spPr>
            <a:xfrm>
              <a:off x="2577827" y="3889024"/>
              <a:ext cx="57397" cy="57397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517" name="Oval 516"/>
            <p:cNvSpPr>
              <a:spLocks noChangeAspect="1"/>
            </p:cNvSpPr>
            <p:nvPr/>
          </p:nvSpPr>
          <p:spPr>
            <a:xfrm>
              <a:off x="1939899" y="2778639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518" name="Oval 517"/>
            <p:cNvSpPr>
              <a:spLocks noChangeAspect="1"/>
            </p:cNvSpPr>
            <p:nvPr/>
          </p:nvSpPr>
          <p:spPr>
            <a:xfrm>
              <a:off x="2014999" y="2700819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519" name="Oval 518"/>
            <p:cNvSpPr>
              <a:spLocks noChangeAspect="1"/>
            </p:cNvSpPr>
            <p:nvPr/>
          </p:nvSpPr>
          <p:spPr>
            <a:xfrm>
              <a:off x="2033791" y="2683572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520" name="Oval 519"/>
            <p:cNvSpPr>
              <a:spLocks noChangeAspect="1"/>
            </p:cNvSpPr>
            <p:nvPr/>
          </p:nvSpPr>
          <p:spPr>
            <a:xfrm>
              <a:off x="2097300" y="2842419"/>
              <a:ext cx="57397" cy="57397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521" name="Oval 520"/>
            <p:cNvSpPr>
              <a:spLocks noChangeAspect="1"/>
            </p:cNvSpPr>
            <p:nvPr/>
          </p:nvSpPr>
          <p:spPr>
            <a:xfrm>
              <a:off x="2036369" y="2910999"/>
              <a:ext cx="57397" cy="57397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522" name="Oval 521"/>
            <p:cNvSpPr>
              <a:spLocks noChangeAspect="1"/>
            </p:cNvSpPr>
            <p:nvPr/>
          </p:nvSpPr>
          <p:spPr>
            <a:xfrm>
              <a:off x="2234374" y="2853485"/>
              <a:ext cx="57397" cy="57397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523" name="Oval 522"/>
            <p:cNvSpPr>
              <a:spLocks noChangeAspect="1"/>
            </p:cNvSpPr>
            <p:nvPr/>
          </p:nvSpPr>
          <p:spPr>
            <a:xfrm>
              <a:off x="1966178" y="2899519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524" name="Oval 523"/>
            <p:cNvSpPr>
              <a:spLocks noChangeAspect="1"/>
            </p:cNvSpPr>
            <p:nvPr/>
          </p:nvSpPr>
          <p:spPr>
            <a:xfrm>
              <a:off x="2315069" y="2859003"/>
              <a:ext cx="57397" cy="57397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525" name="Oval 524"/>
            <p:cNvSpPr>
              <a:spLocks noChangeAspect="1"/>
            </p:cNvSpPr>
            <p:nvPr/>
          </p:nvSpPr>
          <p:spPr>
            <a:xfrm>
              <a:off x="1866323" y="2515885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526" name="Oval 525"/>
            <p:cNvSpPr>
              <a:spLocks noChangeAspect="1"/>
            </p:cNvSpPr>
            <p:nvPr/>
          </p:nvSpPr>
          <p:spPr>
            <a:xfrm>
              <a:off x="1941423" y="2438065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527" name="Oval 526"/>
            <p:cNvSpPr>
              <a:spLocks noChangeAspect="1"/>
            </p:cNvSpPr>
            <p:nvPr/>
          </p:nvSpPr>
          <p:spPr>
            <a:xfrm>
              <a:off x="1960215" y="2420818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528" name="Oval 527"/>
            <p:cNvSpPr>
              <a:spLocks noChangeAspect="1"/>
            </p:cNvSpPr>
            <p:nvPr/>
          </p:nvSpPr>
          <p:spPr>
            <a:xfrm>
              <a:off x="2023724" y="2579665"/>
              <a:ext cx="57397" cy="57397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529" name="Oval 528"/>
            <p:cNvSpPr>
              <a:spLocks noChangeAspect="1"/>
            </p:cNvSpPr>
            <p:nvPr/>
          </p:nvSpPr>
          <p:spPr>
            <a:xfrm>
              <a:off x="1962793" y="2648245"/>
              <a:ext cx="57397" cy="57397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530" name="Oval 529"/>
            <p:cNvSpPr>
              <a:spLocks noChangeAspect="1"/>
            </p:cNvSpPr>
            <p:nvPr/>
          </p:nvSpPr>
          <p:spPr>
            <a:xfrm>
              <a:off x="2160798" y="2590731"/>
              <a:ext cx="57397" cy="57397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531" name="Oval 530"/>
            <p:cNvSpPr>
              <a:spLocks noChangeAspect="1"/>
            </p:cNvSpPr>
            <p:nvPr/>
          </p:nvSpPr>
          <p:spPr>
            <a:xfrm>
              <a:off x="1892602" y="2636765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532" name="Oval 531"/>
            <p:cNvSpPr>
              <a:spLocks noChangeAspect="1"/>
            </p:cNvSpPr>
            <p:nvPr/>
          </p:nvSpPr>
          <p:spPr>
            <a:xfrm>
              <a:off x="2241493" y="2596249"/>
              <a:ext cx="57397" cy="57397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533" name="Oval 532"/>
            <p:cNvSpPr>
              <a:spLocks noChangeAspect="1"/>
            </p:cNvSpPr>
            <p:nvPr/>
          </p:nvSpPr>
          <p:spPr>
            <a:xfrm>
              <a:off x="1232486" y="1923969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534" name="Oval 533"/>
            <p:cNvSpPr>
              <a:spLocks noChangeAspect="1"/>
            </p:cNvSpPr>
            <p:nvPr/>
          </p:nvSpPr>
          <p:spPr>
            <a:xfrm>
              <a:off x="1307586" y="1846149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535" name="Oval 534"/>
            <p:cNvSpPr>
              <a:spLocks noChangeAspect="1"/>
            </p:cNvSpPr>
            <p:nvPr/>
          </p:nvSpPr>
          <p:spPr>
            <a:xfrm>
              <a:off x="1326378" y="1828902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536" name="Oval 535"/>
            <p:cNvSpPr>
              <a:spLocks noChangeAspect="1"/>
            </p:cNvSpPr>
            <p:nvPr/>
          </p:nvSpPr>
          <p:spPr>
            <a:xfrm>
              <a:off x="1389887" y="1987749"/>
              <a:ext cx="57397" cy="57397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537" name="Oval 536"/>
            <p:cNvSpPr>
              <a:spLocks noChangeAspect="1"/>
            </p:cNvSpPr>
            <p:nvPr/>
          </p:nvSpPr>
          <p:spPr>
            <a:xfrm>
              <a:off x="2783681" y="1651080"/>
              <a:ext cx="57397" cy="57397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538" name="Oval 537"/>
            <p:cNvSpPr>
              <a:spLocks noChangeAspect="1"/>
            </p:cNvSpPr>
            <p:nvPr/>
          </p:nvSpPr>
          <p:spPr>
            <a:xfrm>
              <a:off x="1526961" y="1998815"/>
              <a:ext cx="57397" cy="57397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539" name="Oval 538"/>
            <p:cNvSpPr>
              <a:spLocks noChangeAspect="1"/>
            </p:cNvSpPr>
            <p:nvPr/>
          </p:nvSpPr>
          <p:spPr>
            <a:xfrm>
              <a:off x="1258765" y="2044849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540" name="Oval 539"/>
            <p:cNvSpPr>
              <a:spLocks noChangeAspect="1"/>
            </p:cNvSpPr>
            <p:nvPr/>
          </p:nvSpPr>
          <p:spPr>
            <a:xfrm>
              <a:off x="1607656" y="2004333"/>
              <a:ext cx="57397" cy="57397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541" name="Oval 540"/>
            <p:cNvSpPr>
              <a:spLocks noChangeAspect="1"/>
            </p:cNvSpPr>
            <p:nvPr/>
          </p:nvSpPr>
          <p:spPr>
            <a:xfrm>
              <a:off x="3039316" y="1713500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542" name="Oval 541"/>
            <p:cNvSpPr>
              <a:spLocks noChangeAspect="1"/>
            </p:cNvSpPr>
            <p:nvPr/>
          </p:nvSpPr>
          <p:spPr>
            <a:xfrm>
              <a:off x="2970736" y="1771014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543" name="Oval 542"/>
            <p:cNvSpPr>
              <a:spLocks noChangeAspect="1"/>
            </p:cNvSpPr>
            <p:nvPr/>
          </p:nvSpPr>
          <p:spPr>
            <a:xfrm>
              <a:off x="3107810" y="1782080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544" name="Oval 543"/>
            <p:cNvSpPr>
              <a:spLocks noChangeAspect="1"/>
            </p:cNvSpPr>
            <p:nvPr/>
          </p:nvSpPr>
          <p:spPr>
            <a:xfrm>
              <a:off x="3170688" y="1655357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545" name="Oval 544"/>
            <p:cNvSpPr>
              <a:spLocks noChangeAspect="1"/>
            </p:cNvSpPr>
            <p:nvPr/>
          </p:nvSpPr>
          <p:spPr>
            <a:xfrm>
              <a:off x="1678828" y="2013962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546" name="Oval 545"/>
            <p:cNvSpPr>
              <a:spLocks noChangeAspect="1"/>
            </p:cNvSpPr>
            <p:nvPr/>
          </p:nvSpPr>
          <p:spPr>
            <a:xfrm>
              <a:off x="1577252" y="2003635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547" name="Oval 546"/>
            <p:cNvSpPr>
              <a:spLocks noChangeAspect="1"/>
            </p:cNvSpPr>
            <p:nvPr/>
          </p:nvSpPr>
          <p:spPr>
            <a:xfrm>
              <a:off x="2930479" y="1661614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548" name="Oval 547"/>
            <p:cNvSpPr>
              <a:spLocks noChangeAspect="1"/>
            </p:cNvSpPr>
            <p:nvPr/>
          </p:nvSpPr>
          <p:spPr>
            <a:xfrm>
              <a:off x="2949271" y="1644367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549" name="Oval 548"/>
            <p:cNvSpPr>
              <a:spLocks noChangeAspect="1"/>
            </p:cNvSpPr>
            <p:nvPr/>
          </p:nvSpPr>
          <p:spPr>
            <a:xfrm>
              <a:off x="1395143" y="1982499"/>
              <a:ext cx="57397" cy="57397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550" name="Oval 549"/>
            <p:cNvSpPr>
              <a:spLocks noChangeAspect="1"/>
            </p:cNvSpPr>
            <p:nvPr/>
          </p:nvSpPr>
          <p:spPr>
            <a:xfrm>
              <a:off x="1532217" y="1993565"/>
              <a:ext cx="57397" cy="57397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551" name="Oval 550"/>
            <p:cNvSpPr>
              <a:spLocks noChangeAspect="1"/>
            </p:cNvSpPr>
            <p:nvPr/>
          </p:nvSpPr>
          <p:spPr>
            <a:xfrm>
              <a:off x="1612912" y="1999083"/>
              <a:ext cx="57397" cy="57397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552" name="Oval 551"/>
            <p:cNvSpPr>
              <a:spLocks noChangeAspect="1"/>
            </p:cNvSpPr>
            <p:nvPr/>
          </p:nvSpPr>
          <p:spPr>
            <a:xfrm>
              <a:off x="3185555" y="4771623"/>
              <a:ext cx="57397" cy="57397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553" name="Oval 552"/>
            <p:cNvSpPr>
              <a:spLocks noChangeAspect="1"/>
            </p:cNvSpPr>
            <p:nvPr/>
          </p:nvSpPr>
          <p:spPr>
            <a:xfrm>
              <a:off x="2950417" y="4424518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554" name="Oval 553"/>
            <p:cNvSpPr>
              <a:spLocks noChangeAspect="1"/>
            </p:cNvSpPr>
            <p:nvPr/>
          </p:nvSpPr>
          <p:spPr>
            <a:xfrm>
              <a:off x="2969209" y="4407271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555" name="Oval 554"/>
            <p:cNvSpPr>
              <a:spLocks noChangeAspect="1"/>
            </p:cNvSpPr>
            <p:nvPr/>
          </p:nvSpPr>
          <p:spPr>
            <a:xfrm>
              <a:off x="3032718" y="4566118"/>
              <a:ext cx="57397" cy="57397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556" name="Oval 555"/>
            <p:cNvSpPr>
              <a:spLocks noChangeAspect="1"/>
            </p:cNvSpPr>
            <p:nvPr/>
          </p:nvSpPr>
          <p:spPr>
            <a:xfrm>
              <a:off x="2971787" y="4634698"/>
              <a:ext cx="57397" cy="57397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557" name="Oval 556"/>
            <p:cNvSpPr>
              <a:spLocks noChangeAspect="1"/>
            </p:cNvSpPr>
            <p:nvPr/>
          </p:nvSpPr>
          <p:spPr>
            <a:xfrm>
              <a:off x="3040281" y="4645764"/>
              <a:ext cx="57397" cy="57397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558" name="Oval 557"/>
            <p:cNvSpPr>
              <a:spLocks noChangeAspect="1"/>
            </p:cNvSpPr>
            <p:nvPr/>
          </p:nvSpPr>
          <p:spPr>
            <a:xfrm>
              <a:off x="3169792" y="4577184"/>
              <a:ext cx="57397" cy="57397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559" name="Oval 558"/>
            <p:cNvSpPr>
              <a:spLocks noChangeAspect="1"/>
            </p:cNvSpPr>
            <p:nvPr/>
          </p:nvSpPr>
          <p:spPr>
            <a:xfrm>
              <a:off x="2901596" y="4623218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561" name="Oval 560"/>
            <p:cNvSpPr>
              <a:spLocks noChangeAspect="1"/>
            </p:cNvSpPr>
            <p:nvPr/>
          </p:nvSpPr>
          <p:spPr>
            <a:xfrm>
              <a:off x="3058995" y="4424227"/>
              <a:ext cx="57397" cy="57397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562" name="Oval 561"/>
            <p:cNvSpPr>
              <a:spLocks noChangeAspect="1"/>
            </p:cNvSpPr>
            <p:nvPr/>
          </p:nvSpPr>
          <p:spPr>
            <a:xfrm>
              <a:off x="2998064" y="4492807"/>
              <a:ext cx="57397" cy="57397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563" name="Oval 562"/>
            <p:cNvSpPr>
              <a:spLocks noChangeAspect="1"/>
            </p:cNvSpPr>
            <p:nvPr/>
          </p:nvSpPr>
          <p:spPr>
            <a:xfrm>
              <a:off x="2927873" y="4481327"/>
              <a:ext cx="68580" cy="685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</p:grpSp>
      <p:graphicFrame>
        <p:nvGraphicFramePr>
          <p:cNvPr id="564" name="Table 56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3114498"/>
              </p:ext>
            </p:extLst>
          </p:nvPr>
        </p:nvGraphicFramePr>
        <p:xfrm>
          <a:off x="1516177" y="770206"/>
          <a:ext cx="2530366" cy="371124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303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368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581" name="Right Arrow 580"/>
          <p:cNvSpPr/>
          <p:nvPr/>
        </p:nvSpPr>
        <p:spPr>
          <a:xfrm>
            <a:off x="4160284" y="2555704"/>
            <a:ext cx="837308" cy="405963"/>
          </a:xfrm>
          <a:prstGeom prst="right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5364415" y="1293322"/>
            <a:ext cx="2122881" cy="3126742"/>
            <a:chOff x="4986464" y="1587916"/>
            <a:chExt cx="2122881" cy="3126742"/>
          </a:xfrm>
        </p:grpSpPr>
        <p:sp>
          <p:nvSpPr>
            <p:cNvPr id="317" name="Oval 316"/>
            <p:cNvSpPr>
              <a:spLocks noChangeAspect="1"/>
            </p:cNvSpPr>
            <p:nvPr/>
          </p:nvSpPr>
          <p:spPr>
            <a:xfrm>
              <a:off x="6163674" y="3798307"/>
              <a:ext cx="246888" cy="246888"/>
            </a:xfrm>
            <a:prstGeom prst="ellipse">
              <a:avLst/>
            </a:prstGeom>
            <a:solidFill>
              <a:srgbClr val="00517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318" name="Oval 317"/>
            <p:cNvSpPr>
              <a:spLocks noChangeAspect="1"/>
            </p:cNvSpPr>
            <p:nvPr/>
          </p:nvSpPr>
          <p:spPr>
            <a:xfrm>
              <a:off x="6496697" y="4142654"/>
              <a:ext cx="246888" cy="246888"/>
            </a:xfrm>
            <a:prstGeom prst="ellipse">
              <a:avLst/>
            </a:prstGeom>
            <a:solidFill>
              <a:srgbClr val="7AACA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319" name="Oval 318"/>
            <p:cNvSpPr>
              <a:spLocks noChangeAspect="1"/>
            </p:cNvSpPr>
            <p:nvPr/>
          </p:nvSpPr>
          <p:spPr>
            <a:xfrm>
              <a:off x="5222590" y="4188158"/>
              <a:ext cx="137160" cy="137160"/>
            </a:xfrm>
            <a:prstGeom prst="ellipse">
              <a:avLst/>
            </a:prstGeom>
            <a:solidFill>
              <a:srgbClr val="7AACA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320" name="Oval 319"/>
            <p:cNvSpPr>
              <a:spLocks noChangeAspect="1"/>
            </p:cNvSpPr>
            <p:nvPr/>
          </p:nvSpPr>
          <p:spPr>
            <a:xfrm>
              <a:off x="5861873" y="3094434"/>
              <a:ext cx="137160" cy="13716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321" name="Oval 320"/>
            <p:cNvSpPr>
              <a:spLocks noChangeAspect="1"/>
            </p:cNvSpPr>
            <p:nvPr/>
          </p:nvSpPr>
          <p:spPr>
            <a:xfrm>
              <a:off x="5850154" y="3486836"/>
              <a:ext cx="137160" cy="137160"/>
            </a:xfrm>
            <a:prstGeom prst="ellipse">
              <a:avLst/>
            </a:prstGeom>
            <a:solidFill>
              <a:srgbClr val="00517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322" name="Oval 321"/>
            <p:cNvSpPr>
              <a:spLocks noChangeAspect="1"/>
            </p:cNvSpPr>
            <p:nvPr/>
          </p:nvSpPr>
          <p:spPr>
            <a:xfrm>
              <a:off x="5812097" y="2705858"/>
              <a:ext cx="203892" cy="20389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323" name="Oval 322"/>
            <p:cNvSpPr>
              <a:spLocks noChangeAspect="1"/>
            </p:cNvSpPr>
            <p:nvPr/>
          </p:nvSpPr>
          <p:spPr>
            <a:xfrm>
              <a:off x="6738145" y="1587916"/>
              <a:ext cx="164592" cy="164592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324" name="Oval 323"/>
            <p:cNvSpPr>
              <a:spLocks noChangeAspect="1"/>
            </p:cNvSpPr>
            <p:nvPr/>
          </p:nvSpPr>
          <p:spPr>
            <a:xfrm>
              <a:off x="5812398" y="2338071"/>
              <a:ext cx="182880" cy="18288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325" name="Oval 324"/>
            <p:cNvSpPr>
              <a:spLocks noChangeAspect="1"/>
            </p:cNvSpPr>
            <p:nvPr/>
          </p:nvSpPr>
          <p:spPr>
            <a:xfrm>
              <a:off x="6926465" y="4531778"/>
              <a:ext cx="182880" cy="182880"/>
            </a:xfrm>
            <a:prstGeom prst="ellipse">
              <a:avLst/>
            </a:prstGeom>
            <a:solidFill>
              <a:srgbClr val="7AACA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326" name="Oval 325"/>
            <p:cNvSpPr>
              <a:spLocks noChangeAspect="1"/>
            </p:cNvSpPr>
            <p:nvPr/>
          </p:nvSpPr>
          <p:spPr>
            <a:xfrm>
              <a:off x="5396662" y="1966540"/>
              <a:ext cx="164997" cy="164997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328" name="Oval 327"/>
            <p:cNvSpPr>
              <a:spLocks noChangeAspect="1"/>
            </p:cNvSpPr>
            <p:nvPr/>
          </p:nvSpPr>
          <p:spPr>
            <a:xfrm>
              <a:off x="6341982" y="1972825"/>
              <a:ext cx="137160" cy="13716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329" name="Oval 328"/>
            <p:cNvSpPr>
              <a:spLocks noChangeAspect="1"/>
            </p:cNvSpPr>
            <p:nvPr/>
          </p:nvSpPr>
          <p:spPr>
            <a:xfrm>
              <a:off x="4986464" y="4480998"/>
              <a:ext cx="100584" cy="100584"/>
            </a:xfrm>
            <a:prstGeom prst="ellipse">
              <a:avLst/>
            </a:prstGeom>
            <a:solidFill>
              <a:srgbClr val="7AACA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330" name="Oval 329"/>
            <p:cNvSpPr>
              <a:spLocks noChangeAspect="1"/>
            </p:cNvSpPr>
            <p:nvPr/>
          </p:nvSpPr>
          <p:spPr>
            <a:xfrm>
              <a:off x="5518303" y="3828231"/>
              <a:ext cx="137160" cy="137160"/>
            </a:xfrm>
            <a:prstGeom prst="ellipse">
              <a:avLst/>
            </a:prstGeom>
            <a:solidFill>
              <a:srgbClr val="00517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cxnSp>
          <p:nvCxnSpPr>
            <p:cNvPr id="566" name="Straight Connector 565"/>
            <p:cNvCxnSpPr>
              <a:stCxn id="267" idx="6"/>
              <a:endCxn id="326" idx="1"/>
            </p:cNvCxnSpPr>
            <p:nvPr/>
          </p:nvCxnSpPr>
          <p:spPr>
            <a:xfrm>
              <a:off x="5147167" y="1729939"/>
              <a:ext cx="273658" cy="260764"/>
            </a:xfrm>
            <a:prstGeom prst="line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7" name="Straight Connector 566"/>
            <p:cNvCxnSpPr>
              <a:stCxn id="326" idx="5"/>
              <a:endCxn id="324" idx="1"/>
            </p:cNvCxnSpPr>
            <p:nvPr/>
          </p:nvCxnSpPr>
          <p:spPr>
            <a:xfrm>
              <a:off x="5537496" y="2107374"/>
              <a:ext cx="301684" cy="257479"/>
            </a:xfrm>
            <a:prstGeom prst="line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8" name="Straight Connector 567"/>
            <p:cNvCxnSpPr>
              <a:endCxn id="328" idx="7"/>
            </p:cNvCxnSpPr>
            <p:nvPr/>
          </p:nvCxnSpPr>
          <p:spPr>
            <a:xfrm flipH="1">
              <a:off x="6459055" y="1723937"/>
              <a:ext cx="339907" cy="268975"/>
            </a:xfrm>
            <a:prstGeom prst="line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9" name="Straight Connector 568"/>
            <p:cNvCxnSpPr>
              <a:stCxn id="328" idx="3"/>
              <a:endCxn id="324" idx="7"/>
            </p:cNvCxnSpPr>
            <p:nvPr/>
          </p:nvCxnSpPr>
          <p:spPr>
            <a:xfrm flipH="1">
              <a:off x="5968496" y="2089898"/>
              <a:ext cx="393573" cy="274955"/>
            </a:xfrm>
            <a:prstGeom prst="line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0" name="Straight Connector 569"/>
            <p:cNvCxnSpPr>
              <a:stCxn id="324" idx="4"/>
              <a:endCxn id="322" idx="0"/>
            </p:cNvCxnSpPr>
            <p:nvPr/>
          </p:nvCxnSpPr>
          <p:spPr>
            <a:xfrm>
              <a:off x="5903838" y="2520951"/>
              <a:ext cx="10205" cy="184907"/>
            </a:xfrm>
            <a:prstGeom prst="line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1" name="Straight Connector 570"/>
            <p:cNvCxnSpPr>
              <a:stCxn id="322" idx="4"/>
              <a:endCxn id="320" idx="0"/>
            </p:cNvCxnSpPr>
            <p:nvPr/>
          </p:nvCxnSpPr>
          <p:spPr>
            <a:xfrm>
              <a:off x="5914043" y="2909750"/>
              <a:ext cx="16410" cy="184684"/>
            </a:xfrm>
            <a:prstGeom prst="line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2" name="Straight Connector 571"/>
            <p:cNvCxnSpPr>
              <a:stCxn id="320" idx="4"/>
              <a:endCxn id="321" idx="0"/>
            </p:cNvCxnSpPr>
            <p:nvPr/>
          </p:nvCxnSpPr>
          <p:spPr>
            <a:xfrm flipH="1">
              <a:off x="5918734" y="3231594"/>
              <a:ext cx="11719" cy="255242"/>
            </a:xfrm>
            <a:prstGeom prst="line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3" name="Straight Connector 572"/>
            <p:cNvCxnSpPr>
              <a:stCxn id="321" idx="3"/>
              <a:endCxn id="330" idx="7"/>
            </p:cNvCxnSpPr>
            <p:nvPr/>
          </p:nvCxnSpPr>
          <p:spPr>
            <a:xfrm flipH="1">
              <a:off x="5635376" y="3603909"/>
              <a:ext cx="234865" cy="244409"/>
            </a:xfrm>
            <a:prstGeom prst="line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4" name="Straight Connector 573"/>
            <p:cNvCxnSpPr>
              <a:stCxn id="321" idx="5"/>
              <a:endCxn id="317" idx="1"/>
            </p:cNvCxnSpPr>
            <p:nvPr/>
          </p:nvCxnSpPr>
          <p:spPr>
            <a:xfrm>
              <a:off x="5967227" y="3603909"/>
              <a:ext cx="232603" cy="230554"/>
            </a:xfrm>
            <a:prstGeom prst="line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5" name="Straight Connector 574"/>
            <p:cNvCxnSpPr>
              <a:stCxn id="330" idx="3"/>
              <a:endCxn id="319" idx="7"/>
            </p:cNvCxnSpPr>
            <p:nvPr/>
          </p:nvCxnSpPr>
          <p:spPr>
            <a:xfrm flipH="1">
              <a:off x="5339663" y="3945304"/>
              <a:ext cx="198727" cy="262941"/>
            </a:xfrm>
            <a:prstGeom prst="line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6" name="Straight Connector 575"/>
            <p:cNvCxnSpPr>
              <a:stCxn id="319" idx="3"/>
              <a:endCxn id="329" idx="7"/>
            </p:cNvCxnSpPr>
            <p:nvPr/>
          </p:nvCxnSpPr>
          <p:spPr>
            <a:xfrm flipH="1">
              <a:off x="5072318" y="4305231"/>
              <a:ext cx="170359" cy="190497"/>
            </a:xfrm>
            <a:prstGeom prst="line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7" name="Straight Connector 576"/>
            <p:cNvCxnSpPr>
              <a:stCxn id="317" idx="5"/>
              <a:endCxn id="318" idx="1"/>
            </p:cNvCxnSpPr>
            <p:nvPr/>
          </p:nvCxnSpPr>
          <p:spPr>
            <a:xfrm>
              <a:off x="6374406" y="4009039"/>
              <a:ext cx="158447" cy="169771"/>
            </a:xfrm>
            <a:prstGeom prst="line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8" name="Straight Connector 577"/>
            <p:cNvCxnSpPr>
              <a:stCxn id="318" idx="5"/>
              <a:endCxn id="325" idx="1"/>
            </p:cNvCxnSpPr>
            <p:nvPr/>
          </p:nvCxnSpPr>
          <p:spPr>
            <a:xfrm>
              <a:off x="6707429" y="4353386"/>
              <a:ext cx="245818" cy="205174"/>
            </a:xfrm>
            <a:prstGeom prst="line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7" name="Oval 266"/>
            <p:cNvSpPr>
              <a:spLocks noChangeAspect="1"/>
            </p:cNvSpPr>
            <p:nvPr/>
          </p:nvSpPr>
          <p:spPr>
            <a:xfrm>
              <a:off x="5046583" y="1679647"/>
              <a:ext cx="100584" cy="100584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</p:grpSp>
      <p:sp>
        <p:nvSpPr>
          <p:cNvPr id="12" name="Rectangle 11"/>
          <p:cNvSpPr/>
          <p:nvPr/>
        </p:nvSpPr>
        <p:spPr>
          <a:xfrm>
            <a:off x="1750194" y="4582607"/>
            <a:ext cx="5256765" cy="4755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rgbClr val="003E6E"/>
                </a:solidFill>
                <a:hlinkClick r:id="rId2"/>
              </a:rPr>
              <a:t>Topological Methods for the Analysis of High Dimensional Data Sets and 3D Object Recognition</a:t>
            </a:r>
            <a:endParaRPr lang="en-US" sz="800" dirty="0">
              <a:solidFill>
                <a:srgbClr val="003E6E"/>
              </a:solidFill>
            </a:endParaRPr>
          </a:p>
          <a:p>
            <a:pPr algn="ctr"/>
            <a:r>
              <a:rPr lang="en-US" sz="800" dirty="0" err="1"/>
              <a:t>Gurjeet</a:t>
            </a:r>
            <a:r>
              <a:rPr lang="en-US" sz="800" dirty="0"/>
              <a:t> Singh, Facundo Memoli, Gunnar Carlsson</a:t>
            </a:r>
          </a:p>
          <a:p>
            <a:pPr algn="ctr"/>
            <a:r>
              <a:rPr lang="en-US" sz="800" dirty="0"/>
              <a:t> </a:t>
            </a:r>
            <a:r>
              <a:rPr lang="en-US" sz="800" dirty="0" err="1"/>
              <a:t>Eurographics</a:t>
            </a:r>
            <a:r>
              <a:rPr lang="en-US" sz="800" dirty="0"/>
              <a:t> Symposium on Point-Based Graphics (2007)</a:t>
            </a:r>
            <a:endParaRPr lang="en-US" sz="800" b="0" i="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038442009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>
                <a:lumMod val="10000"/>
                <a:lumOff val="90000"/>
              </a:schemeClr>
            </a:gs>
            <a:gs pos="100000">
              <a:schemeClr val="bg2">
                <a:lumMod val="1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Interpretability, Transparency and Trust</a:t>
            </a:r>
          </a:p>
        </p:txBody>
      </p:sp>
      <p:graphicFrame>
        <p:nvGraphicFramePr>
          <p:cNvPr id="8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95062776"/>
              </p:ext>
            </p:extLst>
          </p:nvPr>
        </p:nvGraphicFramePr>
        <p:xfrm>
          <a:off x="627761" y="192024"/>
          <a:ext cx="7889875" cy="36433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Rectangle 1"/>
          <p:cNvSpPr/>
          <p:nvPr/>
        </p:nvSpPr>
        <p:spPr>
          <a:xfrm>
            <a:off x="1728439" y="3407629"/>
            <a:ext cx="61220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/>
              <a:t>Insights about Inner Workings of Deep Neural Networks</a:t>
            </a:r>
          </a:p>
        </p:txBody>
      </p:sp>
    </p:spTree>
    <p:extLst>
      <p:ext uri="{BB962C8B-B14F-4D97-AF65-F5344CB8AC3E}">
        <p14:creationId xmlns:p14="http://schemas.microsoft.com/office/powerpoint/2010/main" val="2305805925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What Will We Cover?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>
          <a:xfrm>
            <a:off x="3127248" y="992747"/>
            <a:ext cx="6016752" cy="4507141"/>
          </a:xfrm>
        </p:spPr>
        <p:txBody>
          <a:bodyPr/>
          <a:lstStyle/>
          <a:p>
            <a:r>
              <a:rPr lang="en-US" dirty="0"/>
              <a:t>Understanding and interpreting your dataset</a:t>
            </a:r>
          </a:p>
          <a:p>
            <a:r>
              <a:rPr lang="en-US" dirty="0"/>
              <a:t>Insights about inner workings of Deep Neural Networks </a:t>
            </a:r>
          </a:p>
          <a:p>
            <a:r>
              <a:rPr lang="en-US" dirty="0"/>
              <a:t>Methods to interpret predictions </a:t>
            </a:r>
            <a:br>
              <a:rPr lang="en-US" dirty="0"/>
            </a:br>
            <a:r>
              <a:rPr lang="en-US" dirty="0"/>
              <a:t>given by a black box model </a:t>
            </a:r>
          </a:p>
          <a:p>
            <a:r>
              <a:rPr lang="en-US" dirty="0"/>
              <a:t>Interpretability from the perspective of a model consumer</a:t>
            </a:r>
          </a:p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11480" y="996694"/>
            <a:ext cx="2304288" cy="356251"/>
          </a:xfrm>
        </p:spPr>
        <p:txBody>
          <a:bodyPr/>
          <a:lstStyle/>
          <a:p>
            <a:r>
              <a:rPr lang="en-US" dirty="0"/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2609135825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/>
          <p:cNvSpPr/>
          <p:nvPr/>
        </p:nvSpPr>
        <p:spPr>
          <a:xfrm>
            <a:off x="7687824" y="488731"/>
            <a:ext cx="1002151" cy="901250"/>
          </a:xfrm>
          <a:custGeom>
            <a:avLst/>
            <a:gdLst>
              <a:gd name="connsiteX0" fmla="*/ 84576 w 826630"/>
              <a:gd name="connsiteY0" fmla="*/ 0 h 512379"/>
              <a:gd name="connsiteX1" fmla="*/ 29397 w 826630"/>
              <a:gd name="connsiteY1" fmla="*/ 7883 h 512379"/>
              <a:gd name="connsiteX2" fmla="*/ 5748 w 826630"/>
              <a:gd name="connsiteY2" fmla="*/ 47297 h 512379"/>
              <a:gd name="connsiteX3" fmla="*/ 53045 w 826630"/>
              <a:gd name="connsiteY3" fmla="*/ 236483 h 512379"/>
              <a:gd name="connsiteX4" fmla="*/ 155521 w 826630"/>
              <a:gd name="connsiteY4" fmla="*/ 307428 h 512379"/>
              <a:gd name="connsiteX5" fmla="*/ 187052 w 826630"/>
              <a:gd name="connsiteY5" fmla="*/ 331076 h 512379"/>
              <a:gd name="connsiteX6" fmla="*/ 289528 w 826630"/>
              <a:gd name="connsiteY6" fmla="*/ 378372 h 512379"/>
              <a:gd name="connsiteX7" fmla="*/ 360473 w 826630"/>
              <a:gd name="connsiteY7" fmla="*/ 394138 h 512379"/>
              <a:gd name="connsiteX8" fmla="*/ 557542 w 826630"/>
              <a:gd name="connsiteY8" fmla="*/ 449317 h 512379"/>
              <a:gd name="connsiteX9" fmla="*/ 604838 w 826630"/>
              <a:gd name="connsiteY9" fmla="*/ 457200 h 512379"/>
              <a:gd name="connsiteX10" fmla="*/ 675783 w 826630"/>
              <a:gd name="connsiteY10" fmla="*/ 488731 h 512379"/>
              <a:gd name="connsiteX11" fmla="*/ 801907 w 826630"/>
              <a:gd name="connsiteY11" fmla="*/ 512379 h 512379"/>
              <a:gd name="connsiteX12" fmla="*/ 825555 w 826630"/>
              <a:gd name="connsiteY12" fmla="*/ 465083 h 512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26630" h="512379">
                <a:moveTo>
                  <a:pt x="84576" y="0"/>
                </a:moveTo>
                <a:cubicBezTo>
                  <a:pt x="66183" y="2628"/>
                  <a:pt x="45329" y="-1676"/>
                  <a:pt x="29397" y="7883"/>
                </a:cubicBezTo>
                <a:cubicBezTo>
                  <a:pt x="16259" y="15766"/>
                  <a:pt x="7075" y="32033"/>
                  <a:pt x="5748" y="47297"/>
                </a:cubicBezTo>
                <a:cubicBezTo>
                  <a:pt x="-3945" y="158767"/>
                  <a:pt x="-8586" y="174852"/>
                  <a:pt x="53045" y="236483"/>
                </a:cubicBezTo>
                <a:cubicBezTo>
                  <a:pt x="83112" y="266550"/>
                  <a:pt x="120481" y="284068"/>
                  <a:pt x="155521" y="307428"/>
                </a:cubicBezTo>
                <a:cubicBezTo>
                  <a:pt x="166452" y="314716"/>
                  <a:pt x="175786" y="324317"/>
                  <a:pt x="187052" y="331076"/>
                </a:cubicBezTo>
                <a:cubicBezTo>
                  <a:pt x="204189" y="341358"/>
                  <a:pt x="272708" y="373116"/>
                  <a:pt x="289528" y="378372"/>
                </a:cubicBezTo>
                <a:cubicBezTo>
                  <a:pt x="312651" y="385598"/>
                  <a:pt x="337081" y="387840"/>
                  <a:pt x="360473" y="394138"/>
                </a:cubicBezTo>
                <a:cubicBezTo>
                  <a:pt x="434250" y="414001"/>
                  <a:pt x="487011" y="434203"/>
                  <a:pt x="557542" y="449317"/>
                </a:cubicBezTo>
                <a:cubicBezTo>
                  <a:pt x="573170" y="452666"/>
                  <a:pt x="589073" y="454572"/>
                  <a:pt x="604838" y="457200"/>
                </a:cubicBezTo>
                <a:cubicBezTo>
                  <a:pt x="628486" y="467710"/>
                  <a:pt x="650548" y="482996"/>
                  <a:pt x="675783" y="488731"/>
                </a:cubicBezTo>
                <a:cubicBezTo>
                  <a:pt x="826003" y="522872"/>
                  <a:pt x="739163" y="470550"/>
                  <a:pt x="801907" y="512379"/>
                </a:cubicBezTo>
                <a:cubicBezTo>
                  <a:pt x="834300" y="490784"/>
                  <a:pt x="825555" y="506088"/>
                  <a:pt x="825555" y="465083"/>
                </a:cubicBez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 9"/>
          <p:cNvSpPr/>
          <p:nvPr/>
        </p:nvSpPr>
        <p:spPr>
          <a:xfrm>
            <a:off x="3657601" y="2546132"/>
            <a:ext cx="4099034" cy="887296"/>
          </a:xfrm>
          <a:custGeom>
            <a:avLst/>
            <a:gdLst>
              <a:gd name="connsiteX0" fmla="*/ 0 w 4099034"/>
              <a:gd name="connsiteY0" fmla="*/ 425669 h 887296"/>
              <a:gd name="connsiteX1" fmla="*/ 0 w 4099034"/>
              <a:gd name="connsiteY1" fmla="*/ 425669 h 887296"/>
              <a:gd name="connsiteX2" fmla="*/ 63062 w 4099034"/>
              <a:gd name="connsiteY2" fmla="*/ 457200 h 887296"/>
              <a:gd name="connsiteX3" fmla="*/ 110359 w 4099034"/>
              <a:gd name="connsiteY3" fmla="*/ 488731 h 887296"/>
              <a:gd name="connsiteX4" fmla="*/ 157655 w 4099034"/>
              <a:gd name="connsiteY4" fmla="*/ 512379 h 887296"/>
              <a:gd name="connsiteX5" fmla="*/ 181303 w 4099034"/>
              <a:gd name="connsiteY5" fmla="*/ 520262 h 887296"/>
              <a:gd name="connsiteX6" fmla="*/ 204952 w 4099034"/>
              <a:gd name="connsiteY6" fmla="*/ 536028 h 887296"/>
              <a:gd name="connsiteX7" fmla="*/ 283779 w 4099034"/>
              <a:gd name="connsiteY7" fmla="*/ 551793 h 887296"/>
              <a:gd name="connsiteX8" fmla="*/ 315310 w 4099034"/>
              <a:gd name="connsiteY8" fmla="*/ 559676 h 887296"/>
              <a:gd name="connsiteX9" fmla="*/ 622738 w 4099034"/>
              <a:gd name="connsiteY9" fmla="*/ 551793 h 887296"/>
              <a:gd name="connsiteX10" fmla="*/ 670034 w 4099034"/>
              <a:gd name="connsiteY10" fmla="*/ 536028 h 887296"/>
              <a:gd name="connsiteX11" fmla="*/ 701566 w 4099034"/>
              <a:gd name="connsiteY11" fmla="*/ 528145 h 887296"/>
              <a:gd name="connsiteX12" fmla="*/ 772510 w 4099034"/>
              <a:gd name="connsiteY12" fmla="*/ 496614 h 887296"/>
              <a:gd name="connsiteX13" fmla="*/ 796159 w 4099034"/>
              <a:gd name="connsiteY13" fmla="*/ 488731 h 887296"/>
              <a:gd name="connsiteX14" fmla="*/ 843455 w 4099034"/>
              <a:gd name="connsiteY14" fmla="*/ 457200 h 887296"/>
              <a:gd name="connsiteX15" fmla="*/ 890752 w 4099034"/>
              <a:gd name="connsiteY15" fmla="*/ 425669 h 887296"/>
              <a:gd name="connsiteX16" fmla="*/ 914400 w 4099034"/>
              <a:gd name="connsiteY16" fmla="*/ 402021 h 887296"/>
              <a:gd name="connsiteX17" fmla="*/ 938048 w 4099034"/>
              <a:gd name="connsiteY17" fmla="*/ 386255 h 887296"/>
              <a:gd name="connsiteX18" fmla="*/ 985345 w 4099034"/>
              <a:gd name="connsiteY18" fmla="*/ 338959 h 887296"/>
              <a:gd name="connsiteX19" fmla="*/ 1008993 w 4099034"/>
              <a:gd name="connsiteY19" fmla="*/ 315310 h 887296"/>
              <a:gd name="connsiteX20" fmla="*/ 1032641 w 4099034"/>
              <a:gd name="connsiteY20" fmla="*/ 307428 h 887296"/>
              <a:gd name="connsiteX21" fmla="*/ 1056290 w 4099034"/>
              <a:gd name="connsiteY21" fmla="*/ 283779 h 887296"/>
              <a:gd name="connsiteX22" fmla="*/ 1079938 w 4099034"/>
              <a:gd name="connsiteY22" fmla="*/ 268014 h 887296"/>
              <a:gd name="connsiteX23" fmla="*/ 1127234 w 4099034"/>
              <a:gd name="connsiteY23" fmla="*/ 220717 h 887296"/>
              <a:gd name="connsiteX24" fmla="*/ 1174531 w 4099034"/>
              <a:gd name="connsiteY24" fmla="*/ 189186 h 887296"/>
              <a:gd name="connsiteX25" fmla="*/ 1198179 w 4099034"/>
              <a:gd name="connsiteY25" fmla="*/ 173421 h 887296"/>
              <a:gd name="connsiteX26" fmla="*/ 1213945 w 4099034"/>
              <a:gd name="connsiteY26" fmla="*/ 149772 h 887296"/>
              <a:gd name="connsiteX27" fmla="*/ 1261241 w 4099034"/>
              <a:gd name="connsiteY27" fmla="*/ 110359 h 887296"/>
              <a:gd name="connsiteX28" fmla="*/ 1300655 w 4099034"/>
              <a:gd name="connsiteY28" fmla="*/ 63062 h 887296"/>
              <a:gd name="connsiteX29" fmla="*/ 1316421 w 4099034"/>
              <a:gd name="connsiteY29" fmla="*/ 39414 h 887296"/>
              <a:gd name="connsiteX30" fmla="*/ 1387366 w 4099034"/>
              <a:gd name="connsiteY30" fmla="*/ 7883 h 887296"/>
              <a:gd name="connsiteX31" fmla="*/ 1663262 w 4099034"/>
              <a:gd name="connsiteY31" fmla="*/ 0 h 887296"/>
              <a:gd name="connsiteX32" fmla="*/ 1781503 w 4099034"/>
              <a:gd name="connsiteY32" fmla="*/ 7883 h 887296"/>
              <a:gd name="connsiteX33" fmla="*/ 1820917 w 4099034"/>
              <a:gd name="connsiteY33" fmla="*/ 55179 h 887296"/>
              <a:gd name="connsiteX34" fmla="*/ 1876097 w 4099034"/>
              <a:gd name="connsiteY34" fmla="*/ 118241 h 887296"/>
              <a:gd name="connsiteX35" fmla="*/ 1883979 w 4099034"/>
              <a:gd name="connsiteY35" fmla="*/ 141890 h 887296"/>
              <a:gd name="connsiteX36" fmla="*/ 1931276 w 4099034"/>
              <a:gd name="connsiteY36" fmla="*/ 165538 h 887296"/>
              <a:gd name="connsiteX37" fmla="*/ 1978572 w 4099034"/>
              <a:gd name="connsiteY37" fmla="*/ 189186 h 887296"/>
              <a:gd name="connsiteX38" fmla="*/ 1994338 w 4099034"/>
              <a:gd name="connsiteY38" fmla="*/ 212835 h 887296"/>
              <a:gd name="connsiteX39" fmla="*/ 2065283 w 4099034"/>
              <a:gd name="connsiteY39" fmla="*/ 244366 h 887296"/>
              <a:gd name="connsiteX40" fmla="*/ 2096814 w 4099034"/>
              <a:gd name="connsiteY40" fmla="*/ 260131 h 887296"/>
              <a:gd name="connsiteX41" fmla="*/ 2151993 w 4099034"/>
              <a:gd name="connsiteY41" fmla="*/ 299545 h 887296"/>
              <a:gd name="connsiteX42" fmla="*/ 2199290 w 4099034"/>
              <a:gd name="connsiteY42" fmla="*/ 331076 h 887296"/>
              <a:gd name="connsiteX43" fmla="*/ 2222938 w 4099034"/>
              <a:gd name="connsiteY43" fmla="*/ 346841 h 887296"/>
              <a:gd name="connsiteX44" fmla="*/ 2270234 w 4099034"/>
              <a:gd name="connsiteY44" fmla="*/ 394138 h 887296"/>
              <a:gd name="connsiteX45" fmla="*/ 2301766 w 4099034"/>
              <a:gd name="connsiteY45" fmla="*/ 441435 h 887296"/>
              <a:gd name="connsiteX46" fmla="*/ 2317531 w 4099034"/>
              <a:gd name="connsiteY46" fmla="*/ 465083 h 887296"/>
              <a:gd name="connsiteX47" fmla="*/ 2364828 w 4099034"/>
              <a:gd name="connsiteY47" fmla="*/ 504497 h 887296"/>
              <a:gd name="connsiteX48" fmla="*/ 2388476 w 4099034"/>
              <a:gd name="connsiteY48" fmla="*/ 551793 h 887296"/>
              <a:gd name="connsiteX49" fmla="*/ 2396359 w 4099034"/>
              <a:gd name="connsiteY49" fmla="*/ 583324 h 887296"/>
              <a:gd name="connsiteX50" fmla="*/ 2451538 w 4099034"/>
              <a:gd name="connsiteY50" fmla="*/ 662152 h 887296"/>
              <a:gd name="connsiteX51" fmla="*/ 2459421 w 4099034"/>
              <a:gd name="connsiteY51" fmla="*/ 685800 h 887296"/>
              <a:gd name="connsiteX52" fmla="*/ 2498834 w 4099034"/>
              <a:gd name="connsiteY52" fmla="*/ 733097 h 887296"/>
              <a:gd name="connsiteX53" fmla="*/ 2530366 w 4099034"/>
              <a:gd name="connsiteY53" fmla="*/ 804041 h 887296"/>
              <a:gd name="connsiteX54" fmla="*/ 2538248 w 4099034"/>
              <a:gd name="connsiteY54" fmla="*/ 827690 h 887296"/>
              <a:gd name="connsiteX55" fmla="*/ 2561897 w 4099034"/>
              <a:gd name="connsiteY55" fmla="*/ 851338 h 887296"/>
              <a:gd name="connsiteX56" fmla="*/ 2617076 w 4099034"/>
              <a:gd name="connsiteY56" fmla="*/ 867103 h 887296"/>
              <a:gd name="connsiteX57" fmla="*/ 2640724 w 4099034"/>
              <a:gd name="connsiteY57" fmla="*/ 882869 h 887296"/>
              <a:gd name="connsiteX58" fmla="*/ 2853559 w 4099034"/>
              <a:gd name="connsiteY58" fmla="*/ 867103 h 887296"/>
              <a:gd name="connsiteX59" fmla="*/ 2900855 w 4099034"/>
              <a:gd name="connsiteY59" fmla="*/ 819807 h 887296"/>
              <a:gd name="connsiteX60" fmla="*/ 2924503 w 4099034"/>
              <a:gd name="connsiteY60" fmla="*/ 772510 h 887296"/>
              <a:gd name="connsiteX61" fmla="*/ 2956034 w 4099034"/>
              <a:gd name="connsiteY61" fmla="*/ 725214 h 887296"/>
              <a:gd name="connsiteX62" fmla="*/ 2995448 w 4099034"/>
              <a:gd name="connsiteY62" fmla="*/ 685800 h 887296"/>
              <a:gd name="connsiteX63" fmla="*/ 3003331 w 4099034"/>
              <a:gd name="connsiteY63" fmla="*/ 662152 h 887296"/>
              <a:gd name="connsiteX64" fmla="*/ 3026979 w 4099034"/>
              <a:gd name="connsiteY64" fmla="*/ 646386 h 887296"/>
              <a:gd name="connsiteX65" fmla="*/ 3066393 w 4099034"/>
              <a:gd name="connsiteY65" fmla="*/ 599090 h 887296"/>
              <a:gd name="connsiteX66" fmla="*/ 3097924 w 4099034"/>
              <a:gd name="connsiteY66" fmla="*/ 551793 h 887296"/>
              <a:gd name="connsiteX67" fmla="*/ 3121572 w 4099034"/>
              <a:gd name="connsiteY67" fmla="*/ 536028 h 887296"/>
              <a:gd name="connsiteX68" fmla="*/ 3145221 w 4099034"/>
              <a:gd name="connsiteY68" fmla="*/ 512379 h 887296"/>
              <a:gd name="connsiteX69" fmla="*/ 3192517 w 4099034"/>
              <a:gd name="connsiteY69" fmla="*/ 480848 h 887296"/>
              <a:gd name="connsiteX70" fmla="*/ 3231931 w 4099034"/>
              <a:gd name="connsiteY70" fmla="*/ 441435 h 887296"/>
              <a:gd name="connsiteX71" fmla="*/ 3279228 w 4099034"/>
              <a:gd name="connsiteY71" fmla="*/ 409903 h 887296"/>
              <a:gd name="connsiteX72" fmla="*/ 3294993 w 4099034"/>
              <a:gd name="connsiteY72" fmla="*/ 386255 h 887296"/>
              <a:gd name="connsiteX73" fmla="*/ 3373821 w 4099034"/>
              <a:gd name="connsiteY73" fmla="*/ 362607 h 887296"/>
              <a:gd name="connsiteX74" fmla="*/ 3421117 w 4099034"/>
              <a:gd name="connsiteY74" fmla="*/ 338959 h 887296"/>
              <a:gd name="connsiteX75" fmla="*/ 3492062 w 4099034"/>
              <a:gd name="connsiteY75" fmla="*/ 323193 h 887296"/>
              <a:gd name="connsiteX76" fmla="*/ 3539359 w 4099034"/>
              <a:gd name="connsiteY76" fmla="*/ 299545 h 887296"/>
              <a:gd name="connsiteX77" fmla="*/ 3570890 w 4099034"/>
              <a:gd name="connsiteY77" fmla="*/ 291662 h 887296"/>
              <a:gd name="connsiteX78" fmla="*/ 3618186 w 4099034"/>
              <a:gd name="connsiteY78" fmla="*/ 268014 h 887296"/>
              <a:gd name="connsiteX79" fmla="*/ 3665483 w 4099034"/>
              <a:gd name="connsiteY79" fmla="*/ 244366 h 887296"/>
              <a:gd name="connsiteX80" fmla="*/ 3689131 w 4099034"/>
              <a:gd name="connsiteY80" fmla="*/ 228600 h 887296"/>
              <a:gd name="connsiteX81" fmla="*/ 3712779 w 4099034"/>
              <a:gd name="connsiteY81" fmla="*/ 204952 h 887296"/>
              <a:gd name="connsiteX82" fmla="*/ 3752193 w 4099034"/>
              <a:gd name="connsiteY82" fmla="*/ 197069 h 887296"/>
              <a:gd name="connsiteX83" fmla="*/ 3823138 w 4099034"/>
              <a:gd name="connsiteY83" fmla="*/ 189186 h 887296"/>
              <a:gd name="connsiteX84" fmla="*/ 4099034 w 4099034"/>
              <a:gd name="connsiteY84" fmla="*/ 181303 h 887296"/>
              <a:gd name="connsiteX85" fmla="*/ 4075386 w 4099034"/>
              <a:gd name="connsiteY85" fmla="*/ 181303 h 887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4099034" h="887296">
                <a:moveTo>
                  <a:pt x="0" y="425669"/>
                </a:moveTo>
                <a:lnTo>
                  <a:pt x="0" y="425669"/>
                </a:lnTo>
                <a:cubicBezTo>
                  <a:pt x="21021" y="436179"/>
                  <a:pt x="42657" y="445540"/>
                  <a:pt x="63062" y="457200"/>
                </a:cubicBezTo>
                <a:cubicBezTo>
                  <a:pt x="79513" y="466601"/>
                  <a:pt x="92384" y="482739"/>
                  <a:pt x="110359" y="488731"/>
                </a:cubicBezTo>
                <a:cubicBezTo>
                  <a:pt x="169799" y="508545"/>
                  <a:pt x="96532" y="481817"/>
                  <a:pt x="157655" y="512379"/>
                </a:cubicBezTo>
                <a:cubicBezTo>
                  <a:pt x="165087" y="516095"/>
                  <a:pt x="173871" y="516546"/>
                  <a:pt x="181303" y="520262"/>
                </a:cubicBezTo>
                <a:cubicBezTo>
                  <a:pt x="189777" y="524499"/>
                  <a:pt x="196478" y="531791"/>
                  <a:pt x="204952" y="536028"/>
                </a:cubicBezTo>
                <a:cubicBezTo>
                  <a:pt x="228075" y="547589"/>
                  <a:pt x="260962" y="547644"/>
                  <a:pt x="283779" y="551793"/>
                </a:cubicBezTo>
                <a:cubicBezTo>
                  <a:pt x="294438" y="553731"/>
                  <a:pt x="304800" y="557048"/>
                  <a:pt x="315310" y="559676"/>
                </a:cubicBezTo>
                <a:cubicBezTo>
                  <a:pt x="417786" y="557048"/>
                  <a:pt x="520455" y="558612"/>
                  <a:pt x="622738" y="551793"/>
                </a:cubicBezTo>
                <a:cubicBezTo>
                  <a:pt x="639319" y="550688"/>
                  <a:pt x="653912" y="540058"/>
                  <a:pt x="670034" y="536028"/>
                </a:cubicBezTo>
                <a:lnTo>
                  <a:pt x="701566" y="528145"/>
                </a:lnTo>
                <a:cubicBezTo>
                  <a:pt x="739041" y="503161"/>
                  <a:pt x="716226" y="515375"/>
                  <a:pt x="772510" y="496614"/>
                </a:cubicBezTo>
                <a:cubicBezTo>
                  <a:pt x="780393" y="493986"/>
                  <a:pt x="789245" y="493340"/>
                  <a:pt x="796159" y="488731"/>
                </a:cubicBezTo>
                <a:cubicBezTo>
                  <a:pt x="811924" y="478221"/>
                  <a:pt x="830057" y="470598"/>
                  <a:pt x="843455" y="457200"/>
                </a:cubicBezTo>
                <a:cubicBezTo>
                  <a:pt x="872979" y="427676"/>
                  <a:pt x="856527" y="437077"/>
                  <a:pt x="890752" y="425669"/>
                </a:cubicBezTo>
                <a:cubicBezTo>
                  <a:pt x="898635" y="417786"/>
                  <a:pt x="905836" y="409158"/>
                  <a:pt x="914400" y="402021"/>
                </a:cubicBezTo>
                <a:cubicBezTo>
                  <a:pt x="921678" y="395956"/>
                  <a:pt x="930967" y="392549"/>
                  <a:pt x="938048" y="386255"/>
                </a:cubicBezTo>
                <a:cubicBezTo>
                  <a:pt x="954712" y="371443"/>
                  <a:pt x="969579" y="354725"/>
                  <a:pt x="985345" y="338959"/>
                </a:cubicBezTo>
                <a:cubicBezTo>
                  <a:pt x="993228" y="331076"/>
                  <a:pt x="998417" y="318835"/>
                  <a:pt x="1008993" y="315310"/>
                </a:cubicBezTo>
                <a:lnTo>
                  <a:pt x="1032641" y="307428"/>
                </a:lnTo>
                <a:cubicBezTo>
                  <a:pt x="1040524" y="299545"/>
                  <a:pt x="1047726" y="290916"/>
                  <a:pt x="1056290" y="283779"/>
                </a:cubicBezTo>
                <a:cubicBezTo>
                  <a:pt x="1063568" y="277714"/>
                  <a:pt x="1072857" y="274308"/>
                  <a:pt x="1079938" y="268014"/>
                </a:cubicBezTo>
                <a:cubicBezTo>
                  <a:pt x="1096602" y="253201"/>
                  <a:pt x="1108683" y="233084"/>
                  <a:pt x="1127234" y="220717"/>
                </a:cubicBezTo>
                <a:lnTo>
                  <a:pt x="1174531" y="189186"/>
                </a:lnTo>
                <a:lnTo>
                  <a:pt x="1198179" y="173421"/>
                </a:lnTo>
                <a:cubicBezTo>
                  <a:pt x="1203434" y="165538"/>
                  <a:pt x="1207246" y="156471"/>
                  <a:pt x="1213945" y="149772"/>
                </a:cubicBezTo>
                <a:cubicBezTo>
                  <a:pt x="1248517" y="115200"/>
                  <a:pt x="1228954" y="155560"/>
                  <a:pt x="1261241" y="110359"/>
                </a:cubicBezTo>
                <a:cubicBezTo>
                  <a:pt x="1297610" y="59443"/>
                  <a:pt x="1254035" y="94143"/>
                  <a:pt x="1300655" y="63062"/>
                </a:cubicBezTo>
                <a:cubicBezTo>
                  <a:pt x="1305910" y="55179"/>
                  <a:pt x="1309722" y="46113"/>
                  <a:pt x="1316421" y="39414"/>
                </a:cubicBezTo>
                <a:cubicBezTo>
                  <a:pt x="1330972" y="24863"/>
                  <a:pt x="1371293" y="8342"/>
                  <a:pt x="1387366" y="7883"/>
                </a:cubicBezTo>
                <a:lnTo>
                  <a:pt x="1663262" y="0"/>
                </a:lnTo>
                <a:cubicBezTo>
                  <a:pt x="1702676" y="2628"/>
                  <a:pt x="1742539" y="1389"/>
                  <a:pt x="1781503" y="7883"/>
                </a:cubicBezTo>
                <a:cubicBezTo>
                  <a:pt x="1807372" y="12194"/>
                  <a:pt x="1810288" y="37465"/>
                  <a:pt x="1820917" y="55179"/>
                </a:cubicBezTo>
                <a:cubicBezTo>
                  <a:pt x="1851572" y="106272"/>
                  <a:pt x="1839748" y="94010"/>
                  <a:pt x="1876097" y="118241"/>
                </a:cubicBezTo>
                <a:cubicBezTo>
                  <a:pt x="1878724" y="126124"/>
                  <a:pt x="1878788" y="135402"/>
                  <a:pt x="1883979" y="141890"/>
                </a:cubicBezTo>
                <a:cubicBezTo>
                  <a:pt x="1899037" y="160713"/>
                  <a:pt x="1912238" y="156019"/>
                  <a:pt x="1931276" y="165538"/>
                </a:cubicBezTo>
                <a:cubicBezTo>
                  <a:pt x="1992399" y="196100"/>
                  <a:pt x="1919132" y="169372"/>
                  <a:pt x="1978572" y="189186"/>
                </a:cubicBezTo>
                <a:cubicBezTo>
                  <a:pt x="1983827" y="197069"/>
                  <a:pt x="1987639" y="206136"/>
                  <a:pt x="1994338" y="212835"/>
                </a:cubicBezTo>
                <a:cubicBezTo>
                  <a:pt x="2017523" y="236020"/>
                  <a:pt x="2034066" y="228758"/>
                  <a:pt x="2065283" y="244366"/>
                </a:cubicBezTo>
                <a:cubicBezTo>
                  <a:pt x="2075793" y="249621"/>
                  <a:pt x="2086611" y="254301"/>
                  <a:pt x="2096814" y="260131"/>
                </a:cubicBezTo>
                <a:cubicBezTo>
                  <a:pt x="2116739" y="271517"/>
                  <a:pt x="2133205" y="286393"/>
                  <a:pt x="2151993" y="299545"/>
                </a:cubicBezTo>
                <a:cubicBezTo>
                  <a:pt x="2167516" y="310411"/>
                  <a:pt x="2183524" y="320566"/>
                  <a:pt x="2199290" y="331076"/>
                </a:cubicBezTo>
                <a:cubicBezTo>
                  <a:pt x="2207173" y="336331"/>
                  <a:pt x="2216239" y="340142"/>
                  <a:pt x="2222938" y="346841"/>
                </a:cubicBezTo>
                <a:lnTo>
                  <a:pt x="2270234" y="394138"/>
                </a:lnTo>
                <a:cubicBezTo>
                  <a:pt x="2284088" y="435698"/>
                  <a:pt x="2268961" y="402069"/>
                  <a:pt x="2301766" y="441435"/>
                </a:cubicBezTo>
                <a:cubicBezTo>
                  <a:pt x="2307831" y="448713"/>
                  <a:pt x="2310832" y="458384"/>
                  <a:pt x="2317531" y="465083"/>
                </a:cubicBezTo>
                <a:cubicBezTo>
                  <a:pt x="2379540" y="527092"/>
                  <a:pt x="2300255" y="427009"/>
                  <a:pt x="2364828" y="504497"/>
                </a:cubicBezTo>
                <a:cubicBezTo>
                  <a:pt x="2379847" y="522520"/>
                  <a:pt x="2382293" y="530154"/>
                  <a:pt x="2388476" y="551793"/>
                </a:cubicBezTo>
                <a:cubicBezTo>
                  <a:pt x="2391452" y="562210"/>
                  <a:pt x="2391514" y="573634"/>
                  <a:pt x="2396359" y="583324"/>
                </a:cubicBezTo>
                <a:cubicBezTo>
                  <a:pt x="2406064" y="602734"/>
                  <a:pt x="2436708" y="642378"/>
                  <a:pt x="2451538" y="662152"/>
                </a:cubicBezTo>
                <a:cubicBezTo>
                  <a:pt x="2454166" y="670035"/>
                  <a:pt x="2454812" y="678886"/>
                  <a:pt x="2459421" y="685800"/>
                </a:cubicBezTo>
                <a:cubicBezTo>
                  <a:pt x="2484176" y="722932"/>
                  <a:pt x="2481638" y="694406"/>
                  <a:pt x="2498834" y="733097"/>
                </a:cubicBezTo>
                <a:cubicBezTo>
                  <a:pt x="2536353" y="817515"/>
                  <a:pt x="2494688" y="750527"/>
                  <a:pt x="2530366" y="804041"/>
                </a:cubicBezTo>
                <a:cubicBezTo>
                  <a:pt x="2532993" y="811924"/>
                  <a:pt x="2533639" y="820776"/>
                  <a:pt x="2538248" y="827690"/>
                </a:cubicBezTo>
                <a:cubicBezTo>
                  <a:pt x="2544432" y="836966"/>
                  <a:pt x="2552621" y="845154"/>
                  <a:pt x="2561897" y="851338"/>
                </a:cubicBezTo>
                <a:cubicBezTo>
                  <a:pt x="2568685" y="855863"/>
                  <a:pt x="2612867" y="866051"/>
                  <a:pt x="2617076" y="867103"/>
                </a:cubicBezTo>
                <a:cubicBezTo>
                  <a:pt x="2624959" y="872358"/>
                  <a:pt x="2631257" y="882518"/>
                  <a:pt x="2640724" y="882869"/>
                </a:cubicBezTo>
                <a:cubicBezTo>
                  <a:pt x="2796245" y="888629"/>
                  <a:pt x="2775557" y="893104"/>
                  <a:pt x="2853559" y="867103"/>
                </a:cubicBezTo>
                <a:cubicBezTo>
                  <a:pt x="2869324" y="851338"/>
                  <a:pt x="2893804" y="840958"/>
                  <a:pt x="2900855" y="819807"/>
                </a:cubicBezTo>
                <a:cubicBezTo>
                  <a:pt x="2920669" y="760368"/>
                  <a:pt x="2893942" y="833634"/>
                  <a:pt x="2924503" y="772510"/>
                </a:cubicBezTo>
                <a:cubicBezTo>
                  <a:pt x="2947317" y="726880"/>
                  <a:pt x="2911208" y="770040"/>
                  <a:pt x="2956034" y="725214"/>
                </a:cubicBezTo>
                <a:cubicBezTo>
                  <a:pt x="2974521" y="669755"/>
                  <a:pt x="2946744" y="734504"/>
                  <a:pt x="2995448" y="685800"/>
                </a:cubicBezTo>
                <a:cubicBezTo>
                  <a:pt x="3001323" y="679925"/>
                  <a:pt x="2998140" y="668640"/>
                  <a:pt x="3003331" y="662152"/>
                </a:cubicBezTo>
                <a:cubicBezTo>
                  <a:pt x="3009249" y="654754"/>
                  <a:pt x="3019096" y="651641"/>
                  <a:pt x="3026979" y="646386"/>
                </a:cubicBezTo>
                <a:cubicBezTo>
                  <a:pt x="3083329" y="561864"/>
                  <a:pt x="2995568" y="690152"/>
                  <a:pt x="3066393" y="599090"/>
                </a:cubicBezTo>
                <a:cubicBezTo>
                  <a:pt x="3078026" y="584133"/>
                  <a:pt x="3082158" y="562303"/>
                  <a:pt x="3097924" y="551793"/>
                </a:cubicBezTo>
                <a:cubicBezTo>
                  <a:pt x="3105807" y="546538"/>
                  <a:pt x="3114294" y="542093"/>
                  <a:pt x="3121572" y="536028"/>
                </a:cubicBezTo>
                <a:cubicBezTo>
                  <a:pt x="3130136" y="528891"/>
                  <a:pt x="3136421" y="519223"/>
                  <a:pt x="3145221" y="512379"/>
                </a:cubicBezTo>
                <a:cubicBezTo>
                  <a:pt x="3160177" y="500746"/>
                  <a:pt x="3192517" y="480848"/>
                  <a:pt x="3192517" y="480848"/>
                </a:cubicBezTo>
                <a:cubicBezTo>
                  <a:pt x="3221423" y="437490"/>
                  <a:pt x="3192515" y="474282"/>
                  <a:pt x="3231931" y="441435"/>
                </a:cubicBezTo>
                <a:cubicBezTo>
                  <a:pt x="3271297" y="408629"/>
                  <a:pt x="3237667" y="423757"/>
                  <a:pt x="3279228" y="409903"/>
                </a:cubicBezTo>
                <a:cubicBezTo>
                  <a:pt x="3284483" y="402020"/>
                  <a:pt x="3286959" y="391276"/>
                  <a:pt x="3294993" y="386255"/>
                </a:cubicBezTo>
                <a:cubicBezTo>
                  <a:pt x="3310766" y="376397"/>
                  <a:pt x="3353420" y="368436"/>
                  <a:pt x="3373821" y="362607"/>
                </a:cubicBezTo>
                <a:cubicBezTo>
                  <a:pt x="3440252" y="343626"/>
                  <a:pt x="3352023" y="368571"/>
                  <a:pt x="3421117" y="338959"/>
                </a:cubicBezTo>
                <a:cubicBezTo>
                  <a:pt x="3432447" y="334103"/>
                  <a:pt x="3483082" y="325438"/>
                  <a:pt x="3492062" y="323193"/>
                </a:cubicBezTo>
                <a:cubicBezTo>
                  <a:pt x="3545204" y="309907"/>
                  <a:pt x="3485416" y="322663"/>
                  <a:pt x="3539359" y="299545"/>
                </a:cubicBezTo>
                <a:cubicBezTo>
                  <a:pt x="3549317" y="295277"/>
                  <a:pt x="3560380" y="294290"/>
                  <a:pt x="3570890" y="291662"/>
                </a:cubicBezTo>
                <a:cubicBezTo>
                  <a:pt x="3638671" y="246476"/>
                  <a:pt x="3552907" y="300655"/>
                  <a:pt x="3618186" y="268014"/>
                </a:cubicBezTo>
                <a:cubicBezTo>
                  <a:pt x="3679299" y="237456"/>
                  <a:pt x="3606050" y="264174"/>
                  <a:pt x="3665483" y="244366"/>
                </a:cubicBezTo>
                <a:cubicBezTo>
                  <a:pt x="3673366" y="239111"/>
                  <a:pt x="3681853" y="234665"/>
                  <a:pt x="3689131" y="228600"/>
                </a:cubicBezTo>
                <a:cubicBezTo>
                  <a:pt x="3697695" y="221463"/>
                  <a:pt x="3702808" y="209937"/>
                  <a:pt x="3712779" y="204952"/>
                </a:cubicBezTo>
                <a:cubicBezTo>
                  <a:pt x="3724763" y="198960"/>
                  <a:pt x="3738929" y="198964"/>
                  <a:pt x="3752193" y="197069"/>
                </a:cubicBezTo>
                <a:cubicBezTo>
                  <a:pt x="3775748" y="193704"/>
                  <a:pt x="3799490" y="191814"/>
                  <a:pt x="3823138" y="189186"/>
                </a:cubicBezTo>
                <a:cubicBezTo>
                  <a:pt x="3926553" y="154713"/>
                  <a:pt x="3838477" y="181303"/>
                  <a:pt x="4099034" y="181303"/>
                </a:cubicBezTo>
                <a:lnTo>
                  <a:pt x="4075386" y="181303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 11"/>
          <p:cNvSpPr/>
          <p:nvPr/>
        </p:nvSpPr>
        <p:spPr>
          <a:xfrm>
            <a:off x="3626070" y="2404242"/>
            <a:ext cx="4004441" cy="1135118"/>
          </a:xfrm>
          <a:custGeom>
            <a:avLst/>
            <a:gdLst>
              <a:gd name="connsiteX0" fmla="*/ 0 w 4004441"/>
              <a:gd name="connsiteY0" fmla="*/ 733097 h 1135118"/>
              <a:gd name="connsiteX1" fmla="*/ 0 w 4004441"/>
              <a:gd name="connsiteY1" fmla="*/ 733097 h 1135118"/>
              <a:gd name="connsiteX2" fmla="*/ 86710 w 4004441"/>
              <a:gd name="connsiteY2" fmla="*/ 740980 h 1135118"/>
              <a:gd name="connsiteX3" fmla="*/ 110359 w 4004441"/>
              <a:gd name="connsiteY3" fmla="*/ 756745 h 1135118"/>
              <a:gd name="connsiteX4" fmla="*/ 157655 w 4004441"/>
              <a:gd name="connsiteY4" fmla="*/ 772511 h 1135118"/>
              <a:gd name="connsiteX5" fmla="*/ 204952 w 4004441"/>
              <a:gd name="connsiteY5" fmla="*/ 796159 h 1135118"/>
              <a:gd name="connsiteX6" fmla="*/ 291662 w 4004441"/>
              <a:gd name="connsiteY6" fmla="*/ 788276 h 1135118"/>
              <a:gd name="connsiteX7" fmla="*/ 315310 w 4004441"/>
              <a:gd name="connsiteY7" fmla="*/ 780393 h 1135118"/>
              <a:gd name="connsiteX8" fmla="*/ 346841 w 4004441"/>
              <a:gd name="connsiteY8" fmla="*/ 772511 h 1135118"/>
              <a:gd name="connsiteX9" fmla="*/ 394138 w 4004441"/>
              <a:gd name="connsiteY9" fmla="*/ 756745 h 1135118"/>
              <a:gd name="connsiteX10" fmla="*/ 465083 w 4004441"/>
              <a:gd name="connsiteY10" fmla="*/ 740980 h 1135118"/>
              <a:gd name="connsiteX11" fmla="*/ 559676 w 4004441"/>
              <a:gd name="connsiteY11" fmla="*/ 717331 h 1135118"/>
              <a:gd name="connsiteX12" fmla="*/ 583324 w 4004441"/>
              <a:gd name="connsiteY12" fmla="*/ 709449 h 1135118"/>
              <a:gd name="connsiteX13" fmla="*/ 606972 w 4004441"/>
              <a:gd name="connsiteY13" fmla="*/ 693683 h 1135118"/>
              <a:gd name="connsiteX14" fmla="*/ 630621 w 4004441"/>
              <a:gd name="connsiteY14" fmla="*/ 685800 h 1135118"/>
              <a:gd name="connsiteX15" fmla="*/ 677917 w 4004441"/>
              <a:gd name="connsiteY15" fmla="*/ 654269 h 1135118"/>
              <a:gd name="connsiteX16" fmla="*/ 725214 w 4004441"/>
              <a:gd name="connsiteY16" fmla="*/ 614856 h 1135118"/>
              <a:gd name="connsiteX17" fmla="*/ 740979 w 4004441"/>
              <a:gd name="connsiteY17" fmla="*/ 591207 h 1135118"/>
              <a:gd name="connsiteX18" fmla="*/ 796159 w 4004441"/>
              <a:gd name="connsiteY18" fmla="*/ 567559 h 1135118"/>
              <a:gd name="connsiteX19" fmla="*/ 811924 w 4004441"/>
              <a:gd name="connsiteY19" fmla="*/ 543911 h 1135118"/>
              <a:gd name="connsiteX20" fmla="*/ 859221 w 4004441"/>
              <a:gd name="connsiteY20" fmla="*/ 496614 h 1135118"/>
              <a:gd name="connsiteX21" fmla="*/ 890752 w 4004441"/>
              <a:gd name="connsiteY21" fmla="*/ 441435 h 1135118"/>
              <a:gd name="connsiteX22" fmla="*/ 938048 w 4004441"/>
              <a:gd name="connsiteY22" fmla="*/ 394138 h 1135118"/>
              <a:gd name="connsiteX23" fmla="*/ 1001110 w 4004441"/>
              <a:gd name="connsiteY23" fmla="*/ 323193 h 1135118"/>
              <a:gd name="connsiteX24" fmla="*/ 1048407 w 4004441"/>
              <a:gd name="connsiteY24" fmla="*/ 291662 h 1135118"/>
              <a:gd name="connsiteX25" fmla="*/ 1072055 w 4004441"/>
              <a:gd name="connsiteY25" fmla="*/ 275897 h 1135118"/>
              <a:gd name="connsiteX26" fmla="*/ 1095703 w 4004441"/>
              <a:gd name="connsiteY26" fmla="*/ 252249 h 1135118"/>
              <a:gd name="connsiteX27" fmla="*/ 1166648 w 4004441"/>
              <a:gd name="connsiteY27" fmla="*/ 204952 h 1135118"/>
              <a:gd name="connsiteX28" fmla="*/ 1198179 w 4004441"/>
              <a:gd name="connsiteY28" fmla="*/ 181304 h 1135118"/>
              <a:gd name="connsiteX29" fmla="*/ 1245476 w 4004441"/>
              <a:gd name="connsiteY29" fmla="*/ 141890 h 1135118"/>
              <a:gd name="connsiteX30" fmla="*/ 1269124 w 4004441"/>
              <a:gd name="connsiteY30" fmla="*/ 134007 h 1135118"/>
              <a:gd name="connsiteX31" fmla="*/ 1308538 w 4004441"/>
              <a:gd name="connsiteY31" fmla="*/ 94593 h 1135118"/>
              <a:gd name="connsiteX32" fmla="*/ 1332186 w 4004441"/>
              <a:gd name="connsiteY32" fmla="*/ 70945 h 1135118"/>
              <a:gd name="connsiteX33" fmla="*/ 1379483 w 4004441"/>
              <a:gd name="connsiteY33" fmla="*/ 55180 h 1135118"/>
              <a:gd name="connsiteX34" fmla="*/ 1403131 w 4004441"/>
              <a:gd name="connsiteY34" fmla="*/ 47297 h 1135118"/>
              <a:gd name="connsiteX35" fmla="*/ 1426779 w 4004441"/>
              <a:gd name="connsiteY35" fmla="*/ 39414 h 1135118"/>
              <a:gd name="connsiteX36" fmla="*/ 1474076 w 4004441"/>
              <a:gd name="connsiteY36" fmla="*/ 23649 h 1135118"/>
              <a:gd name="connsiteX37" fmla="*/ 1686910 w 4004441"/>
              <a:gd name="connsiteY37" fmla="*/ 31531 h 1135118"/>
              <a:gd name="connsiteX38" fmla="*/ 1702676 w 4004441"/>
              <a:gd name="connsiteY38" fmla="*/ 78828 h 1135118"/>
              <a:gd name="connsiteX39" fmla="*/ 1726324 w 4004441"/>
              <a:gd name="connsiteY39" fmla="*/ 126125 h 1135118"/>
              <a:gd name="connsiteX40" fmla="*/ 1742090 w 4004441"/>
              <a:gd name="connsiteY40" fmla="*/ 157656 h 1135118"/>
              <a:gd name="connsiteX41" fmla="*/ 1749972 w 4004441"/>
              <a:gd name="connsiteY41" fmla="*/ 181304 h 1135118"/>
              <a:gd name="connsiteX42" fmla="*/ 1765738 w 4004441"/>
              <a:gd name="connsiteY42" fmla="*/ 204952 h 1135118"/>
              <a:gd name="connsiteX43" fmla="*/ 1773621 w 4004441"/>
              <a:gd name="connsiteY43" fmla="*/ 228600 h 1135118"/>
              <a:gd name="connsiteX44" fmla="*/ 1789386 w 4004441"/>
              <a:gd name="connsiteY44" fmla="*/ 252249 h 1135118"/>
              <a:gd name="connsiteX45" fmla="*/ 1797269 w 4004441"/>
              <a:gd name="connsiteY45" fmla="*/ 275897 h 1135118"/>
              <a:gd name="connsiteX46" fmla="*/ 1860331 w 4004441"/>
              <a:gd name="connsiteY46" fmla="*/ 291662 h 1135118"/>
              <a:gd name="connsiteX47" fmla="*/ 1915510 w 4004441"/>
              <a:gd name="connsiteY47" fmla="*/ 323193 h 1135118"/>
              <a:gd name="connsiteX48" fmla="*/ 1970690 w 4004441"/>
              <a:gd name="connsiteY48" fmla="*/ 346842 h 1135118"/>
              <a:gd name="connsiteX49" fmla="*/ 2002221 w 4004441"/>
              <a:gd name="connsiteY49" fmla="*/ 370490 h 1135118"/>
              <a:gd name="connsiteX50" fmla="*/ 2025869 w 4004441"/>
              <a:gd name="connsiteY50" fmla="*/ 386256 h 1135118"/>
              <a:gd name="connsiteX51" fmla="*/ 2049517 w 4004441"/>
              <a:gd name="connsiteY51" fmla="*/ 417787 h 1135118"/>
              <a:gd name="connsiteX52" fmla="*/ 2081048 w 4004441"/>
              <a:gd name="connsiteY52" fmla="*/ 425669 h 1135118"/>
              <a:gd name="connsiteX53" fmla="*/ 2120462 w 4004441"/>
              <a:gd name="connsiteY53" fmla="*/ 472966 h 1135118"/>
              <a:gd name="connsiteX54" fmla="*/ 2151993 w 4004441"/>
              <a:gd name="connsiteY54" fmla="*/ 520262 h 1135118"/>
              <a:gd name="connsiteX55" fmla="*/ 2167759 w 4004441"/>
              <a:gd name="connsiteY55" fmla="*/ 543911 h 1135118"/>
              <a:gd name="connsiteX56" fmla="*/ 2183524 w 4004441"/>
              <a:gd name="connsiteY56" fmla="*/ 567559 h 1135118"/>
              <a:gd name="connsiteX57" fmla="*/ 2238703 w 4004441"/>
              <a:gd name="connsiteY57" fmla="*/ 606973 h 1135118"/>
              <a:gd name="connsiteX58" fmla="*/ 2262352 w 4004441"/>
              <a:gd name="connsiteY58" fmla="*/ 622738 h 1135118"/>
              <a:gd name="connsiteX59" fmla="*/ 2207172 w 4004441"/>
              <a:gd name="connsiteY59" fmla="*/ 567559 h 1135118"/>
              <a:gd name="connsiteX60" fmla="*/ 2191407 w 4004441"/>
              <a:gd name="connsiteY60" fmla="*/ 543911 h 1135118"/>
              <a:gd name="connsiteX61" fmla="*/ 2238703 w 4004441"/>
              <a:gd name="connsiteY61" fmla="*/ 551793 h 1135118"/>
              <a:gd name="connsiteX62" fmla="*/ 2286000 w 4004441"/>
              <a:gd name="connsiteY62" fmla="*/ 583325 h 1135118"/>
              <a:gd name="connsiteX63" fmla="*/ 2309648 w 4004441"/>
              <a:gd name="connsiteY63" fmla="*/ 599090 h 1135118"/>
              <a:gd name="connsiteX64" fmla="*/ 2333297 w 4004441"/>
              <a:gd name="connsiteY64" fmla="*/ 606973 h 1135118"/>
              <a:gd name="connsiteX65" fmla="*/ 2388476 w 4004441"/>
              <a:gd name="connsiteY65" fmla="*/ 638504 h 1135118"/>
              <a:gd name="connsiteX66" fmla="*/ 2427890 w 4004441"/>
              <a:gd name="connsiteY66" fmla="*/ 685800 h 1135118"/>
              <a:gd name="connsiteX67" fmla="*/ 2498834 w 4004441"/>
              <a:gd name="connsiteY67" fmla="*/ 725214 h 1135118"/>
              <a:gd name="connsiteX68" fmla="*/ 2546131 w 4004441"/>
              <a:gd name="connsiteY68" fmla="*/ 764628 h 1135118"/>
              <a:gd name="connsiteX69" fmla="*/ 2593428 w 4004441"/>
              <a:gd name="connsiteY69" fmla="*/ 788276 h 1135118"/>
              <a:gd name="connsiteX70" fmla="*/ 2624959 w 4004441"/>
              <a:gd name="connsiteY70" fmla="*/ 843456 h 1135118"/>
              <a:gd name="connsiteX71" fmla="*/ 2656490 w 4004441"/>
              <a:gd name="connsiteY71" fmla="*/ 914400 h 1135118"/>
              <a:gd name="connsiteX72" fmla="*/ 2688021 w 4004441"/>
              <a:gd name="connsiteY72" fmla="*/ 961697 h 1135118"/>
              <a:gd name="connsiteX73" fmla="*/ 2703786 w 4004441"/>
              <a:gd name="connsiteY73" fmla="*/ 1008993 h 1135118"/>
              <a:gd name="connsiteX74" fmla="*/ 2758965 w 4004441"/>
              <a:gd name="connsiteY74" fmla="*/ 1072056 h 1135118"/>
              <a:gd name="connsiteX75" fmla="*/ 2774731 w 4004441"/>
              <a:gd name="connsiteY75" fmla="*/ 1095704 h 1135118"/>
              <a:gd name="connsiteX76" fmla="*/ 2845676 w 4004441"/>
              <a:gd name="connsiteY76" fmla="*/ 1135118 h 1135118"/>
              <a:gd name="connsiteX77" fmla="*/ 2916621 w 4004441"/>
              <a:gd name="connsiteY77" fmla="*/ 1127235 h 1135118"/>
              <a:gd name="connsiteX78" fmla="*/ 2963917 w 4004441"/>
              <a:gd name="connsiteY78" fmla="*/ 1111469 h 1135118"/>
              <a:gd name="connsiteX79" fmla="*/ 3034862 w 4004441"/>
              <a:gd name="connsiteY79" fmla="*/ 1056290 h 1135118"/>
              <a:gd name="connsiteX80" fmla="*/ 3058510 w 4004441"/>
              <a:gd name="connsiteY80" fmla="*/ 1040525 h 1135118"/>
              <a:gd name="connsiteX81" fmla="*/ 3082159 w 4004441"/>
              <a:gd name="connsiteY81" fmla="*/ 969580 h 1135118"/>
              <a:gd name="connsiteX82" fmla="*/ 3090041 w 4004441"/>
              <a:gd name="connsiteY82" fmla="*/ 945931 h 1135118"/>
              <a:gd name="connsiteX83" fmla="*/ 3105807 w 4004441"/>
              <a:gd name="connsiteY83" fmla="*/ 882869 h 1135118"/>
              <a:gd name="connsiteX84" fmla="*/ 3129455 w 4004441"/>
              <a:gd name="connsiteY84" fmla="*/ 780393 h 1135118"/>
              <a:gd name="connsiteX85" fmla="*/ 3153103 w 4004441"/>
              <a:gd name="connsiteY85" fmla="*/ 693683 h 1135118"/>
              <a:gd name="connsiteX86" fmla="*/ 3176752 w 4004441"/>
              <a:gd name="connsiteY86" fmla="*/ 646387 h 1135118"/>
              <a:gd name="connsiteX87" fmla="*/ 3192517 w 4004441"/>
              <a:gd name="connsiteY87" fmla="*/ 622738 h 1135118"/>
              <a:gd name="connsiteX88" fmla="*/ 3200400 w 4004441"/>
              <a:gd name="connsiteY88" fmla="*/ 599090 h 1135118"/>
              <a:gd name="connsiteX89" fmla="*/ 3255579 w 4004441"/>
              <a:gd name="connsiteY89" fmla="*/ 536028 h 1135118"/>
              <a:gd name="connsiteX90" fmla="*/ 3287110 w 4004441"/>
              <a:gd name="connsiteY90" fmla="*/ 488731 h 1135118"/>
              <a:gd name="connsiteX91" fmla="*/ 3326524 w 4004441"/>
              <a:gd name="connsiteY91" fmla="*/ 449318 h 1135118"/>
              <a:gd name="connsiteX92" fmla="*/ 3389586 w 4004441"/>
              <a:gd name="connsiteY92" fmla="*/ 378373 h 1135118"/>
              <a:gd name="connsiteX93" fmla="*/ 3413234 w 4004441"/>
              <a:gd name="connsiteY93" fmla="*/ 354725 h 1135118"/>
              <a:gd name="connsiteX94" fmla="*/ 3436883 w 4004441"/>
              <a:gd name="connsiteY94" fmla="*/ 338959 h 1135118"/>
              <a:gd name="connsiteX95" fmla="*/ 3460531 w 4004441"/>
              <a:gd name="connsiteY95" fmla="*/ 315311 h 1135118"/>
              <a:gd name="connsiteX96" fmla="*/ 3492062 w 4004441"/>
              <a:gd name="connsiteY96" fmla="*/ 299545 h 1135118"/>
              <a:gd name="connsiteX97" fmla="*/ 3515710 w 4004441"/>
              <a:gd name="connsiteY97" fmla="*/ 283780 h 1135118"/>
              <a:gd name="connsiteX98" fmla="*/ 3547241 w 4004441"/>
              <a:gd name="connsiteY98" fmla="*/ 268014 h 1135118"/>
              <a:gd name="connsiteX99" fmla="*/ 3594538 w 4004441"/>
              <a:gd name="connsiteY99" fmla="*/ 236483 h 1135118"/>
              <a:gd name="connsiteX100" fmla="*/ 3618186 w 4004441"/>
              <a:gd name="connsiteY100" fmla="*/ 220718 h 1135118"/>
              <a:gd name="connsiteX101" fmla="*/ 3681248 w 4004441"/>
              <a:gd name="connsiteY101" fmla="*/ 189187 h 1135118"/>
              <a:gd name="connsiteX102" fmla="*/ 3760076 w 4004441"/>
              <a:gd name="connsiteY102" fmla="*/ 141890 h 1135118"/>
              <a:gd name="connsiteX103" fmla="*/ 3807372 w 4004441"/>
              <a:gd name="connsiteY103" fmla="*/ 118242 h 1135118"/>
              <a:gd name="connsiteX104" fmla="*/ 3831021 w 4004441"/>
              <a:gd name="connsiteY104" fmla="*/ 94593 h 1135118"/>
              <a:gd name="connsiteX105" fmla="*/ 3886200 w 4004441"/>
              <a:gd name="connsiteY105" fmla="*/ 70945 h 1135118"/>
              <a:gd name="connsiteX106" fmla="*/ 3909848 w 4004441"/>
              <a:gd name="connsiteY106" fmla="*/ 47297 h 1135118"/>
              <a:gd name="connsiteX107" fmla="*/ 3933497 w 4004441"/>
              <a:gd name="connsiteY107" fmla="*/ 39414 h 1135118"/>
              <a:gd name="connsiteX108" fmla="*/ 3957145 w 4004441"/>
              <a:gd name="connsiteY108" fmla="*/ 23649 h 1135118"/>
              <a:gd name="connsiteX109" fmla="*/ 3996559 w 4004441"/>
              <a:gd name="connsiteY109" fmla="*/ 0 h 1135118"/>
              <a:gd name="connsiteX110" fmla="*/ 4004441 w 4004441"/>
              <a:gd name="connsiteY110" fmla="*/ 15766 h 1135118"/>
              <a:gd name="connsiteX111" fmla="*/ 3988676 w 4004441"/>
              <a:gd name="connsiteY111" fmla="*/ 15766 h 1135118"/>
              <a:gd name="connsiteX112" fmla="*/ 3980793 w 4004441"/>
              <a:gd name="connsiteY112" fmla="*/ 31531 h 1135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</a:cxnLst>
            <a:rect l="l" t="t" r="r" b="b"/>
            <a:pathLst>
              <a:path w="4004441" h="1135118">
                <a:moveTo>
                  <a:pt x="0" y="733097"/>
                </a:moveTo>
                <a:lnTo>
                  <a:pt x="0" y="733097"/>
                </a:lnTo>
                <a:cubicBezTo>
                  <a:pt x="28903" y="735725"/>
                  <a:pt x="58332" y="734899"/>
                  <a:pt x="86710" y="740980"/>
                </a:cubicBezTo>
                <a:cubicBezTo>
                  <a:pt x="95974" y="742965"/>
                  <a:pt x="101702" y="752897"/>
                  <a:pt x="110359" y="756745"/>
                </a:cubicBezTo>
                <a:cubicBezTo>
                  <a:pt x="125545" y="763494"/>
                  <a:pt x="143828" y="763293"/>
                  <a:pt x="157655" y="772511"/>
                </a:cubicBezTo>
                <a:cubicBezTo>
                  <a:pt x="188217" y="792885"/>
                  <a:pt x="172315" y="785280"/>
                  <a:pt x="204952" y="796159"/>
                </a:cubicBezTo>
                <a:cubicBezTo>
                  <a:pt x="233855" y="793531"/>
                  <a:pt x="262931" y="792381"/>
                  <a:pt x="291662" y="788276"/>
                </a:cubicBezTo>
                <a:cubicBezTo>
                  <a:pt x="299888" y="787101"/>
                  <a:pt x="307321" y="782676"/>
                  <a:pt x="315310" y="780393"/>
                </a:cubicBezTo>
                <a:cubicBezTo>
                  <a:pt x="325727" y="777417"/>
                  <a:pt x="336464" y="775624"/>
                  <a:pt x="346841" y="772511"/>
                </a:cubicBezTo>
                <a:cubicBezTo>
                  <a:pt x="362759" y="767736"/>
                  <a:pt x="377915" y="760350"/>
                  <a:pt x="394138" y="756745"/>
                </a:cubicBezTo>
                <a:cubicBezTo>
                  <a:pt x="417786" y="751490"/>
                  <a:pt x="441328" y="745731"/>
                  <a:pt x="465083" y="740980"/>
                </a:cubicBezTo>
                <a:cubicBezTo>
                  <a:pt x="544695" y="725058"/>
                  <a:pt x="480659" y="743669"/>
                  <a:pt x="559676" y="717331"/>
                </a:cubicBezTo>
                <a:lnTo>
                  <a:pt x="583324" y="709449"/>
                </a:lnTo>
                <a:cubicBezTo>
                  <a:pt x="591207" y="704194"/>
                  <a:pt x="598498" y="697920"/>
                  <a:pt x="606972" y="693683"/>
                </a:cubicBezTo>
                <a:cubicBezTo>
                  <a:pt x="614404" y="689967"/>
                  <a:pt x="623357" y="689835"/>
                  <a:pt x="630621" y="685800"/>
                </a:cubicBezTo>
                <a:cubicBezTo>
                  <a:pt x="647184" y="676598"/>
                  <a:pt x="664519" y="667667"/>
                  <a:pt x="677917" y="654269"/>
                </a:cubicBezTo>
                <a:cubicBezTo>
                  <a:pt x="708264" y="623922"/>
                  <a:pt x="692289" y="636804"/>
                  <a:pt x="725214" y="614856"/>
                </a:cubicBezTo>
                <a:cubicBezTo>
                  <a:pt x="730469" y="606973"/>
                  <a:pt x="734280" y="597906"/>
                  <a:pt x="740979" y="591207"/>
                </a:cubicBezTo>
                <a:cubicBezTo>
                  <a:pt x="759123" y="573063"/>
                  <a:pt x="772040" y="573589"/>
                  <a:pt x="796159" y="567559"/>
                </a:cubicBezTo>
                <a:cubicBezTo>
                  <a:pt x="801414" y="559676"/>
                  <a:pt x="805630" y="550992"/>
                  <a:pt x="811924" y="543911"/>
                </a:cubicBezTo>
                <a:cubicBezTo>
                  <a:pt x="826737" y="527247"/>
                  <a:pt x="859221" y="496614"/>
                  <a:pt x="859221" y="496614"/>
                </a:cubicBezTo>
                <a:cubicBezTo>
                  <a:pt x="869127" y="466892"/>
                  <a:pt x="865485" y="469509"/>
                  <a:pt x="890752" y="441435"/>
                </a:cubicBezTo>
                <a:cubicBezTo>
                  <a:pt x="905667" y="424863"/>
                  <a:pt x="925680" y="412689"/>
                  <a:pt x="938048" y="394138"/>
                </a:cubicBezTo>
                <a:cubicBezTo>
                  <a:pt x="957003" y="365707"/>
                  <a:pt x="968716" y="344789"/>
                  <a:pt x="1001110" y="323193"/>
                </a:cubicBezTo>
                <a:lnTo>
                  <a:pt x="1048407" y="291662"/>
                </a:lnTo>
                <a:cubicBezTo>
                  <a:pt x="1056290" y="286407"/>
                  <a:pt x="1065356" y="282596"/>
                  <a:pt x="1072055" y="275897"/>
                </a:cubicBezTo>
                <a:cubicBezTo>
                  <a:pt x="1079938" y="268014"/>
                  <a:pt x="1086903" y="259093"/>
                  <a:pt x="1095703" y="252249"/>
                </a:cubicBezTo>
                <a:cubicBezTo>
                  <a:pt x="1166540" y="197154"/>
                  <a:pt x="1119406" y="240383"/>
                  <a:pt x="1166648" y="204952"/>
                </a:cubicBezTo>
                <a:cubicBezTo>
                  <a:pt x="1177158" y="197069"/>
                  <a:pt x="1188204" y="189854"/>
                  <a:pt x="1198179" y="181304"/>
                </a:cubicBezTo>
                <a:cubicBezTo>
                  <a:pt x="1222584" y="160386"/>
                  <a:pt x="1217603" y="155827"/>
                  <a:pt x="1245476" y="141890"/>
                </a:cubicBezTo>
                <a:cubicBezTo>
                  <a:pt x="1252908" y="138174"/>
                  <a:pt x="1261241" y="136635"/>
                  <a:pt x="1269124" y="134007"/>
                </a:cubicBezTo>
                <a:cubicBezTo>
                  <a:pt x="1298028" y="90652"/>
                  <a:pt x="1269124" y="127438"/>
                  <a:pt x="1308538" y="94593"/>
                </a:cubicBezTo>
                <a:cubicBezTo>
                  <a:pt x="1317102" y="87456"/>
                  <a:pt x="1322441" y="76359"/>
                  <a:pt x="1332186" y="70945"/>
                </a:cubicBezTo>
                <a:cubicBezTo>
                  <a:pt x="1346713" y="62875"/>
                  <a:pt x="1363717" y="60435"/>
                  <a:pt x="1379483" y="55180"/>
                </a:cubicBezTo>
                <a:lnTo>
                  <a:pt x="1403131" y="47297"/>
                </a:lnTo>
                <a:lnTo>
                  <a:pt x="1426779" y="39414"/>
                </a:lnTo>
                <a:lnTo>
                  <a:pt x="1474076" y="23649"/>
                </a:lnTo>
                <a:cubicBezTo>
                  <a:pt x="1545021" y="26276"/>
                  <a:pt x="1617899" y="14873"/>
                  <a:pt x="1686910" y="31531"/>
                </a:cubicBezTo>
                <a:cubicBezTo>
                  <a:pt x="1703065" y="35430"/>
                  <a:pt x="1693458" y="65000"/>
                  <a:pt x="1702676" y="78828"/>
                </a:cubicBezTo>
                <a:cubicBezTo>
                  <a:pt x="1732974" y="124276"/>
                  <a:pt x="1706741" y="80432"/>
                  <a:pt x="1726324" y="126125"/>
                </a:cubicBezTo>
                <a:cubicBezTo>
                  <a:pt x="1730953" y="136926"/>
                  <a:pt x="1737461" y="146855"/>
                  <a:pt x="1742090" y="157656"/>
                </a:cubicBezTo>
                <a:cubicBezTo>
                  <a:pt x="1745363" y="165293"/>
                  <a:pt x="1746256" y="173872"/>
                  <a:pt x="1749972" y="181304"/>
                </a:cubicBezTo>
                <a:cubicBezTo>
                  <a:pt x="1754209" y="189778"/>
                  <a:pt x="1761501" y="196478"/>
                  <a:pt x="1765738" y="204952"/>
                </a:cubicBezTo>
                <a:cubicBezTo>
                  <a:pt x="1769454" y="212384"/>
                  <a:pt x="1769905" y="221168"/>
                  <a:pt x="1773621" y="228600"/>
                </a:cubicBezTo>
                <a:cubicBezTo>
                  <a:pt x="1777858" y="237074"/>
                  <a:pt x="1785149" y="243775"/>
                  <a:pt x="1789386" y="252249"/>
                </a:cubicBezTo>
                <a:cubicBezTo>
                  <a:pt x="1793102" y="259681"/>
                  <a:pt x="1790006" y="271862"/>
                  <a:pt x="1797269" y="275897"/>
                </a:cubicBezTo>
                <a:cubicBezTo>
                  <a:pt x="1816210" y="286420"/>
                  <a:pt x="1839310" y="286407"/>
                  <a:pt x="1860331" y="291662"/>
                </a:cubicBezTo>
                <a:cubicBezTo>
                  <a:pt x="1884083" y="307497"/>
                  <a:pt x="1887504" y="311191"/>
                  <a:pt x="1915510" y="323193"/>
                </a:cubicBezTo>
                <a:cubicBezTo>
                  <a:pt x="1949645" y="337822"/>
                  <a:pt x="1932663" y="323075"/>
                  <a:pt x="1970690" y="346842"/>
                </a:cubicBezTo>
                <a:cubicBezTo>
                  <a:pt x="1981831" y="353805"/>
                  <a:pt x="1991530" y="362854"/>
                  <a:pt x="2002221" y="370490"/>
                </a:cubicBezTo>
                <a:cubicBezTo>
                  <a:pt x="2009930" y="375997"/>
                  <a:pt x="2019170" y="379557"/>
                  <a:pt x="2025869" y="386256"/>
                </a:cubicBezTo>
                <a:cubicBezTo>
                  <a:pt x="2035159" y="395546"/>
                  <a:pt x="2038826" y="410151"/>
                  <a:pt x="2049517" y="417787"/>
                </a:cubicBezTo>
                <a:cubicBezTo>
                  <a:pt x="2058333" y="424084"/>
                  <a:pt x="2070538" y="423042"/>
                  <a:pt x="2081048" y="425669"/>
                </a:cubicBezTo>
                <a:cubicBezTo>
                  <a:pt x="2137384" y="510173"/>
                  <a:pt x="2049654" y="381928"/>
                  <a:pt x="2120462" y="472966"/>
                </a:cubicBezTo>
                <a:cubicBezTo>
                  <a:pt x="2132095" y="487922"/>
                  <a:pt x="2141483" y="504497"/>
                  <a:pt x="2151993" y="520262"/>
                </a:cubicBezTo>
                <a:lnTo>
                  <a:pt x="2167759" y="543911"/>
                </a:lnTo>
                <a:cubicBezTo>
                  <a:pt x="2173014" y="551794"/>
                  <a:pt x="2175641" y="562304"/>
                  <a:pt x="2183524" y="567559"/>
                </a:cubicBezTo>
                <a:cubicBezTo>
                  <a:pt x="2239287" y="604736"/>
                  <a:pt x="2170216" y="558055"/>
                  <a:pt x="2238703" y="606973"/>
                </a:cubicBezTo>
                <a:cubicBezTo>
                  <a:pt x="2246412" y="612480"/>
                  <a:pt x="2269051" y="629438"/>
                  <a:pt x="2262352" y="622738"/>
                </a:cubicBezTo>
                <a:cubicBezTo>
                  <a:pt x="2199270" y="559648"/>
                  <a:pt x="2259744" y="641160"/>
                  <a:pt x="2207172" y="567559"/>
                </a:cubicBezTo>
                <a:cubicBezTo>
                  <a:pt x="2201665" y="559850"/>
                  <a:pt x="2182933" y="548148"/>
                  <a:pt x="2191407" y="543911"/>
                </a:cubicBezTo>
                <a:cubicBezTo>
                  <a:pt x="2205702" y="536763"/>
                  <a:pt x="2222938" y="549166"/>
                  <a:pt x="2238703" y="551793"/>
                </a:cubicBezTo>
                <a:lnTo>
                  <a:pt x="2286000" y="583325"/>
                </a:lnTo>
                <a:cubicBezTo>
                  <a:pt x="2293883" y="588580"/>
                  <a:pt x="2300660" y="596094"/>
                  <a:pt x="2309648" y="599090"/>
                </a:cubicBezTo>
                <a:lnTo>
                  <a:pt x="2333297" y="606973"/>
                </a:lnTo>
                <a:cubicBezTo>
                  <a:pt x="2397285" y="670961"/>
                  <a:pt x="2314371" y="596158"/>
                  <a:pt x="2388476" y="638504"/>
                </a:cubicBezTo>
                <a:cubicBezTo>
                  <a:pt x="2429151" y="661747"/>
                  <a:pt x="2397163" y="658914"/>
                  <a:pt x="2427890" y="685800"/>
                </a:cubicBezTo>
                <a:cubicBezTo>
                  <a:pt x="2494169" y="743794"/>
                  <a:pt x="2451918" y="701755"/>
                  <a:pt x="2498834" y="725214"/>
                </a:cubicBezTo>
                <a:cubicBezTo>
                  <a:pt x="2528193" y="739894"/>
                  <a:pt x="2519979" y="742835"/>
                  <a:pt x="2546131" y="764628"/>
                </a:cubicBezTo>
                <a:cubicBezTo>
                  <a:pt x="2566505" y="781606"/>
                  <a:pt x="2569727" y="780376"/>
                  <a:pt x="2593428" y="788276"/>
                </a:cubicBezTo>
                <a:cubicBezTo>
                  <a:pt x="2607646" y="809604"/>
                  <a:pt x="2614960" y="818458"/>
                  <a:pt x="2624959" y="843456"/>
                </a:cubicBezTo>
                <a:cubicBezTo>
                  <a:pt x="2653101" y="913811"/>
                  <a:pt x="2626157" y="868903"/>
                  <a:pt x="2656490" y="914400"/>
                </a:cubicBezTo>
                <a:cubicBezTo>
                  <a:pt x="2682563" y="992629"/>
                  <a:pt x="2638820" y="873136"/>
                  <a:pt x="2688021" y="961697"/>
                </a:cubicBezTo>
                <a:cubicBezTo>
                  <a:pt x="2696092" y="976224"/>
                  <a:pt x="2694568" y="995166"/>
                  <a:pt x="2703786" y="1008993"/>
                </a:cubicBezTo>
                <a:cubicBezTo>
                  <a:pt x="2740572" y="1064173"/>
                  <a:pt x="2719552" y="1045779"/>
                  <a:pt x="2758965" y="1072056"/>
                </a:cubicBezTo>
                <a:cubicBezTo>
                  <a:pt x="2764220" y="1079939"/>
                  <a:pt x="2767601" y="1089465"/>
                  <a:pt x="2774731" y="1095704"/>
                </a:cubicBezTo>
                <a:cubicBezTo>
                  <a:pt x="2808091" y="1124894"/>
                  <a:pt x="2813196" y="1124291"/>
                  <a:pt x="2845676" y="1135118"/>
                </a:cubicBezTo>
                <a:cubicBezTo>
                  <a:pt x="2869324" y="1132490"/>
                  <a:pt x="2893289" y="1131902"/>
                  <a:pt x="2916621" y="1127235"/>
                </a:cubicBezTo>
                <a:cubicBezTo>
                  <a:pt x="2932916" y="1123976"/>
                  <a:pt x="2963917" y="1111469"/>
                  <a:pt x="2963917" y="1111469"/>
                </a:cubicBezTo>
                <a:cubicBezTo>
                  <a:pt x="3000963" y="1074423"/>
                  <a:pt x="2978290" y="1094004"/>
                  <a:pt x="3034862" y="1056290"/>
                </a:cubicBezTo>
                <a:lnTo>
                  <a:pt x="3058510" y="1040525"/>
                </a:lnTo>
                <a:lnTo>
                  <a:pt x="3082159" y="969580"/>
                </a:lnTo>
                <a:cubicBezTo>
                  <a:pt x="3084787" y="961697"/>
                  <a:pt x="3088411" y="954079"/>
                  <a:pt x="3090041" y="945931"/>
                </a:cubicBezTo>
                <a:cubicBezTo>
                  <a:pt x="3099554" y="898370"/>
                  <a:pt x="3093687" y="919228"/>
                  <a:pt x="3105807" y="882869"/>
                </a:cubicBezTo>
                <a:cubicBezTo>
                  <a:pt x="3120879" y="777370"/>
                  <a:pt x="3103487" y="875610"/>
                  <a:pt x="3129455" y="780393"/>
                </a:cubicBezTo>
                <a:cubicBezTo>
                  <a:pt x="3136288" y="755340"/>
                  <a:pt x="3138447" y="715666"/>
                  <a:pt x="3153103" y="693683"/>
                </a:cubicBezTo>
                <a:cubicBezTo>
                  <a:pt x="3198277" y="625925"/>
                  <a:pt x="3144123" y="711646"/>
                  <a:pt x="3176752" y="646387"/>
                </a:cubicBezTo>
                <a:cubicBezTo>
                  <a:pt x="3180989" y="637913"/>
                  <a:pt x="3188280" y="631212"/>
                  <a:pt x="3192517" y="622738"/>
                </a:cubicBezTo>
                <a:cubicBezTo>
                  <a:pt x="3196233" y="615306"/>
                  <a:pt x="3196365" y="606353"/>
                  <a:pt x="3200400" y="599090"/>
                </a:cubicBezTo>
                <a:cubicBezTo>
                  <a:pt x="3227449" y="550401"/>
                  <a:pt x="3221034" y="559058"/>
                  <a:pt x="3255579" y="536028"/>
                </a:cubicBezTo>
                <a:cubicBezTo>
                  <a:pt x="3269432" y="494470"/>
                  <a:pt x="3254307" y="528095"/>
                  <a:pt x="3287110" y="488731"/>
                </a:cubicBezTo>
                <a:cubicBezTo>
                  <a:pt x="3319953" y="449320"/>
                  <a:pt x="3283172" y="478219"/>
                  <a:pt x="3326524" y="449318"/>
                </a:cubicBezTo>
                <a:cubicBezTo>
                  <a:pt x="3354657" y="407118"/>
                  <a:pt x="3335591" y="432368"/>
                  <a:pt x="3389586" y="378373"/>
                </a:cubicBezTo>
                <a:cubicBezTo>
                  <a:pt x="3397469" y="370490"/>
                  <a:pt x="3403958" y="360909"/>
                  <a:pt x="3413234" y="354725"/>
                </a:cubicBezTo>
                <a:cubicBezTo>
                  <a:pt x="3421117" y="349470"/>
                  <a:pt x="3429605" y="345024"/>
                  <a:pt x="3436883" y="338959"/>
                </a:cubicBezTo>
                <a:cubicBezTo>
                  <a:pt x="3445447" y="331822"/>
                  <a:pt x="3451460" y="321791"/>
                  <a:pt x="3460531" y="315311"/>
                </a:cubicBezTo>
                <a:cubicBezTo>
                  <a:pt x="3470093" y="308481"/>
                  <a:pt x="3481859" y="305375"/>
                  <a:pt x="3492062" y="299545"/>
                </a:cubicBezTo>
                <a:cubicBezTo>
                  <a:pt x="3500287" y="294845"/>
                  <a:pt x="3507485" y="288480"/>
                  <a:pt x="3515710" y="283780"/>
                </a:cubicBezTo>
                <a:cubicBezTo>
                  <a:pt x="3525913" y="277950"/>
                  <a:pt x="3537165" y="274060"/>
                  <a:pt x="3547241" y="268014"/>
                </a:cubicBezTo>
                <a:cubicBezTo>
                  <a:pt x="3563489" y="258265"/>
                  <a:pt x="3578772" y="246993"/>
                  <a:pt x="3594538" y="236483"/>
                </a:cubicBezTo>
                <a:cubicBezTo>
                  <a:pt x="3602421" y="231228"/>
                  <a:pt x="3609712" y="224955"/>
                  <a:pt x="3618186" y="220718"/>
                </a:cubicBezTo>
                <a:cubicBezTo>
                  <a:pt x="3639207" y="210208"/>
                  <a:pt x="3661693" y="202223"/>
                  <a:pt x="3681248" y="189187"/>
                </a:cubicBezTo>
                <a:cubicBezTo>
                  <a:pt x="3796944" y="112057"/>
                  <a:pt x="3675242" y="190367"/>
                  <a:pt x="3760076" y="141890"/>
                </a:cubicBezTo>
                <a:cubicBezTo>
                  <a:pt x="3802861" y="117441"/>
                  <a:pt x="3764016" y="132695"/>
                  <a:pt x="3807372" y="118242"/>
                </a:cubicBezTo>
                <a:cubicBezTo>
                  <a:pt x="3815255" y="110359"/>
                  <a:pt x="3821949" y="101073"/>
                  <a:pt x="3831021" y="94593"/>
                </a:cubicBezTo>
                <a:cubicBezTo>
                  <a:pt x="3848065" y="82419"/>
                  <a:pt x="3866903" y="77378"/>
                  <a:pt x="3886200" y="70945"/>
                </a:cubicBezTo>
                <a:cubicBezTo>
                  <a:pt x="3894083" y="63062"/>
                  <a:pt x="3900572" y="53481"/>
                  <a:pt x="3909848" y="47297"/>
                </a:cubicBezTo>
                <a:cubicBezTo>
                  <a:pt x="3916762" y="42688"/>
                  <a:pt x="3926065" y="43130"/>
                  <a:pt x="3933497" y="39414"/>
                </a:cubicBezTo>
                <a:cubicBezTo>
                  <a:pt x="3941971" y="35177"/>
                  <a:pt x="3948671" y="27886"/>
                  <a:pt x="3957145" y="23649"/>
                </a:cubicBezTo>
                <a:cubicBezTo>
                  <a:pt x="3998076" y="3184"/>
                  <a:pt x="3965765" y="30794"/>
                  <a:pt x="3996559" y="0"/>
                </a:cubicBezTo>
                <a:lnTo>
                  <a:pt x="4004441" y="15766"/>
                </a:lnTo>
                <a:lnTo>
                  <a:pt x="3988676" y="15766"/>
                </a:lnTo>
                <a:lnTo>
                  <a:pt x="3980793" y="31531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Freeform 12"/>
          <p:cNvSpPr/>
          <p:nvPr/>
        </p:nvSpPr>
        <p:spPr>
          <a:xfrm>
            <a:off x="3665484" y="2459422"/>
            <a:ext cx="1363717" cy="725213"/>
          </a:xfrm>
          <a:custGeom>
            <a:avLst/>
            <a:gdLst>
              <a:gd name="connsiteX0" fmla="*/ 0 w 1363717"/>
              <a:gd name="connsiteY0" fmla="*/ 662151 h 725213"/>
              <a:gd name="connsiteX1" fmla="*/ 78827 w 1363717"/>
              <a:gd name="connsiteY1" fmla="*/ 693682 h 725213"/>
              <a:gd name="connsiteX2" fmla="*/ 102476 w 1363717"/>
              <a:gd name="connsiteY2" fmla="*/ 701565 h 725213"/>
              <a:gd name="connsiteX3" fmla="*/ 149772 w 1363717"/>
              <a:gd name="connsiteY3" fmla="*/ 709448 h 725213"/>
              <a:gd name="connsiteX4" fmla="*/ 189186 w 1363717"/>
              <a:gd name="connsiteY4" fmla="*/ 717331 h 725213"/>
              <a:gd name="connsiteX5" fmla="*/ 331076 w 1363717"/>
              <a:gd name="connsiteY5" fmla="*/ 725213 h 725213"/>
              <a:gd name="connsiteX6" fmla="*/ 496614 w 1363717"/>
              <a:gd name="connsiteY6" fmla="*/ 717331 h 725213"/>
              <a:gd name="connsiteX7" fmla="*/ 567558 w 1363717"/>
              <a:gd name="connsiteY7" fmla="*/ 693682 h 725213"/>
              <a:gd name="connsiteX8" fmla="*/ 599089 w 1363717"/>
              <a:gd name="connsiteY8" fmla="*/ 685800 h 725213"/>
              <a:gd name="connsiteX9" fmla="*/ 622738 w 1363717"/>
              <a:gd name="connsiteY9" fmla="*/ 677917 h 725213"/>
              <a:gd name="connsiteX10" fmla="*/ 670034 w 1363717"/>
              <a:gd name="connsiteY10" fmla="*/ 646386 h 725213"/>
              <a:gd name="connsiteX11" fmla="*/ 725214 w 1363717"/>
              <a:gd name="connsiteY11" fmla="*/ 622738 h 725213"/>
              <a:gd name="connsiteX12" fmla="*/ 764627 w 1363717"/>
              <a:gd name="connsiteY12" fmla="*/ 591207 h 725213"/>
              <a:gd name="connsiteX13" fmla="*/ 788276 w 1363717"/>
              <a:gd name="connsiteY13" fmla="*/ 567558 h 725213"/>
              <a:gd name="connsiteX14" fmla="*/ 835572 w 1363717"/>
              <a:gd name="connsiteY14" fmla="*/ 536027 h 725213"/>
              <a:gd name="connsiteX15" fmla="*/ 859220 w 1363717"/>
              <a:gd name="connsiteY15" fmla="*/ 520262 h 725213"/>
              <a:gd name="connsiteX16" fmla="*/ 906517 w 1363717"/>
              <a:gd name="connsiteY16" fmla="*/ 488731 h 725213"/>
              <a:gd name="connsiteX17" fmla="*/ 953814 w 1363717"/>
              <a:gd name="connsiteY17" fmla="*/ 449317 h 725213"/>
              <a:gd name="connsiteX18" fmla="*/ 977462 w 1363717"/>
              <a:gd name="connsiteY18" fmla="*/ 433551 h 725213"/>
              <a:gd name="connsiteX19" fmla="*/ 1032641 w 1363717"/>
              <a:gd name="connsiteY19" fmla="*/ 386255 h 725213"/>
              <a:gd name="connsiteX20" fmla="*/ 1056289 w 1363717"/>
              <a:gd name="connsiteY20" fmla="*/ 354724 h 725213"/>
              <a:gd name="connsiteX21" fmla="*/ 1079938 w 1363717"/>
              <a:gd name="connsiteY21" fmla="*/ 331076 h 725213"/>
              <a:gd name="connsiteX22" fmla="*/ 1135117 w 1363717"/>
              <a:gd name="connsiteY22" fmla="*/ 268013 h 725213"/>
              <a:gd name="connsiteX23" fmla="*/ 1166648 w 1363717"/>
              <a:gd name="connsiteY23" fmla="*/ 220717 h 725213"/>
              <a:gd name="connsiteX24" fmla="*/ 1182414 w 1363717"/>
              <a:gd name="connsiteY24" fmla="*/ 197069 h 725213"/>
              <a:gd name="connsiteX25" fmla="*/ 1206062 w 1363717"/>
              <a:gd name="connsiteY25" fmla="*/ 173420 h 725213"/>
              <a:gd name="connsiteX26" fmla="*/ 1245476 w 1363717"/>
              <a:gd name="connsiteY26" fmla="*/ 118241 h 725213"/>
              <a:gd name="connsiteX27" fmla="*/ 1284889 w 1363717"/>
              <a:gd name="connsiteY27" fmla="*/ 47296 h 725213"/>
              <a:gd name="connsiteX28" fmla="*/ 1308538 w 1363717"/>
              <a:gd name="connsiteY28" fmla="*/ 31531 h 725213"/>
              <a:gd name="connsiteX29" fmla="*/ 1332186 w 1363717"/>
              <a:gd name="connsiteY29" fmla="*/ 7882 h 725213"/>
              <a:gd name="connsiteX30" fmla="*/ 1363717 w 1363717"/>
              <a:gd name="connsiteY30" fmla="*/ 0 h 725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363717" h="725213">
                <a:moveTo>
                  <a:pt x="0" y="662151"/>
                </a:moveTo>
                <a:cubicBezTo>
                  <a:pt x="26276" y="672661"/>
                  <a:pt x="51979" y="684733"/>
                  <a:pt x="78827" y="693682"/>
                </a:cubicBezTo>
                <a:cubicBezTo>
                  <a:pt x="86710" y="696310"/>
                  <a:pt x="94364" y="699762"/>
                  <a:pt x="102476" y="701565"/>
                </a:cubicBezTo>
                <a:cubicBezTo>
                  <a:pt x="118078" y="705032"/>
                  <a:pt x="134047" y="706589"/>
                  <a:pt x="149772" y="709448"/>
                </a:cubicBezTo>
                <a:cubicBezTo>
                  <a:pt x="162954" y="711845"/>
                  <a:pt x="175838" y="716170"/>
                  <a:pt x="189186" y="717331"/>
                </a:cubicBezTo>
                <a:cubicBezTo>
                  <a:pt x="236378" y="721434"/>
                  <a:pt x="283779" y="722586"/>
                  <a:pt x="331076" y="725213"/>
                </a:cubicBezTo>
                <a:cubicBezTo>
                  <a:pt x="386255" y="722586"/>
                  <a:pt x="441535" y="721568"/>
                  <a:pt x="496614" y="717331"/>
                </a:cubicBezTo>
                <a:cubicBezTo>
                  <a:pt x="547325" y="713430"/>
                  <a:pt x="524241" y="709926"/>
                  <a:pt x="567558" y="693682"/>
                </a:cubicBezTo>
                <a:cubicBezTo>
                  <a:pt x="577702" y="689878"/>
                  <a:pt x="588672" y="688776"/>
                  <a:pt x="599089" y="685800"/>
                </a:cubicBezTo>
                <a:cubicBezTo>
                  <a:pt x="607079" y="683517"/>
                  <a:pt x="614855" y="680545"/>
                  <a:pt x="622738" y="677917"/>
                </a:cubicBezTo>
                <a:cubicBezTo>
                  <a:pt x="638503" y="667407"/>
                  <a:pt x="652059" y="652378"/>
                  <a:pt x="670034" y="646386"/>
                </a:cubicBezTo>
                <a:cubicBezTo>
                  <a:pt x="704831" y="634787"/>
                  <a:pt x="686251" y="642219"/>
                  <a:pt x="725214" y="622738"/>
                </a:cubicBezTo>
                <a:cubicBezTo>
                  <a:pt x="760472" y="569848"/>
                  <a:pt x="718938" y="621666"/>
                  <a:pt x="764627" y="591207"/>
                </a:cubicBezTo>
                <a:cubicBezTo>
                  <a:pt x="773903" y="585023"/>
                  <a:pt x="779476" y="574402"/>
                  <a:pt x="788276" y="567558"/>
                </a:cubicBezTo>
                <a:cubicBezTo>
                  <a:pt x="803232" y="555925"/>
                  <a:pt x="819807" y="546537"/>
                  <a:pt x="835572" y="536027"/>
                </a:cubicBezTo>
                <a:cubicBezTo>
                  <a:pt x="843455" y="530772"/>
                  <a:pt x="852521" y="526961"/>
                  <a:pt x="859220" y="520262"/>
                </a:cubicBezTo>
                <a:cubicBezTo>
                  <a:pt x="888744" y="490738"/>
                  <a:pt x="872293" y="500138"/>
                  <a:pt x="906517" y="488731"/>
                </a:cubicBezTo>
                <a:cubicBezTo>
                  <a:pt x="965230" y="449587"/>
                  <a:pt x="893119" y="499896"/>
                  <a:pt x="953814" y="449317"/>
                </a:cubicBezTo>
                <a:cubicBezTo>
                  <a:pt x="961092" y="443252"/>
                  <a:pt x="970269" y="439717"/>
                  <a:pt x="977462" y="433551"/>
                </a:cubicBezTo>
                <a:cubicBezTo>
                  <a:pt x="1044358" y="376211"/>
                  <a:pt x="978355" y="422445"/>
                  <a:pt x="1032641" y="386255"/>
                </a:cubicBezTo>
                <a:cubicBezTo>
                  <a:pt x="1040524" y="375745"/>
                  <a:pt x="1047739" y="364699"/>
                  <a:pt x="1056289" y="354724"/>
                </a:cubicBezTo>
                <a:cubicBezTo>
                  <a:pt x="1063544" y="346260"/>
                  <a:pt x="1073094" y="339876"/>
                  <a:pt x="1079938" y="331076"/>
                </a:cubicBezTo>
                <a:cubicBezTo>
                  <a:pt x="1129460" y="267405"/>
                  <a:pt x="1089336" y="298535"/>
                  <a:pt x="1135117" y="268013"/>
                </a:cubicBezTo>
                <a:lnTo>
                  <a:pt x="1166648" y="220717"/>
                </a:lnTo>
                <a:cubicBezTo>
                  <a:pt x="1171903" y="212834"/>
                  <a:pt x="1175715" y="203768"/>
                  <a:pt x="1182414" y="197069"/>
                </a:cubicBezTo>
                <a:lnTo>
                  <a:pt x="1206062" y="173420"/>
                </a:lnTo>
                <a:cubicBezTo>
                  <a:pt x="1223874" y="119986"/>
                  <a:pt x="1198717" y="183705"/>
                  <a:pt x="1245476" y="118241"/>
                </a:cubicBezTo>
                <a:cubicBezTo>
                  <a:pt x="1271612" y="81651"/>
                  <a:pt x="1220786" y="90029"/>
                  <a:pt x="1284889" y="47296"/>
                </a:cubicBezTo>
                <a:cubicBezTo>
                  <a:pt x="1292772" y="42041"/>
                  <a:pt x="1301260" y="37596"/>
                  <a:pt x="1308538" y="31531"/>
                </a:cubicBezTo>
                <a:cubicBezTo>
                  <a:pt x="1317102" y="24394"/>
                  <a:pt x="1322507" y="13413"/>
                  <a:pt x="1332186" y="7882"/>
                </a:cubicBezTo>
                <a:cubicBezTo>
                  <a:pt x="1341592" y="2507"/>
                  <a:pt x="1363717" y="0"/>
                  <a:pt x="1363717" y="0"/>
                </a:cubicBez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Freeform 13"/>
          <p:cNvSpPr/>
          <p:nvPr/>
        </p:nvSpPr>
        <p:spPr>
          <a:xfrm>
            <a:off x="3720663" y="2412125"/>
            <a:ext cx="3917731" cy="1158766"/>
          </a:xfrm>
          <a:custGeom>
            <a:avLst/>
            <a:gdLst>
              <a:gd name="connsiteX0" fmla="*/ 0 w 3917731"/>
              <a:gd name="connsiteY0" fmla="*/ 977462 h 1158766"/>
              <a:gd name="connsiteX1" fmla="*/ 39414 w 3917731"/>
              <a:gd name="connsiteY1" fmla="*/ 969579 h 1158766"/>
              <a:gd name="connsiteX2" fmla="*/ 118241 w 3917731"/>
              <a:gd name="connsiteY2" fmla="*/ 961697 h 1158766"/>
              <a:gd name="connsiteX3" fmla="*/ 212835 w 3917731"/>
              <a:gd name="connsiteY3" fmla="*/ 938048 h 1158766"/>
              <a:gd name="connsiteX4" fmla="*/ 323193 w 3917731"/>
              <a:gd name="connsiteY4" fmla="*/ 914400 h 1158766"/>
              <a:gd name="connsiteX5" fmla="*/ 370490 w 3917731"/>
              <a:gd name="connsiteY5" fmla="*/ 890752 h 1158766"/>
              <a:gd name="connsiteX6" fmla="*/ 394138 w 3917731"/>
              <a:gd name="connsiteY6" fmla="*/ 882869 h 1158766"/>
              <a:gd name="connsiteX7" fmla="*/ 449317 w 3917731"/>
              <a:gd name="connsiteY7" fmla="*/ 843455 h 1158766"/>
              <a:gd name="connsiteX8" fmla="*/ 480848 w 3917731"/>
              <a:gd name="connsiteY8" fmla="*/ 835573 h 1158766"/>
              <a:gd name="connsiteX9" fmla="*/ 504497 w 3917731"/>
              <a:gd name="connsiteY9" fmla="*/ 819807 h 1158766"/>
              <a:gd name="connsiteX10" fmla="*/ 536028 w 3917731"/>
              <a:gd name="connsiteY10" fmla="*/ 804042 h 1158766"/>
              <a:gd name="connsiteX11" fmla="*/ 567559 w 3917731"/>
              <a:gd name="connsiteY11" fmla="*/ 780393 h 1158766"/>
              <a:gd name="connsiteX12" fmla="*/ 591207 w 3917731"/>
              <a:gd name="connsiteY12" fmla="*/ 772510 h 1158766"/>
              <a:gd name="connsiteX13" fmla="*/ 622738 w 3917731"/>
              <a:gd name="connsiteY13" fmla="*/ 756745 h 1158766"/>
              <a:gd name="connsiteX14" fmla="*/ 693683 w 3917731"/>
              <a:gd name="connsiteY14" fmla="*/ 701566 h 1158766"/>
              <a:gd name="connsiteX15" fmla="*/ 717331 w 3917731"/>
              <a:gd name="connsiteY15" fmla="*/ 685800 h 1158766"/>
              <a:gd name="connsiteX16" fmla="*/ 740979 w 3917731"/>
              <a:gd name="connsiteY16" fmla="*/ 670035 h 1158766"/>
              <a:gd name="connsiteX17" fmla="*/ 772510 w 3917731"/>
              <a:gd name="connsiteY17" fmla="*/ 638504 h 1158766"/>
              <a:gd name="connsiteX18" fmla="*/ 819807 w 3917731"/>
              <a:gd name="connsiteY18" fmla="*/ 606973 h 1158766"/>
              <a:gd name="connsiteX19" fmla="*/ 867104 w 3917731"/>
              <a:gd name="connsiteY19" fmla="*/ 559676 h 1158766"/>
              <a:gd name="connsiteX20" fmla="*/ 890752 w 3917731"/>
              <a:gd name="connsiteY20" fmla="*/ 536028 h 1158766"/>
              <a:gd name="connsiteX21" fmla="*/ 906517 w 3917731"/>
              <a:gd name="connsiteY21" fmla="*/ 488731 h 1158766"/>
              <a:gd name="connsiteX22" fmla="*/ 938048 w 3917731"/>
              <a:gd name="connsiteY22" fmla="*/ 441435 h 1158766"/>
              <a:gd name="connsiteX23" fmla="*/ 961697 w 3917731"/>
              <a:gd name="connsiteY23" fmla="*/ 394138 h 1158766"/>
              <a:gd name="connsiteX24" fmla="*/ 993228 w 3917731"/>
              <a:gd name="connsiteY24" fmla="*/ 354724 h 1158766"/>
              <a:gd name="connsiteX25" fmla="*/ 1008993 w 3917731"/>
              <a:gd name="connsiteY25" fmla="*/ 331076 h 1158766"/>
              <a:gd name="connsiteX26" fmla="*/ 1032641 w 3917731"/>
              <a:gd name="connsiteY26" fmla="*/ 315310 h 1158766"/>
              <a:gd name="connsiteX27" fmla="*/ 1064172 w 3917731"/>
              <a:gd name="connsiteY27" fmla="*/ 291662 h 1158766"/>
              <a:gd name="connsiteX28" fmla="*/ 1111469 w 3917731"/>
              <a:gd name="connsiteY28" fmla="*/ 260131 h 1158766"/>
              <a:gd name="connsiteX29" fmla="*/ 1150883 w 3917731"/>
              <a:gd name="connsiteY29" fmla="*/ 212835 h 1158766"/>
              <a:gd name="connsiteX30" fmla="*/ 1174531 w 3917731"/>
              <a:gd name="connsiteY30" fmla="*/ 204952 h 1158766"/>
              <a:gd name="connsiteX31" fmla="*/ 1221828 w 3917731"/>
              <a:gd name="connsiteY31" fmla="*/ 173421 h 1158766"/>
              <a:gd name="connsiteX32" fmla="*/ 1245476 w 3917731"/>
              <a:gd name="connsiteY32" fmla="*/ 157655 h 1158766"/>
              <a:gd name="connsiteX33" fmla="*/ 1269124 w 3917731"/>
              <a:gd name="connsiteY33" fmla="*/ 149773 h 1158766"/>
              <a:gd name="connsiteX34" fmla="*/ 1292772 w 3917731"/>
              <a:gd name="connsiteY34" fmla="*/ 134007 h 1158766"/>
              <a:gd name="connsiteX35" fmla="*/ 1332186 w 3917731"/>
              <a:gd name="connsiteY35" fmla="*/ 126124 h 1158766"/>
              <a:gd name="connsiteX36" fmla="*/ 1418897 w 3917731"/>
              <a:gd name="connsiteY36" fmla="*/ 110359 h 1158766"/>
              <a:gd name="connsiteX37" fmla="*/ 1568669 w 3917731"/>
              <a:gd name="connsiteY37" fmla="*/ 126124 h 1158766"/>
              <a:gd name="connsiteX38" fmla="*/ 1623848 w 3917731"/>
              <a:gd name="connsiteY38" fmla="*/ 165538 h 1158766"/>
              <a:gd name="connsiteX39" fmla="*/ 1647497 w 3917731"/>
              <a:gd name="connsiteY39" fmla="*/ 173421 h 1158766"/>
              <a:gd name="connsiteX40" fmla="*/ 1671145 w 3917731"/>
              <a:gd name="connsiteY40" fmla="*/ 189186 h 1158766"/>
              <a:gd name="connsiteX41" fmla="*/ 1749972 w 3917731"/>
              <a:gd name="connsiteY41" fmla="*/ 236483 h 1158766"/>
              <a:gd name="connsiteX42" fmla="*/ 1805152 w 3917731"/>
              <a:gd name="connsiteY42" fmla="*/ 283779 h 1158766"/>
              <a:gd name="connsiteX43" fmla="*/ 1860331 w 3917731"/>
              <a:gd name="connsiteY43" fmla="*/ 323193 h 1158766"/>
              <a:gd name="connsiteX44" fmla="*/ 1883979 w 3917731"/>
              <a:gd name="connsiteY44" fmla="*/ 346842 h 1158766"/>
              <a:gd name="connsiteX45" fmla="*/ 1931276 w 3917731"/>
              <a:gd name="connsiteY45" fmla="*/ 378373 h 1158766"/>
              <a:gd name="connsiteX46" fmla="*/ 1978572 w 3917731"/>
              <a:gd name="connsiteY46" fmla="*/ 449317 h 1158766"/>
              <a:gd name="connsiteX47" fmla="*/ 1994338 w 3917731"/>
              <a:gd name="connsiteY47" fmla="*/ 472966 h 1158766"/>
              <a:gd name="connsiteX48" fmla="*/ 2002221 w 3917731"/>
              <a:gd name="connsiteY48" fmla="*/ 496614 h 1158766"/>
              <a:gd name="connsiteX49" fmla="*/ 2049517 w 3917731"/>
              <a:gd name="connsiteY49" fmla="*/ 520262 h 1158766"/>
              <a:gd name="connsiteX50" fmla="*/ 2128345 w 3917731"/>
              <a:gd name="connsiteY50" fmla="*/ 575442 h 1158766"/>
              <a:gd name="connsiteX51" fmla="*/ 2151993 w 3917731"/>
              <a:gd name="connsiteY51" fmla="*/ 591207 h 1158766"/>
              <a:gd name="connsiteX52" fmla="*/ 2199290 w 3917731"/>
              <a:gd name="connsiteY52" fmla="*/ 646386 h 1158766"/>
              <a:gd name="connsiteX53" fmla="*/ 2238704 w 3917731"/>
              <a:gd name="connsiteY53" fmla="*/ 670035 h 1158766"/>
              <a:gd name="connsiteX54" fmla="*/ 2317531 w 3917731"/>
              <a:gd name="connsiteY54" fmla="*/ 717331 h 1158766"/>
              <a:gd name="connsiteX55" fmla="*/ 2372710 w 3917731"/>
              <a:gd name="connsiteY55" fmla="*/ 788276 h 1158766"/>
              <a:gd name="connsiteX56" fmla="*/ 2388476 w 3917731"/>
              <a:gd name="connsiteY56" fmla="*/ 811924 h 1158766"/>
              <a:gd name="connsiteX57" fmla="*/ 2412124 w 3917731"/>
              <a:gd name="connsiteY57" fmla="*/ 859221 h 1158766"/>
              <a:gd name="connsiteX58" fmla="*/ 2427890 w 3917731"/>
              <a:gd name="connsiteY58" fmla="*/ 890752 h 1158766"/>
              <a:gd name="connsiteX59" fmla="*/ 2459421 w 3917731"/>
              <a:gd name="connsiteY59" fmla="*/ 938048 h 1158766"/>
              <a:gd name="connsiteX60" fmla="*/ 2483069 w 3917731"/>
              <a:gd name="connsiteY60" fmla="*/ 993228 h 1158766"/>
              <a:gd name="connsiteX61" fmla="*/ 2490952 w 3917731"/>
              <a:gd name="connsiteY61" fmla="*/ 1016876 h 1158766"/>
              <a:gd name="connsiteX62" fmla="*/ 2514600 w 3917731"/>
              <a:gd name="connsiteY62" fmla="*/ 1032642 h 1158766"/>
              <a:gd name="connsiteX63" fmla="*/ 2538248 w 3917731"/>
              <a:gd name="connsiteY63" fmla="*/ 1087821 h 1158766"/>
              <a:gd name="connsiteX64" fmla="*/ 2561897 w 3917731"/>
              <a:gd name="connsiteY64" fmla="*/ 1095704 h 1158766"/>
              <a:gd name="connsiteX65" fmla="*/ 2585545 w 3917731"/>
              <a:gd name="connsiteY65" fmla="*/ 1111469 h 1158766"/>
              <a:gd name="connsiteX66" fmla="*/ 2609193 w 3917731"/>
              <a:gd name="connsiteY66" fmla="*/ 1119352 h 1158766"/>
              <a:gd name="connsiteX67" fmla="*/ 2695904 w 3917731"/>
              <a:gd name="connsiteY67" fmla="*/ 1158766 h 1158766"/>
              <a:gd name="connsiteX68" fmla="*/ 2782614 w 3917731"/>
              <a:gd name="connsiteY68" fmla="*/ 1150883 h 1158766"/>
              <a:gd name="connsiteX69" fmla="*/ 2822028 w 3917731"/>
              <a:gd name="connsiteY69" fmla="*/ 1103586 h 1158766"/>
              <a:gd name="connsiteX70" fmla="*/ 2845676 w 3917731"/>
              <a:gd name="connsiteY70" fmla="*/ 1087821 h 1158766"/>
              <a:gd name="connsiteX71" fmla="*/ 2877207 w 3917731"/>
              <a:gd name="connsiteY71" fmla="*/ 1048407 h 1158766"/>
              <a:gd name="connsiteX72" fmla="*/ 2885090 w 3917731"/>
              <a:gd name="connsiteY72" fmla="*/ 1024759 h 1158766"/>
              <a:gd name="connsiteX73" fmla="*/ 2900855 w 3917731"/>
              <a:gd name="connsiteY73" fmla="*/ 1001110 h 1158766"/>
              <a:gd name="connsiteX74" fmla="*/ 2924504 w 3917731"/>
              <a:gd name="connsiteY74" fmla="*/ 953814 h 1158766"/>
              <a:gd name="connsiteX75" fmla="*/ 2932386 w 3917731"/>
              <a:gd name="connsiteY75" fmla="*/ 930166 h 1158766"/>
              <a:gd name="connsiteX76" fmla="*/ 2971800 w 3917731"/>
              <a:gd name="connsiteY76" fmla="*/ 874986 h 1158766"/>
              <a:gd name="connsiteX77" fmla="*/ 3026979 w 3917731"/>
              <a:gd name="connsiteY77" fmla="*/ 811924 h 1158766"/>
              <a:gd name="connsiteX78" fmla="*/ 3058510 w 3917731"/>
              <a:gd name="connsiteY78" fmla="*/ 764628 h 1158766"/>
              <a:gd name="connsiteX79" fmla="*/ 3090041 w 3917731"/>
              <a:gd name="connsiteY79" fmla="*/ 717331 h 1158766"/>
              <a:gd name="connsiteX80" fmla="*/ 3105807 w 3917731"/>
              <a:gd name="connsiteY80" fmla="*/ 693683 h 1158766"/>
              <a:gd name="connsiteX81" fmla="*/ 3129455 w 3917731"/>
              <a:gd name="connsiteY81" fmla="*/ 670035 h 1158766"/>
              <a:gd name="connsiteX82" fmla="*/ 3145221 w 3917731"/>
              <a:gd name="connsiteY82" fmla="*/ 646386 h 1158766"/>
              <a:gd name="connsiteX83" fmla="*/ 3153104 w 3917731"/>
              <a:gd name="connsiteY83" fmla="*/ 622738 h 1158766"/>
              <a:gd name="connsiteX84" fmla="*/ 3176752 w 3917731"/>
              <a:gd name="connsiteY84" fmla="*/ 606973 h 1158766"/>
              <a:gd name="connsiteX85" fmla="*/ 3208283 w 3917731"/>
              <a:gd name="connsiteY85" fmla="*/ 559676 h 1158766"/>
              <a:gd name="connsiteX86" fmla="*/ 3224048 w 3917731"/>
              <a:gd name="connsiteY86" fmla="*/ 536028 h 1158766"/>
              <a:gd name="connsiteX87" fmla="*/ 3271345 w 3917731"/>
              <a:gd name="connsiteY87" fmla="*/ 488731 h 1158766"/>
              <a:gd name="connsiteX88" fmla="*/ 3294993 w 3917731"/>
              <a:gd name="connsiteY88" fmla="*/ 465083 h 1158766"/>
              <a:gd name="connsiteX89" fmla="*/ 3310759 w 3917731"/>
              <a:gd name="connsiteY89" fmla="*/ 441435 h 1158766"/>
              <a:gd name="connsiteX90" fmla="*/ 3334407 w 3917731"/>
              <a:gd name="connsiteY90" fmla="*/ 425669 h 1158766"/>
              <a:gd name="connsiteX91" fmla="*/ 3358055 w 3917731"/>
              <a:gd name="connsiteY91" fmla="*/ 402021 h 1158766"/>
              <a:gd name="connsiteX92" fmla="*/ 3405352 w 3917731"/>
              <a:gd name="connsiteY92" fmla="*/ 370490 h 1158766"/>
              <a:gd name="connsiteX93" fmla="*/ 3444766 w 3917731"/>
              <a:gd name="connsiteY93" fmla="*/ 338959 h 1158766"/>
              <a:gd name="connsiteX94" fmla="*/ 3468414 w 3917731"/>
              <a:gd name="connsiteY94" fmla="*/ 315310 h 1158766"/>
              <a:gd name="connsiteX95" fmla="*/ 3523593 w 3917731"/>
              <a:gd name="connsiteY95" fmla="*/ 283779 h 1158766"/>
              <a:gd name="connsiteX96" fmla="*/ 3555124 w 3917731"/>
              <a:gd name="connsiteY96" fmla="*/ 260131 h 1158766"/>
              <a:gd name="connsiteX97" fmla="*/ 3602421 w 3917731"/>
              <a:gd name="connsiteY97" fmla="*/ 228600 h 1158766"/>
              <a:gd name="connsiteX98" fmla="*/ 3649717 w 3917731"/>
              <a:gd name="connsiteY98" fmla="*/ 181304 h 1158766"/>
              <a:gd name="connsiteX99" fmla="*/ 3673366 w 3917731"/>
              <a:gd name="connsiteY99" fmla="*/ 165538 h 1158766"/>
              <a:gd name="connsiteX100" fmla="*/ 3720662 w 3917731"/>
              <a:gd name="connsiteY100" fmla="*/ 118242 h 1158766"/>
              <a:gd name="connsiteX101" fmla="*/ 3752193 w 3917731"/>
              <a:gd name="connsiteY101" fmla="*/ 102476 h 1158766"/>
              <a:gd name="connsiteX102" fmla="*/ 3775841 w 3917731"/>
              <a:gd name="connsiteY102" fmla="*/ 78828 h 1158766"/>
              <a:gd name="connsiteX103" fmla="*/ 3823138 w 3917731"/>
              <a:gd name="connsiteY103" fmla="*/ 47297 h 1158766"/>
              <a:gd name="connsiteX104" fmla="*/ 3846786 w 3917731"/>
              <a:gd name="connsiteY104" fmla="*/ 31531 h 1158766"/>
              <a:gd name="connsiteX105" fmla="*/ 3894083 w 3917731"/>
              <a:gd name="connsiteY105" fmla="*/ 7883 h 1158766"/>
              <a:gd name="connsiteX106" fmla="*/ 3917731 w 3917731"/>
              <a:gd name="connsiteY106" fmla="*/ 0 h 1158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</a:cxnLst>
            <a:rect l="l" t="t" r="r" b="b"/>
            <a:pathLst>
              <a:path w="3917731" h="1158766">
                <a:moveTo>
                  <a:pt x="0" y="977462"/>
                </a:moveTo>
                <a:cubicBezTo>
                  <a:pt x="13138" y="974834"/>
                  <a:pt x="26133" y="971350"/>
                  <a:pt x="39414" y="969579"/>
                </a:cubicBezTo>
                <a:cubicBezTo>
                  <a:pt x="65589" y="966089"/>
                  <a:pt x="92194" y="966038"/>
                  <a:pt x="118241" y="961697"/>
                </a:cubicBezTo>
                <a:cubicBezTo>
                  <a:pt x="165564" y="953810"/>
                  <a:pt x="173408" y="945933"/>
                  <a:pt x="212835" y="938048"/>
                </a:cubicBezTo>
                <a:cubicBezTo>
                  <a:pt x="243007" y="932014"/>
                  <a:pt x="289633" y="923989"/>
                  <a:pt x="323193" y="914400"/>
                </a:cubicBezTo>
                <a:cubicBezTo>
                  <a:pt x="369421" y="901191"/>
                  <a:pt x="324429" y="913782"/>
                  <a:pt x="370490" y="890752"/>
                </a:cubicBezTo>
                <a:cubicBezTo>
                  <a:pt x="377922" y="887036"/>
                  <a:pt x="386255" y="885497"/>
                  <a:pt x="394138" y="882869"/>
                </a:cubicBezTo>
                <a:cubicBezTo>
                  <a:pt x="397723" y="880181"/>
                  <a:pt x="440356" y="847296"/>
                  <a:pt x="449317" y="843455"/>
                </a:cubicBezTo>
                <a:cubicBezTo>
                  <a:pt x="459275" y="839187"/>
                  <a:pt x="470338" y="838200"/>
                  <a:pt x="480848" y="835573"/>
                </a:cubicBezTo>
                <a:cubicBezTo>
                  <a:pt x="488731" y="830318"/>
                  <a:pt x="496271" y="824507"/>
                  <a:pt x="504497" y="819807"/>
                </a:cubicBezTo>
                <a:cubicBezTo>
                  <a:pt x="514700" y="813977"/>
                  <a:pt x="526063" y="810270"/>
                  <a:pt x="536028" y="804042"/>
                </a:cubicBezTo>
                <a:cubicBezTo>
                  <a:pt x="547169" y="797079"/>
                  <a:pt x="556152" y="786911"/>
                  <a:pt x="567559" y="780393"/>
                </a:cubicBezTo>
                <a:cubicBezTo>
                  <a:pt x="574773" y="776270"/>
                  <a:pt x="583570" y="775783"/>
                  <a:pt x="591207" y="772510"/>
                </a:cubicBezTo>
                <a:cubicBezTo>
                  <a:pt x="602008" y="767881"/>
                  <a:pt x="612228" y="762000"/>
                  <a:pt x="622738" y="756745"/>
                </a:cubicBezTo>
                <a:cubicBezTo>
                  <a:pt x="659785" y="719698"/>
                  <a:pt x="637108" y="739283"/>
                  <a:pt x="693683" y="701566"/>
                </a:cubicBezTo>
                <a:lnTo>
                  <a:pt x="717331" y="685800"/>
                </a:lnTo>
                <a:cubicBezTo>
                  <a:pt x="725214" y="680545"/>
                  <a:pt x="734280" y="676734"/>
                  <a:pt x="740979" y="670035"/>
                </a:cubicBezTo>
                <a:cubicBezTo>
                  <a:pt x="751489" y="659525"/>
                  <a:pt x="760903" y="647789"/>
                  <a:pt x="772510" y="638504"/>
                </a:cubicBezTo>
                <a:cubicBezTo>
                  <a:pt x="787306" y="626667"/>
                  <a:pt x="806409" y="620371"/>
                  <a:pt x="819807" y="606973"/>
                </a:cubicBezTo>
                <a:lnTo>
                  <a:pt x="867104" y="559676"/>
                </a:lnTo>
                <a:lnTo>
                  <a:pt x="890752" y="536028"/>
                </a:lnTo>
                <a:cubicBezTo>
                  <a:pt x="896007" y="520262"/>
                  <a:pt x="897299" y="502558"/>
                  <a:pt x="906517" y="488731"/>
                </a:cubicBezTo>
                <a:cubicBezTo>
                  <a:pt x="917027" y="472966"/>
                  <a:pt x="932056" y="459410"/>
                  <a:pt x="938048" y="441435"/>
                </a:cubicBezTo>
                <a:cubicBezTo>
                  <a:pt x="948927" y="408798"/>
                  <a:pt x="941322" y="424700"/>
                  <a:pt x="961697" y="394138"/>
                </a:cubicBezTo>
                <a:cubicBezTo>
                  <a:pt x="977041" y="348101"/>
                  <a:pt x="957572" y="390380"/>
                  <a:pt x="993228" y="354724"/>
                </a:cubicBezTo>
                <a:cubicBezTo>
                  <a:pt x="999927" y="348025"/>
                  <a:pt x="1002294" y="337775"/>
                  <a:pt x="1008993" y="331076"/>
                </a:cubicBezTo>
                <a:cubicBezTo>
                  <a:pt x="1015692" y="324377"/>
                  <a:pt x="1024932" y="320817"/>
                  <a:pt x="1032641" y="315310"/>
                </a:cubicBezTo>
                <a:cubicBezTo>
                  <a:pt x="1043332" y="307674"/>
                  <a:pt x="1054197" y="300212"/>
                  <a:pt x="1064172" y="291662"/>
                </a:cubicBezTo>
                <a:cubicBezTo>
                  <a:pt x="1101748" y="259455"/>
                  <a:pt x="1071244" y="273540"/>
                  <a:pt x="1111469" y="260131"/>
                </a:cubicBezTo>
                <a:cubicBezTo>
                  <a:pt x="1123102" y="242682"/>
                  <a:pt x="1132676" y="224973"/>
                  <a:pt x="1150883" y="212835"/>
                </a:cubicBezTo>
                <a:cubicBezTo>
                  <a:pt x="1157797" y="208226"/>
                  <a:pt x="1167268" y="208987"/>
                  <a:pt x="1174531" y="204952"/>
                </a:cubicBezTo>
                <a:cubicBezTo>
                  <a:pt x="1191094" y="195750"/>
                  <a:pt x="1206062" y="183931"/>
                  <a:pt x="1221828" y="173421"/>
                </a:cubicBezTo>
                <a:cubicBezTo>
                  <a:pt x="1229711" y="168166"/>
                  <a:pt x="1236488" y="160651"/>
                  <a:pt x="1245476" y="157655"/>
                </a:cubicBezTo>
                <a:lnTo>
                  <a:pt x="1269124" y="149773"/>
                </a:lnTo>
                <a:cubicBezTo>
                  <a:pt x="1277007" y="144518"/>
                  <a:pt x="1283901" y="137334"/>
                  <a:pt x="1292772" y="134007"/>
                </a:cubicBezTo>
                <a:cubicBezTo>
                  <a:pt x="1305317" y="129302"/>
                  <a:pt x="1319188" y="129373"/>
                  <a:pt x="1332186" y="126124"/>
                </a:cubicBezTo>
                <a:cubicBezTo>
                  <a:pt x="1405090" y="107899"/>
                  <a:pt x="1273254" y="128565"/>
                  <a:pt x="1418897" y="110359"/>
                </a:cubicBezTo>
                <a:cubicBezTo>
                  <a:pt x="1430444" y="111081"/>
                  <a:pt x="1529296" y="106437"/>
                  <a:pt x="1568669" y="126124"/>
                </a:cubicBezTo>
                <a:cubicBezTo>
                  <a:pt x="1593056" y="138317"/>
                  <a:pt x="1598872" y="151266"/>
                  <a:pt x="1623848" y="165538"/>
                </a:cubicBezTo>
                <a:cubicBezTo>
                  <a:pt x="1631063" y="169661"/>
                  <a:pt x="1640065" y="169705"/>
                  <a:pt x="1647497" y="173421"/>
                </a:cubicBezTo>
                <a:cubicBezTo>
                  <a:pt x="1655971" y="177658"/>
                  <a:pt x="1662920" y="184486"/>
                  <a:pt x="1671145" y="189186"/>
                </a:cubicBezTo>
                <a:cubicBezTo>
                  <a:pt x="1700173" y="205774"/>
                  <a:pt x="1724260" y="210772"/>
                  <a:pt x="1749972" y="236483"/>
                </a:cubicBezTo>
                <a:cubicBezTo>
                  <a:pt x="1808668" y="295177"/>
                  <a:pt x="1734348" y="223089"/>
                  <a:pt x="1805152" y="283779"/>
                </a:cubicBezTo>
                <a:cubicBezTo>
                  <a:pt x="1849893" y="322129"/>
                  <a:pt x="1805353" y="295705"/>
                  <a:pt x="1860331" y="323193"/>
                </a:cubicBezTo>
                <a:cubicBezTo>
                  <a:pt x="1868214" y="331076"/>
                  <a:pt x="1875179" y="339998"/>
                  <a:pt x="1883979" y="346842"/>
                </a:cubicBezTo>
                <a:cubicBezTo>
                  <a:pt x="1898936" y="358475"/>
                  <a:pt x="1931276" y="378373"/>
                  <a:pt x="1931276" y="378373"/>
                </a:cubicBezTo>
                <a:lnTo>
                  <a:pt x="1978572" y="449317"/>
                </a:lnTo>
                <a:cubicBezTo>
                  <a:pt x="1983827" y="457200"/>
                  <a:pt x="1991342" y="463978"/>
                  <a:pt x="1994338" y="472966"/>
                </a:cubicBezTo>
                <a:cubicBezTo>
                  <a:pt x="1996966" y="480849"/>
                  <a:pt x="1997030" y="490126"/>
                  <a:pt x="2002221" y="496614"/>
                </a:cubicBezTo>
                <a:cubicBezTo>
                  <a:pt x="2019017" y="517609"/>
                  <a:pt x="2028955" y="508838"/>
                  <a:pt x="2049517" y="520262"/>
                </a:cubicBezTo>
                <a:cubicBezTo>
                  <a:pt x="2082147" y="538390"/>
                  <a:pt x="2099405" y="554771"/>
                  <a:pt x="2128345" y="575442"/>
                </a:cubicBezTo>
                <a:cubicBezTo>
                  <a:pt x="2136054" y="580949"/>
                  <a:pt x="2144110" y="585952"/>
                  <a:pt x="2151993" y="591207"/>
                </a:cubicBezTo>
                <a:cubicBezTo>
                  <a:pt x="2165696" y="609478"/>
                  <a:pt x="2180465" y="632267"/>
                  <a:pt x="2199290" y="646386"/>
                </a:cubicBezTo>
                <a:cubicBezTo>
                  <a:pt x="2211547" y="655579"/>
                  <a:pt x="2225778" y="661809"/>
                  <a:pt x="2238704" y="670035"/>
                </a:cubicBezTo>
                <a:cubicBezTo>
                  <a:pt x="2308456" y="714424"/>
                  <a:pt x="2261189" y="689161"/>
                  <a:pt x="2317531" y="717331"/>
                </a:cubicBezTo>
                <a:cubicBezTo>
                  <a:pt x="2354578" y="754378"/>
                  <a:pt x="2334993" y="731701"/>
                  <a:pt x="2372710" y="788276"/>
                </a:cubicBezTo>
                <a:lnTo>
                  <a:pt x="2388476" y="811924"/>
                </a:lnTo>
                <a:cubicBezTo>
                  <a:pt x="2402928" y="855281"/>
                  <a:pt x="2387676" y="816437"/>
                  <a:pt x="2412124" y="859221"/>
                </a:cubicBezTo>
                <a:cubicBezTo>
                  <a:pt x="2417954" y="869424"/>
                  <a:pt x="2421844" y="880676"/>
                  <a:pt x="2427890" y="890752"/>
                </a:cubicBezTo>
                <a:cubicBezTo>
                  <a:pt x="2437639" y="906999"/>
                  <a:pt x="2459421" y="938048"/>
                  <a:pt x="2459421" y="938048"/>
                </a:cubicBezTo>
                <a:cubicBezTo>
                  <a:pt x="2477907" y="993506"/>
                  <a:pt x="2453849" y="925047"/>
                  <a:pt x="2483069" y="993228"/>
                </a:cubicBezTo>
                <a:cubicBezTo>
                  <a:pt x="2486342" y="1000865"/>
                  <a:pt x="2485761" y="1010388"/>
                  <a:pt x="2490952" y="1016876"/>
                </a:cubicBezTo>
                <a:cubicBezTo>
                  <a:pt x="2496870" y="1024274"/>
                  <a:pt x="2506717" y="1027387"/>
                  <a:pt x="2514600" y="1032642"/>
                </a:cubicBezTo>
                <a:cubicBezTo>
                  <a:pt x="2519311" y="1046773"/>
                  <a:pt x="2528509" y="1078082"/>
                  <a:pt x="2538248" y="1087821"/>
                </a:cubicBezTo>
                <a:cubicBezTo>
                  <a:pt x="2544124" y="1093697"/>
                  <a:pt x="2554465" y="1091988"/>
                  <a:pt x="2561897" y="1095704"/>
                </a:cubicBezTo>
                <a:cubicBezTo>
                  <a:pt x="2570371" y="1099941"/>
                  <a:pt x="2577071" y="1107232"/>
                  <a:pt x="2585545" y="1111469"/>
                </a:cubicBezTo>
                <a:cubicBezTo>
                  <a:pt x="2592977" y="1115185"/>
                  <a:pt x="2601629" y="1115914"/>
                  <a:pt x="2609193" y="1119352"/>
                </a:cubicBezTo>
                <a:cubicBezTo>
                  <a:pt x="2706119" y="1163410"/>
                  <a:pt x="2640614" y="1140336"/>
                  <a:pt x="2695904" y="1158766"/>
                </a:cubicBezTo>
                <a:cubicBezTo>
                  <a:pt x="2724807" y="1156138"/>
                  <a:pt x="2754708" y="1158856"/>
                  <a:pt x="2782614" y="1150883"/>
                </a:cubicBezTo>
                <a:cubicBezTo>
                  <a:pt x="2800693" y="1145718"/>
                  <a:pt x="2810505" y="1115109"/>
                  <a:pt x="2822028" y="1103586"/>
                </a:cubicBezTo>
                <a:cubicBezTo>
                  <a:pt x="2828727" y="1096887"/>
                  <a:pt x="2837793" y="1093076"/>
                  <a:pt x="2845676" y="1087821"/>
                </a:cubicBezTo>
                <a:cubicBezTo>
                  <a:pt x="2865490" y="1028381"/>
                  <a:pt x="2836458" y="1099344"/>
                  <a:pt x="2877207" y="1048407"/>
                </a:cubicBezTo>
                <a:cubicBezTo>
                  <a:pt x="2882398" y="1041919"/>
                  <a:pt x="2881374" y="1032191"/>
                  <a:pt x="2885090" y="1024759"/>
                </a:cubicBezTo>
                <a:cubicBezTo>
                  <a:pt x="2889327" y="1016285"/>
                  <a:pt x="2896618" y="1009584"/>
                  <a:pt x="2900855" y="1001110"/>
                </a:cubicBezTo>
                <a:cubicBezTo>
                  <a:pt x="2933484" y="935851"/>
                  <a:pt x="2879330" y="1021572"/>
                  <a:pt x="2924504" y="953814"/>
                </a:cubicBezTo>
                <a:cubicBezTo>
                  <a:pt x="2927131" y="945931"/>
                  <a:pt x="2928670" y="937598"/>
                  <a:pt x="2932386" y="930166"/>
                </a:cubicBezTo>
                <a:cubicBezTo>
                  <a:pt x="2938792" y="917353"/>
                  <a:pt x="2965553" y="883911"/>
                  <a:pt x="2971800" y="874986"/>
                </a:cubicBezTo>
                <a:cubicBezTo>
                  <a:pt x="3012034" y="817508"/>
                  <a:pt x="2985842" y="839350"/>
                  <a:pt x="3026979" y="811924"/>
                </a:cubicBezTo>
                <a:cubicBezTo>
                  <a:pt x="3042055" y="766697"/>
                  <a:pt x="3024065" y="808914"/>
                  <a:pt x="3058510" y="764628"/>
                </a:cubicBezTo>
                <a:cubicBezTo>
                  <a:pt x="3070143" y="749671"/>
                  <a:pt x="3079531" y="733097"/>
                  <a:pt x="3090041" y="717331"/>
                </a:cubicBezTo>
                <a:cubicBezTo>
                  <a:pt x="3095296" y="709448"/>
                  <a:pt x="3099108" y="700382"/>
                  <a:pt x="3105807" y="693683"/>
                </a:cubicBezTo>
                <a:cubicBezTo>
                  <a:pt x="3113690" y="685800"/>
                  <a:pt x="3122318" y="678599"/>
                  <a:pt x="3129455" y="670035"/>
                </a:cubicBezTo>
                <a:cubicBezTo>
                  <a:pt x="3135520" y="662757"/>
                  <a:pt x="3140984" y="654860"/>
                  <a:pt x="3145221" y="646386"/>
                </a:cubicBezTo>
                <a:cubicBezTo>
                  <a:pt x="3148937" y="638954"/>
                  <a:pt x="3147913" y="629226"/>
                  <a:pt x="3153104" y="622738"/>
                </a:cubicBezTo>
                <a:cubicBezTo>
                  <a:pt x="3159022" y="615340"/>
                  <a:pt x="3168869" y="612228"/>
                  <a:pt x="3176752" y="606973"/>
                </a:cubicBezTo>
                <a:lnTo>
                  <a:pt x="3208283" y="559676"/>
                </a:lnTo>
                <a:cubicBezTo>
                  <a:pt x="3213538" y="551793"/>
                  <a:pt x="3217349" y="542727"/>
                  <a:pt x="3224048" y="536028"/>
                </a:cubicBezTo>
                <a:lnTo>
                  <a:pt x="3271345" y="488731"/>
                </a:lnTo>
                <a:cubicBezTo>
                  <a:pt x="3279228" y="480848"/>
                  <a:pt x="3288809" y="474358"/>
                  <a:pt x="3294993" y="465083"/>
                </a:cubicBezTo>
                <a:cubicBezTo>
                  <a:pt x="3300248" y="457200"/>
                  <a:pt x="3304060" y="448134"/>
                  <a:pt x="3310759" y="441435"/>
                </a:cubicBezTo>
                <a:cubicBezTo>
                  <a:pt x="3317458" y="434736"/>
                  <a:pt x="3327129" y="431734"/>
                  <a:pt x="3334407" y="425669"/>
                </a:cubicBezTo>
                <a:cubicBezTo>
                  <a:pt x="3342971" y="418532"/>
                  <a:pt x="3349255" y="408865"/>
                  <a:pt x="3358055" y="402021"/>
                </a:cubicBezTo>
                <a:cubicBezTo>
                  <a:pt x="3373012" y="390388"/>
                  <a:pt x="3405352" y="370490"/>
                  <a:pt x="3405352" y="370490"/>
                </a:cubicBezTo>
                <a:cubicBezTo>
                  <a:pt x="3440610" y="317601"/>
                  <a:pt x="3399075" y="369421"/>
                  <a:pt x="3444766" y="338959"/>
                </a:cubicBezTo>
                <a:cubicBezTo>
                  <a:pt x="3454042" y="332775"/>
                  <a:pt x="3459850" y="322447"/>
                  <a:pt x="3468414" y="315310"/>
                </a:cubicBezTo>
                <a:cubicBezTo>
                  <a:pt x="3494444" y="293618"/>
                  <a:pt x="3492761" y="303049"/>
                  <a:pt x="3523593" y="283779"/>
                </a:cubicBezTo>
                <a:cubicBezTo>
                  <a:pt x="3534734" y="276816"/>
                  <a:pt x="3544361" y="267665"/>
                  <a:pt x="3555124" y="260131"/>
                </a:cubicBezTo>
                <a:cubicBezTo>
                  <a:pt x="3570647" y="249265"/>
                  <a:pt x="3589023" y="241998"/>
                  <a:pt x="3602421" y="228600"/>
                </a:cubicBezTo>
                <a:cubicBezTo>
                  <a:pt x="3618186" y="212835"/>
                  <a:pt x="3631166" y="193671"/>
                  <a:pt x="3649717" y="181304"/>
                </a:cubicBezTo>
                <a:cubicBezTo>
                  <a:pt x="3657600" y="176049"/>
                  <a:pt x="3666285" y="171832"/>
                  <a:pt x="3673366" y="165538"/>
                </a:cubicBezTo>
                <a:cubicBezTo>
                  <a:pt x="3690030" y="150726"/>
                  <a:pt x="3700720" y="128213"/>
                  <a:pt x="3720662" y="118242"/>
                </a:cubicBezTo>
                <a:cubicBezTo>
                  <a:pt x="3731172" y="112987"/>
                  <a:pt x="3742631" y="109306"/>
                  <a:pt x="3752193" y="102476"/>
                </a:cubicBezTo>
                <a:cubicBezTo>
                  <a:pt x="3761264" y="95996"/>
                  <a:pt x="3767041" y="85672"/>
                  <a:pt x="3775841" y="78828"/>
                </a:cubicBezTo>
                <a:cubicBezTo>
                  <a:pt x="3790798" y="67195"/>
                  <a:pt x="3807372" y="57807"/>
                  <a:pt x="3823138" y="47297"/>
                </a:cubicBezTo>
                <a:cubicBezTo>
                  <a:pt x="3831021" y="42042"/>
                  <a:pt x="3837798" y="34527"/>
                  <a:pt x="3846786" y="31531"/>
                </a:cubicBezTo>
                <a:cubicBezTo>
                  <a:pt x="3906226" y="11718"/>
                  <a:pt x="3832962" y="38444"/>
                  <a:pt x="3894083" y="7883"/>
                </a:cubicBezTo>
                <a:cubicBezTo>
                  <a:pt x="3901515" y="4167"/>
                  <a:pt x="3917731" y="0"/>
                  <a:pt x="3917731" y="0"/>
                </a:cubicBez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Freeform 14"/>
          <p:cNvSpPr/>
          <p:nvPr/>
        </p:nvSpPr>
        <p:spPr>
          <a:xfrm>
            <a:off x="6700346" y="2073167"/>
            <a:ext cx="449317" cy="307427"/>
          </a:xfrm>
          <a:custGeom>
            <a:avLst/>
            <a:gdLst>
              <a:gd name="connsiteX0" fmla="*/ 181303 w 449317"/>
              <a:gd name="connsiteY0" fmla="*/ 0 h 307427"/>
              <a:gd name="connsiteX1" fmla="*/ 126124 w 449317"/>
              <a:gd name="connsiteY1" fmla="*/ 15765 h 307427"/>
              <a:gd name="connsiteX2" fmla="*/ 70945 w 449317"/>
              <a:gd name="connsiteY2" fmla="*/ 31531 h 307427"/>
              <a:gd name="connsiteX3" fmla="*/ 47296 w 449317"/>
              <a:gd name="connsiteY3" fmla="*/ 55179 h 307427"/>
              <a:gd name="connsiteX4" fmla="*/ 15765 w 449317"/>
              <a:gd name="connsiteY4" fmla="*/ 78827 h 307427"/>
              <a:gd name="connsiteX5" fmla="*/ 0 w 449317"/>
              <a:gd name="connsiteY5" fmla="*/ 141889 h 307427"/>
              <a:gd name="connsiteX6" fmla="*/ 23648 w 449317"/>
              <a:gd name="connsiteY6" fmla="*/ 275896 h 307427"/>
              <a:gd name="connsiteX7" fmla="*/ 47296 w 449317"/>
              <a:gd name="connsiteY7" fmla="*/ 299544 h 307427"/>
              <a:gd name="connsiteX8" fmla="*/ 149772 w 449317"/>
              <a:gd name="connsiteY8" fmla="*/ 307427 h 307427"/>
              <a:gd name="connsiteX9" fmla="*/ 370489 w 449317"/>
              <a:gd name="connsiteY9" fmla="*/ 299544 h 307427"/>
              <a:gd name="connsiteX10" fmla="*/ 394138 w 449317"/>
              <a:gd name="connsiteY10" fmla="*/ 283779 h 307427"/>
              <a:gd name="connsiteX11" fmla="*/ 425669 w 449317"/>
              <a:gd name="connsiteY11" fmla="*/ 260131 h 307427"/>
              <a:gd name="connsiteX12" fmla="*/ 449317 w 449317"/>
              <a:gd name="connsiteY12" fmla="*/ 244365 h 307427"/>
              <a:gd name="connsiteX13" fmla="*/ 449317 w 449317"/>
              <a:gd name="connsiteY13" fmla="*/ 236482 h 307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49317" h="307427">
                <a:moveTo>
                  <a:pt x="181303" y="0"/>
                </a:moveTo>
                <a:lnTo>
                  <a:pt x="126124" y="15765"/>
                </a:lnTo>
                <a:cubicBezTo>
                  <a:pt x="71696" y="30609"/>
                  <a:pt x="116250" y="16429"/>
                  <a:pt x="70945" y="31531"/>
                </a:cubicBezTo>
                <a:cubicBezTo>
                  <a:pt x="63062" y="39414"/>
                  <a:pt x="55760" y="47924"/>
                  <a:pt x="47296" y="55179"/>
                </a:cubicBezTo>
                <a:cubicBezTo>
                  <a:pt x="37321" y="63729"/>
                  <a:pt x="22056" y="67293"/>
                  <a:pt x="15765" y="78827"/>
                </a:cubicBezTo>
                <a:cubicBezTo>
                  <a:pt x="5390" y="97849"/>
                  <a:pt x="0" y="141889"/>
                  <a:pt x="0" y="141889"/>
                </a:cubicBezTo>
                <a:cubicBezTo>
                  <a:pt x="7883" y="186558"/>
                  <a:pt x="10614" y="232450"/>
                  <a:pt x="23648" y="275896"/>
                </a:cubicBezTo>
                <a:cubicBezTo>
                  <a:pt x="26851" y="286574"/>
                  <a:pt x="36481" y="296840"/>
                  <a:pt x="47296" y="299544"/>
                </a:cubicBezTo>
                <a:cubicBezTo>
                  <a:pt x="80533" y="307853"/>
                  <a:pt x="115613" y="304799"/>
                  <a:pt x="149772" y="307427"/>
                </a:cubicBezTo>
                <a:cubicBezTo>
                  <a:pt x="223344" y="304799"/>
                  <a:pt x="297212" y="306635"/>
                  <a:pt x="370489" y="299544"/>
                </a:cubicBezTo>
                <a:cubicBezTo>
                  <a:pt x="379919" y="298631"/>
                  <a:pt x="386429" y="289286"/>
                  <a:pt x="394138" y="283779"/>
                </a:cubicBezTo>
                <a:cubicBezTo>
                  <a:pt x="404829" y="276143"/>
                  <a:pt x="414978" y="267767"/>
                  <a:pt x="425669" y="260131"/>
                </a:cubicBezTo>
                <a:cubicBezTo>
                  <a:pt x="433378" y="254624"/>
                  <a:pt x="442618" y="251064"/>
                  <a:pt x="449317" y="244365"/>
                </a:cubicBezTo>
                <a:lnTo>
                  <a:pt x="449317" y="236482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Freeform 15"/>
          <p:cNvSpPr/>
          <p:nvPr/>
        </p:nvSpPr>
        <p:spPr>
          <a:xfrm>
            <a:off x="3602421" y="2404241"/>
            <a:ext cx="3894082" cy="859221"/>
          </a:xfrm>
          <a:custGeom>
            <a:avLst/>
            <a:gdLst>
              <a:gd name="connsiteX0" fmla="*/ 0 w 3894082"/>
              <a:gd name="connsiteY0" fmla="*/ 859221 h 859221"/>
              <a:gd name="connsiteX1" fmla="*/ 1434662 w 3894082"/>
              <a:gd name="connsiteY1" fmla="*/ 189187 h 859221"/>
              <a:gd name="connsiteX2" fmla="*/ 2601310 w 3894082"/>
              <a:gd name="connsiteY2" fmla="*/ 804042 h 859221"/>
              <a:gd name="connsiteX3" fmla="*/ 3129455 w 3894082"/>
              <a:gd name="connsiteY3" fmla="*/ 638504 h 859221"/>
              <a:gd name="connsiteX4" fmla="*/ 3894082 w 3894082"/>
              <a:gd name="connsiteY4" fmla="*/ 0 h 8592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94082" h="859221">
                <a:moveTo>
                  <a:pt x="0" y="859221"/>
                </a:moveTo>
                <a:cubicBezTo>
                  <a:pt x="500555" y="528802"/>
                  <a:pt x="1001110" y="198383"/>
                  <a:pt x="1434662" y="189187"/>
                </a:cubicBezTo>
                <a:cubicBezTo>
                  <a:pt x="1868214" y="179991"/>
                  <a:pt x="2318845" y="729156"/>
                  <a:pt x="2601310" y="804042"/>
                </a:cubicBezTo>
                <a:cubicBezTo>
                  <a:pt x="2883776" y="878928"/>
                  <a:pt x="2913993" y="772511"/>
                  <a:pt x="3129455" y="638504"/>
                </a:cubicBezTo>
                <a:cubicBezTo>
                  <a:pt x="3344917" y="504497"/>
                  <a:pt x="3619499" y="252248"/>
                  <a:pt x="3894082" y="0"/>
                </a:cubicBez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 16"/>
          <p:cNvSpPr/>
          <p:nvPr/>
        </p:nvSpPr>
        <p:spPr>
          <a:xfrm>
            <a:off x="6463863" y="1773622"/>
            <a:ext cx="922283" cy="655571"/>
          </a:xfrm>
          <a:custGeom>
            <a:avLst/>
            <a:gdLst>
              <a:gd name="connsiteX0" fmla="*/ 922283 w 922283"/>
              <a:gd name="connsiteY0" fmla="*/ 409903 h 655571"/>
              <a:gd name="connsiteX1" fmla="*/ 591207 w 922283"/>
              <a:gd name="connsiteY1" fmla="*/ 654269 h 655571"/>
              <a:gd name="connsiteX2" fmla="*/ 733097 w 922283"/>
              <a:gd name="connsiteY2" fmla="*/ 315310 h 655571"/>
              <a:gd name="connsiteX3" fmla="*/ 0 w 922283"/>
              <a:gd name="connsiteY3" fmla="*/ 0 h 655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2283" h="655571">
                <a:moveTo>
                  <a:pt x="922283" y="409903"/>
                </a:moveTo>
                <a:cubicBezTo>
                  <a:pt x="772510" y="539969"/>
                  <a:pt x="622738" y="670035"/>
                  <a:pt x="591207" y="654269"/>
                </a:cubicBezTo>
                <a:cubicBezTo>
                  <a:pt x="559676" y="638504"/>
                  <a:pt x="831631" y="424355"/>
                  <a:pt x="733097" y="315310"/>
                </a:cubicBezTo>
                <a:cubicBezTo>
                  <a:pt x="634563" y="206265"/>
                  <a:pt x="317281" y="103132"/>
                  <a:pt x="0" y="0"/>
                </a:cubicBez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 17"/>
          <p:cNvSpPr/>
          <p:nvPr/>
        </p:nvSpPr>
        <p:spPr>
          <a:xfrm>
            <a:off x="6726677" y="1978572"/>
            <a:ext cx="889491" cy="658464"/>
          </a:xfrm>
          <a:custGeom>
            <a:avLst/>
            <a:gdLst>
              <a:gd name="connsiteX0" fmla="*/ 525462 w 889491"/>
              <a:gd name="connsiteY0" fmla="*/ 102476 h 658464"/>
              <a:gd name="connsiteX1" fmla="*/ 864421 w 889491"/>
              <a:gd name="connsiteY1" fmla="*/ 614856 h 658464"/>
              <a:gd name="connsiteX2" fmla="*/ 493931 w 889491"/>
              <a:gd name="connsiteY2" fmla="*/ 63062 h 658464"/>
              <a:gd name="connsiteX3" fmla="*/ 880186 w 889491"/>
              <a:gd name="connsiteY3" fmla="*/ 622738 h 658464"/>
              <a:gd name="connsiteX4" fmla="*/ 13083 w 889491"/>
              <a:gd name="connsiteY4" fmla="*/ 536028 h 658464"/>
              <a:gd name="connsiteX5" fmla="*/ 438752 w 889491"/>
              <a:gd name="connsiteY5" fmla="*/ 0 h 658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9491" h="658464">
                <a:moveTo>
                  <a:pt x="525462" y="102476"/>
                </a:moveTo>
                <a:lnTo>
                  <a:pt x="864421" y="614856"/>
                </a:lnTo>
                <a:cubicBezTo>
                  <a:pt x="859166" y="608287"/>
                  <a:pt x="491304" y="61748"/>
                  <a:pt x="493931" y="63062"/>
                </a:cubicBezTo>
                <a:cubicBezTo>
                  <a:pt x="496558" y="64376"/>
                  <a:pt x="960327" y="543910"/>
                  <a:pt x="880186" y="622738"/>
                </a:cubicBezTo>
                <a:cubicBezTo>
                  <a:pt x="800045" y="701566"/>
                  <a:pt x="86655" y="639818"/>
                  <a:pt x="13083" y="536028"/>
                </a:cubicBezTo>
                <a:cubicBezTo>
                  <a:pt x="-60489" y="432238"/>
                  <a:pt x="189131" y="216119"/>
                  <a:pt x="438752" y="0"/>
                </a:cubicBez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Freeform 18"/>
          <p:cNvSpPr/>
          <p:nvPr/>
        </p:nvSpPr>
        <p:spPr>
          <a:xfrm>
            <a:off x="3988677" y="3460532"/>
            <a:ext cx="735262" cy="610120"/>
          </a:xfrm>
          <a:custGeom>
            <a:avLst/>
            <a:gdLst>
              <a:gd name="connsiteX0" fmla="*/ 181303 w 735262"/>
              <a:gd name="connsiteY0" fmla="*/ 0 h 610120"/>
              <a:gd name="connsiteX1" fmla="*/ 733096 w 735262"/>
              <a:gd name="connsiteY1" fmla="*/ 599090 h 610120"/>
              <a:gd name="connsiteX2" fmla="*/ 0 w 735262"/>
              <a:gd name="connsiteY2" fmla="*/ 331076 h 610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35262" h="610120">
                <a:moveTo>
                  <a:pt x="181303" y="0"/>
                </a:moveTo>
                <a:cubicBezTo>
                  <a:pt x="472308" y="271955"/>
                  <a:pt x="763313" y="543911"/>
                  <a:pt x="733096" y="599090"/>
                </a:cubicBezTo>
                <a:cubicBezTo>
                  <a:pt x="702879" y="654269"/>
                  <a:pt x="351439" y="492672"/>
                  <a:pt x="0" y="331076"/>
                </a:cubicBez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Freeform 19"/>
          <p:cNvSpPr/>
          <p:nvPr/>
        </p:nvSpPr>
        <p:spPr>
          <a:xfrm>
            <a:off x="3633953" y="2443656"/>
            <a:ext cx="3862551" cy="1079938"/>
          </a:xfrm>
          <a:custGeom>
            <a:avLst/>
            <a:gdLst>
              <a:gd name="connsiteX0" fmla="*/ 0 w 3862551"/>
              <a:gd name="connsiteY0" fmla="*/ 614855 h 1079938"/>
              <a:gd name="connsiteX1" fmla="*/ 39414 w 3862551"/>
              <a:gd name="connsiteY1" fmla="*/ 646386 h 1079938"/>
              <a:gd name="connsiteX2" fmla="*/ 63062 w 3862551"/>
              <a:gd name="connsiteY2" fmla="*/ 654269 h 1079938"/>
              <a:gd name="connsiteX3" fmla="*/ 86710 w 3862551"/>
              <a:gd name="connsiteY3" fmla="*/ 670035 h 1079938"/>
              <a:gd name="connsiteX4" fmla="*/ 126124 w 3862551"/>
              <a:gd name="connsiteY4" fmla="*/ 685800 h 1079938"/>
              <a:gd name="connsiteX5" fmla="*/ 149772 w 3862551"/>
              <a:gd name="connsiteY5" fmla="*/ 701566 h 1079938"/>
              <a:gd name="connsiteX6" fmla="*/ 197069 w 3862551"/>
              <a:gd name="connsiteY6" fmla="*/ 717331 h 1079938"/>
              <a:gd name="connsiteX7" fmla="*/ 220717 w 3862551"/>
              <a:gd name="connsiteY7" fmla="*/ 725214 h 1079938"/>
              <a:gd name="connsiteX8" fmla="*/ 268014 w 3862551"/>
              <a:gd name="connsiteY8" fmla="*/ 740979 h 1079938"/>
              <a:gd name="connsiteX9" fmla="*/ 299545 w 3862551"/>
              <a:gd name="connsiteY9" fmla="*/ 748862 h 1079938"/>
              <a:gd name="connsiteX10" fmla="*/ 378372 w 3862551"/>
              <a:gd name="connsiteY10" fmla="*/ 772511 h 1079938"/>
              <a:gd name="connsiteX11" fmla="*/ 677917 w 3862551"/>
              <a:gd name="connsiteY11" fmla="*/ 764628 h 1079938"/>
              <a:gd name="connsiteX12" fmla="*/ 725214 w 3862551"/>
              <a:gd name="connsiteY12" fmla="*/ 740979 h 1079938"/>
              <a:gd name="connsiteX13" fmla="*/ 748862 w 3862551"/>
              <a:gd name="connsiteY13" fmla="*/ 733097 h 1079938"/>
              <a:gd name="connsiteX14" fmla="*/ 780393 w 3862551"/>
              <a:gd name="connsiteY14" fmla="*/ 717331 h 1079938"/>
              <a:gd name="connsiteX15" fmla="*/ 804041 w 3862551"/>
              <a:gd name="connsiteY15" fmla="*/ 709448 h 1079938"/>
              <a:gd name="connsiteX16" fmla="*/ 851338 w 3862551"/>
              <a:gd name="connsiteY16" fmla="*/ 685800 h 1079938"/>
              <a:gd name="connsiteX17" fmla="*/ 867103 w 3862551"/>
              <a:gd name="connsiteY17" fmla="*/ 662152 h 1079938"/>
              <a:gd name="connsiteX18" fmla="*/ 898634 w 3862551"/>
              <a:gd name="connsiteY18" fmla="*/ 646386 h 1079938"/>
              <a:gd name="connsiteX19" fmla="*/ 922282 w 3862551"/>
              <a:gd name="connsiteY19" fmla="*/ 630621 h 1079938"/>
              <a:gd name="connsiteX20" fmla="*/ 945931 w 3862551"/>
              <a:gd name="connsiteY20" fmla="*/ 606973 h 1079938"/>
              <a:gd name="connsiteX21" fmla="*/ 969579 w 3862551"/>
              <a:gd name="connsiteY21" fmla="*/ 591207 h 1079938"/>
              <a:gd name="connsiteX22" fmla="*/ 1016876 w 3862551"/>
              <a:gd name="connsiteY22" fmla="*/ 536028 h 1079938"/>
              <a:gd name="connsiteX23" fmla="*/ 1032641 w 3862551"/>
              <a:gd name="connsiteY23" fmla="*/ 512379 h 1079938"/>
              <a:gd name="connsiteX24" fmla="*/ 1056289 w 3862551"/>
              <a:gd name="connsiteY24" fmla="*/ 496614 h 1079938"/>
              <a:gd name="connsiteX25" fmla="*/ 1087820 w 3862551"/>
              <a:gd name="connsiteY25" fmla="*/ 449317 h 1079938"/>
              <a:gd name="connsiteX26" fmla="*/ 1135117 w 3862551"/>
              <a:gd name="connsiteY26" fmla="*/ 394138 h 1079938"/>
              <a:gd name="connsiteX27" fmla="*/ 1150882 w 3862551"/>
              <a:gd name="connsiteY27" fmla="*/ 362607 h 1079938"/>
              <a:gd name="connsiteX28" fmla="*/ 1174531 w 3862551"/>
              <a:gd name="connsiteY28" fmla="*/ 338959 h 1079938"/>
              <a:gd name="connsiteX29" fmla="*/ 1182414 w 3862551"/>
              <a:gd name="connsiteY29" fmla="*/ 315311 h 1079938"/>
              <a:gd name="connsiteX30" fmla="*/ 1206062 w 3862551"/>
              <a:gd name="connsiteY30" fmla="*/ 283779 h 1079938"/>
              <a:gd name="connsiteX31" fmla="*/ 1213945 w 3862551"/>
              <a:gd name="connsiteY31" fmla="*/ 260131 h 1079938"/>
              <a:gd name="connsiteX32" fmla="*/ 1253358 w 3862551"/>
              <a:gd name="connsiteY32" fmla="*/ 212835 h 1079938"/>
              <a:gd name="connsiteX33" fmla="*/ 1261241 w 3862551"/>
              <a:gd name="connsiteY33" fmla="*/ 189186 h 1079938"/>
              <a:gd name="connsiteX34" fmla="*/ 1284889 w 3862551"/>
              <a:gd name="connsiteY34" fmla="*/ 165538 h 1079938"/>
              <a:gd name="connsiteX35" fmla="*/ 1316420 w 3862551"/>
              <a:gd name="connsiteY35" fmla="*/ 118242 h 1079938"/>
              <a:gd name="connsiteX36" fmla="*/ 1340069 w 3862551"/>
              <a:gd name="connsiteY36" fmla="*/ 94593 h 1079938"/>
              <a:gd name="connsiteX37" fmla="*/ 1355834 w 3862551"/>
              <a:gd name="connsiteY37" fmla="*/ 70945 h 1079938"/>
              <a:gd name="connsiteX38" fmla="*/ 1379482 w 3862551"/>
              <a:gd name="connsiteY38" fmla="*/ 55179 h 1079938"/>
              <a:gd name="connsiteX39" fmla="*/ 1418896 w 3862551"/>
              <a:gd name="connsiteY39" fmla="*/ 15766 h 1079938"/>
              <a:gd name="connsiteX40" fmla="*/ 1466193 w 3862551"/>
              <a:gd name="connsiteY40" fmla="*/ 0 h 1079938"/>
              <a:gd name="connsiteX41" fmla="*/ 1600200 w 3862551"/>
              <a:gd name="connsiteY41" fmla="*/ 7883 h 1079938"/>
              <a:gd name="connsiteX42" fmla="*/ 1647496 w 3862551"/>
              <a:gd name="connsiteY42" fmla="*/ 39414 h 1079938"/>
              <a:gd name="connsiteX43" fmla="*/ 1694793 w 3862551"/>
              <a:gd name="connsiteY43" fmla="*/ 110359 h 1079938"/>
              <a:gd name="connsiteX44" fmla="*/ 1710558 w 3862551"/>
              <a:gd name="connsiteY44" fmla="*/ 134007 h 1079938"/>
              <a:gd name="connsiteX45" fmla="*/ 1742089 w 3862551"/>
              <a:gd name="connsiteY45" fmla="*/ 181304 h 1079938"/>
              <a:gd name="connsiteX46" fmla="*/ 1765738 w 3862551"/>
              <a:gd name="connsiteY46" fmla="*/ 228600 h 1079938"/>
              <a:gd name="connsiteX47" fmla="*/ 1836682 w 3862551"/>
              <a:gd name="connsiteY47" fmla="*/ 268014 h 1079938"/>
              <a:gd name="connsiteX48" fmla="*/ 1883979 w 3862551"/>
              <a:gd name="connsiteY48" fmla="*/ 291662 h 1079938"/>
              <a:gd name="connsiteX49" fmla="*/ 1931276 w 3862551"/>
              <a:gd name="connsiteY49" fmla="*/ 331076 h 1079938"/>
              <a:gd name="connsiteX50" fmla="*/ 1954924 w 3862551"/>
              <a:gd name="connsiteY50" fmla="*/ 338959 h 1079938"/>
              <a:gd name="connsiteX51" fmla="*/ 1978572 w 3862551"/>
              <a:gd name="connsiteY51" fmla="*/ 362607 h 1079938"/>
              <a:gd name="connsiteX52" fmla="*/ 2002220 w 3862551"/>
              <a:gd name="connsiteY52" fmla="*/ 370490 h 1079938"/>
              <a:gd name="connsiteX53" fmla="*/ 2033751 w 3862551"/>
              <a:gd name="connsiteY53" fmla="*/ 386255 h 1079938"/>
              <a:gd name="connsiteX54" fmla="*/ 2081048 w 3862551"/>
              <a:gd name="connsiteY54" fmla="*/ 417786 h 1079938"/>
              <a:gd name="connsiteX55" fmla="*/ 2104696 w 3862551"/>
              <a:gd name="connsiteY55" fmla="*/ 425669 h 1079938"/>
              <a:gd name="connsiteX56" fmla="*/ 2151993 w 3862551"/>
              <a:gd name="connsiteY56" fmla="*/ 465083 h 1079938"/>
              <a:gd name="connsiteX57" fmla="*/ 2230820 w 3862551"/>
              <a:gd name="connsiteY57" fmla="*/ 504497 h 1079938"/>
              <a:gd name="connsiteX58" fmla="*/ 2301765 w 3862551"/>
              <a:gd name="connsiteY58" fmla="*/ 543911 h 1079938"/>
              <a:gd name="connsiteX59" fmla="*/ 2372710 w 3862551"/>
              <a:gd name="connsiteY59" fmla="*/ 614855 h 1079938"/>
              <a:gd name="connsiteX60" fmla="*/ 2396358 w 3862551"/>
              <a:gd name="connsiteY60" fmla="*/ 638504 h 1079938"/>
              <a:gd name="connsiteX61" fmla="*/ 2420007 w 3862551"/>
              <a:gd name="connsiteY61" fmla="*/ 662152 h 1079938"/>
              <a:gd name="connsiteX62" fmla="*/ 2475186 w 3862551"/>
              <a:gd name="connsiteY62" fmla="*/ 725214 h 1079938"/>
              <a:gd name="connsiteX63" fmla="*/ 2514600 w 3862551"/>
              <a:gd name="connsiteY63" fmla="*/ 764628 h 1079938"/>
              <a:gd name="connsiteX64" fmla="*/ 2530365 w 3862551"/>
              <a:gd name="connsiteY64" fmla="*/ 788276 h 1079938"/>
              <a:gd name="connsiteX65" fmla="*/ 2554014 w 3862551"/>
              <a:gd name="connsiteY65" fmla="*/ 811924 h 1079938"/>
              <a:gd name="connsiteX66" fmla="*/ 2577662 w 3862551"/>
              <a:gd name="connsiteY66" fmla="*/ 859221 h 1079938"/>
              <a:gd name="connsiteX67" fmla="*/ 2609193 w 3862551"/>
              <a:gd name="connsiteY67" fmla="*/ 906517 h 1079938"/>
              <a:gd name="connsiteX68" fmla="*/ 2648607 w 3862551"/>
              <a:gd name="connsiteY68" fmla="*/ 961697 h 1079938"/>
              <a:gd name="connsiteX69" fmla="*/ 2680138 w 3862551"/>
              <a:gd name="connsiteY69" fmla="*/ 969579 h 1079938"/>
              <a:gd name="connsiteX70" fmla="*/ 2695903 w 3862551"/>
              <a:gd name="connsiteY70" fmla="*/ 993228 h 1079938"/>
              <a:gd name="connsiteX71" fmla="*/ 2766848 w 3862551"/>
              <a:gd name="connsiteY71" fmla="*/ 1048407 h 1079938"/>
              <a:gd name="connsiteX72" fmla="*/ 2798379 w 3862551"/>
              <a:gd name="connsiteY72" fmla="*/ 1064173 h 1079938"/>
              <a:gd name="connsiteX73" fmla="*/ 2845676 w 3862551"/>
              <a:gd name="connsiteY73" fmla="*/ 1079938 h 1079938"/>
              <a:gd name="connsiteX74" fmla="*/ 2908738 w 3862551"/>
              <a:gd name="connsiteY74" fmla="*/ 1064173 h 1079938"/>
              <a:gd name="connsiteX75" fmla="*/ 2932386 w 3862551"/>
              <a:gd name="connsiteY75" fmla="*/ 1048407 h 1079938"/>
              <a:gd name="connsiteX76" fmla="*/ 2948151 w 3862551"/>
              <a:gd name="connsiteY76" fmla="*/ 1024759 h 1079938"/>
              <a:gd name="connsiteX77" fmla="*/ 2971800 w 3862551"/>
              <a:gd name="connsiteY77" fmla="*/ 1001111 h 1079938"/>
              <a:gd name="connsiteX78" fmla="*/ 2979682 w 3862551"/>
              <a:gd name="connsiteY78" fmla="*/ 977462 h 1079938"/>
              <a:gd name="connsiteX79" fmla="*/ 3011214 w 3862551"/>
              <a:gd name="connsiteY79" fmla="*/ 914400 h 1079938"/>
              <a:gd name="connsiteX80" fmla="*/ 3026979 w 3862551"/>
              <a:gd name="connsiteY80" fmla="*/ 859221 h 1079938"/>
              <a:gd name="connsiteX81" fmla="*/ 3050627 w 3862551"/>
              <a:gd name="connsiteY81" fmla="*/ 827690 h 1079938"/>
              <a:gd name="connsiteX82" fmla="*/ 3066393 w 3862551"/>
              <a:gd name="connsiteY82" fmla="*/ 772511 h 1079938"/>
              <a:gd name="connsiteX83" fmla="*/ 3082158 w 3862551"/>
              <a:gd name="connsiteY83" fmla="*/ 748862 h 1079938"/>
              <a:gd name="connsiteX84" fmla="*/ 3105807 w 3862551"/>
              <a:gd name="connsiteY84" fmla="*/ 701566 h 1079938"/>
              <a:gd name="connsiteX85" fmla="*/ 3113689 w 3862551"/>
              <a:gd name="connsiteY85" fmla="*/ 670035 h 1079938"/>
              <a:gd name="connsiteX86" fmla="*/ 3145220 w 3862551"/>
              <a:gd name="connsiteY86" fmla="*/ 622738 h 1079938"/>
              <a:gd name="connsiteX87" fmla="*/ 3160986 w 3862551"/>
              <a:gd name="connsiteY87" fmla="*/ 599090 h 1079938"/>
              <a:gd name="connsiteX88" fmla="*/ 3176751 w 3862551"/>
              <a:gd name="connsiteY88" fmla="*/ 567559 h 1079938"/>
              <a:gd name="connsiteX89" fmla="*/ 3192517 w 3862551"/>
              <a:gd name="connsiteY89" fmla="*/ 520262 h 1079938"/>
              <a:gd name="connsiteX90" fmla="*/ 3231931 w 3862551"/>
              <a:gd name="connsiteY90" fmla="*/ 472966 h 1079938"/>
              <a:gd name="connsiteX91" fmla="*/ 3255579 w 3862551"/>
              <a:gd name="connsiteY91" fmla="*/ 425669 h 1079938"/>
              <a:gd name="connsiteX92" fmla="*/ 3263462 w 3862551"/>
              <a:gd name="connsiteY92" fmla="*/ 402021 h 1079938"/>
              <a:gd name="connsiteX93" fmla="*/ 3287110 w 3862551"/>
              <a:gd name="connsiteY93" fmla="*/ 378373 h 1079938"/>
              <a:gd name="connsiteX94" fmla="*/ 3302876 w 3862551"/>
              <a:gd name="connsiteY94" fmla="*/ 354724 h 1079938"/>
              <a:gd name="connsiteX95" fmla="*/ 3350172 w 3862551"/>
              <a:gd name="connsiteY95" fmla="*/ 323193 h 1079938"/>
              <a:gd name="connsiteX96" fmla="*/ 3421117 w 3862551"/>
              <a:gd name="connsiteY96" fmla="*/ 268014 h 1079938"/>
              <a:gd name="connsiteX97" fmla="*/ 3468414 w 3862551"/>
              <a:gd name="connsiteY97" fmla="*/ 236483 h 1079938"/>
              <a:gd name="connsiteX98" fmla="*/ 3499945 w 3862551"/>
              <a:gd name="connsiteY98" fmla="*/ 228600 h 1079938"/>
              <a:gd name="connsiteX99" fmla="*/ 3547241 w 3862551"/>
              <a:gd name="connsiteY99" fmla="*/ 204952 h 1079938"/>
              <a:gd name="connsiteX100" fmla="*/ 3578772 w 3862551"/>
              <a:gd name="connsiteY100" fmla="*/ 189186 h 1079938"/>
              <a:gd name="connsiteX101" fmla="*/ 3626069 w 3862551"/>
              <a:gd name="connsiteY101" fmla="*/ 173421 h 1079938"/>
              <a:gd name="connsiteX102" fmla="*/ 3649717 w 3862551"/>
              <a:gd name="connsiteY102" fmla="*/ 157655 h 1079938"/>
              <a:gd name="connsiteX103" fmla="*/ 3681248 w 3862551"/>
              <a:gd name="connsiteY103" fmla="*/ 149773 h 1079938"/>
              <a:gd name="connsiteX104" fmla="*/ 3704896 w 3862551"/>
              <a:gd name="connsiteY104" fmla="*/ 141890 h 1079938"/>
              <a:gd name="connsiteX105" fmla="*/ 3736427 w 3862551"/>
              <a:gd name="connsiteY105" fmla="*/ 134007 h 1079938"/>
              <a:gd name="connsiteX106" fmla="*/ 3760076 w 3862551"/>
              <a:gd name="connsiteY106" fmla="*/ 126124 h 1079938"/>
              <a:gd name="connsiteX107" fmla="*/ 3862551 w 3862551"/>
              <a:gd name="connsiteY107" fmla="*/ 110359 h 10799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</a:cxnLst>
            <a:rect l="l" t="t" r="r" b="b"/>
            <a:pathLst>
              <a:path w="3862551" h="1079938">
                <a:moveTo>
                  <a:pt x="0" y="614855"/>
                </a:moveTo>
                <a:cubicBezTo>
                  <a:pt x="13138" y="625365"/>
                  <a:pt x="25147" y="637469"/>
                  <a:pt x="39414" y="646386"/>
                </a:cubicBezTo>
                <a:cubicBezTo>
                  <a:pt x="46460" y="650790"/>
                  <a:pt x="55630" y="650553"/>
                  <a:pt x="63062" y="654269"/>
                </a:cubicBezTo>
                <a:cubicBezTo>
                  <a:pt x="71536" y="658506"/>
                  <a:pt x="78236" y="665798"/>
                  <a:pt x="86710" y="670035"/>
                </a:cubicBezTo>
                <a:cubicBezTo>
                  <a:pt x="99366" y="676363"/>
                  <a:pt x="113468" y="679472"/>
                  <a:pt x="126124" y="685800"/>
                </a:cubicBezTo>
                <a:cubicBezTo>
                  <a:pt x="134598" y="690037"/>
                  <a:pt x="141115" y="697718"/>
                  <a:pt x="149772" y="701566"/>
                </a:cubicBezTo>
                <a:cubicBezTo>
                  <a:pt x="164958" y="708315"/>
                  <a:pt x="181303" y="712076"/>
                  <a:pt x="197069" y="717331"/>
                </a:cubicBezTo>
                <a:lnTo>
                  <a:pt x="220717" y="725214"/>
                </a:lnTo>
                <a:lnTo>
                  <a:pt x="268014" y="740979"/>
                </a:lnTo>
                <a:cubicBezTo>
                  <a:pt x="278524" y="743607"/>
                  <a:pt x="289168" y="745749"/>
                  <a:pt x="299545" y="748862"/>
                </a:cubicBezTo>
                <a:cubicBezTo>
                  <a:pt x="395502" y="777650"/>
                  <a:pt x="305696" y="754341"/>
                  <a:pt x="378372" y="772511"/>
                </a:cubicBezTo>
                <a:cubicBezTo>
                  <a:pt x="478220" y="769883"/>
                  <a:pt x="578153" y="769495"/>
                  <a:pt x="677917" y="764628"/>
                </a:cubicBezTo>
                <a:cubicBezTo>
                  <a:pt x="699872" y="763557"/>
                  <a:pt x="706830" y="750171"/>
                  <a:pt x="725214" y="740979"/>
                </a:cubicBezTo>
                <a:cubicBezTo>
                  <a:pt x="732646" y="737263"/>
                  <a:pt x="741225" y="736370"/>
                  <a:pt x="748862" y="733097"/>
                </a:cubicBezTo>
                <a:cubicBezTo>
                  <a:pt x="759663" y="728468"/>
                  <a:pt x="769592" y="721960"/>
                  <a:pt x="780393" y="717331"/>
                </a:cubicBezTo>
                <a:cubicBezTo>
                  <a:pt x="788030" y="714058"/>
                  <a:pt x="796609" y="713164"/>
                  <a:pt x="804041" y="709448"/>
                </a:cubicBezTo>
                <a:cubicBezTo>
                  <a:pt x="865162" y="678887"/>
                  <a:pt x="791898" y="705613"/>
                  <a:pt x="851338" y="685800"/>
                </a:cubicBezTo>
                <a:cubicBezTo>
                  <a:pt x="856593" y="677917"/>
                  <a:pt x="859825" y="668217"/>
                  <a:pt x="867103" y="662152"/>
                </a:cubicBezTo>
                <a:cubicBezTo>
                  <a:pt x="876130" y="654629"/>
                  <a:pt x="888431" y="652216"/>
                  <a:pt x="898634" y="646386"/>
                </a:cubicBezTo>
                <a:cubicBezTo>
                  <a:pt x="906859" y="641686"/>
                  <a:pt x="915004" y="636686"/>
                  <a:pt x="922282" y="630621"/>
                </a:cubicBezTo>
                <a:cubicBezTo>
                  <a:pt x="930846" y="623484"/>
                  <a:pt x="937367" y="614110"/>
                  <a:pt x="945931" y="606973"/>
                </a:cubicBezTo>
                <a:cubicBezTo>
                  <a:pt x="953209" y="600908"/>
                  <a:pt x="962301" y="597272"/>
                  <a:pt x="969579" y="591207"/>
                </a:cubicBezTo>
                <a:cubicBezTo>
                  <a:pt x="989799" y="574357"/>
                  <a:pt x="1001527" y="557517"/>
                  <a:pt x="1016876" y="536028"/>
                </a:cubicBezTo>
                <a:cubicBezTo>
                  <a:pt x="1022383" y="528319"/>
                  <a:pt x="1025942" y="519078"/>
                  <a:pt x="1032641" y="512379"/>
                </a:cubicBezTo>
                <a:cubicBezTo>
                  <a:pt x="1039340" y="505680"/>
                  <a:pt x="1048406" y="501869"/>
                  <a:pt x="1056289" y="496614"/>
                </a:cubicBezTo>
                <a:cubicBezTo>
                  <a:pt x="1073199" y="445887"/>
                  <a:pt x="1050916" y="500983"/>
                  <a:pt x="1087820" y="449317"/>
                </a:cubicBezTo>
                <a:cubicBezTo>
                  <a:pt x="1129435" y="391055"/>
                  <a:pt x="1071854" y="441585"/>
                  <a:pt x="1135117" y="394138"/>
                </a:cubicBezTo>
                <a:cubicBezTo>
                  <a:pt x="1140372" y="383628"/>
                  <a:pt x="1144052" y="372169"/>
                  <a:pt x="1150882" y="362607"/>
                </a:cubicBezTo>
                <a:cubicBezTo>
                  <a:pt x="1157362" y="353536"/>
                  <a:pt x="1168347" y="348235"/>
                  <a:pt x="1174531" y="338959"/>
                </a:cubicBezTo>
                <a:cubicBezTo>
                  <a:pt x="1179140" y="332046"/>
                  <a:pt x="1178292" y="322525"/>
                  <a:pt x="1182414" y="315311"/>
                </a:cubicBezTo>
                <a:cubicBezTo>
                  <a:pt x="1188932" y="303904"/>
                  <a:pt x="1198179" y="294290"/>
                  <a:pt x="1206062" y="283779"/>
                </a:cubicBezTo>
                <a:cubicBezTo>
                  <a:pt x="1208690" y="275896"/>
                  <a:pt x="1209336" y="267045"/>
                  <a:pt x="1213945" y="260131"/>
                </a:cubicBezTo>
                <a:cubicBezTo>
                  <a:pt x="1248810" y="207834"/>
                  <a:pt x="1227570" y="264412"/>
                  <a:pt x="1253358" y="212835"/>
                </a:cubicBezTo>
                <a:cubicBezTo>
                  <a:pt x="1257074" y="205403"/>
                  <a:pt x="1256632" y="196100"/>
                  <a:pt x="1261241" y="189186"/>
                </a:cubicBezTo>
                <a:cubicBezTo>
                  <a:pt x="1267425" y="179910"/>
                  <a:pt x="1278045" y="174338"/>
                  <a:pt x="1284889" y="165538"/>
                </a:cubicBezTo>
                <a:cubicBezTo>
                  <a:pt x="1296522" y="150582"/>
                  <a:pt x="1303022" y="131640"/>
                  <a:pt x="1316420" y="118242"/>
                </a:cubicBezTo>
                <a:cubicBezTo>
                  <a:pt x="1324303" y="110359"/>
                  <a:pt x="1332932" y="103157"/>
                  <a:pt x="1340069" y="94593"/>
                </a:cubicBezTo>
                <a:cubicBezTo>
                  <a:pt x="1346134" y="87315"/>
                  <a:pt x="1349135" y="77644"/>
                  <a:pt x="1355834" y="70945"/>
                </a:cubicBezTo>
                <a:cubicBezTo>
                  <a:pt x="1362533" y="64246"/>
                  <a:pt x="1371599" y="60434"/>
                  <a:pt x="1379482" y="55179"/>
                </a:cubicBezTo>
                <a:cubicBezTo>
                  <a:pt x="1393865" y="33605"/>
                  <a:pt x="1394003" y="26829"/>
                  <a:pt x="1418896" y="15766"/>
                </a:cubicBezTo>
                <a:cubicBezTo>
                  <a:pt x="1434082" y="9017"/>
                  <a:pt x="1466193" y="0"/>
                  <a:pt x="1466193" y="0"/>
                </a:cubicBezTo>
                <a:cubicBezTo>
                  <a:pt x="1510862" y="2628"/>
                  <a:pt x="1556475" y="-1622"/>
                  <a:pt x="1600200" y="7883"/>
                </a:cubicBezTo>
                <a:cubicBezTo>
                  <a:pt x="1618715" y="11908"/>
                  <a:pt x="1647496" y="39414"/>
                  <a:pt x="1647496" y="39414"/>
                </a:cubicBezTo>
                <a:lnTo>
                  <a:pt x="1694793" y="110359"/>
                </a:lnTo>
                <a:cubicBezTo>
                  <a:pt x="1700048" y="118242"/>
                  <a:pt x="1707562" y="125019"/>
                  <a:pt x="1710558" y="134007"/>
                </a:cubicBezTo>
                <a:cubicBezTo>
                  <a:pt x="1721966" y="168231"/>
                  <a:pt x="1712566" y="151779"/>
                  <a:pt x="1742089" y="181304"/>
                </a:cubicBezTo>
                <a:cubicBezTo>
                  <a:pt x="1747712" y="198173"/>
                  <a:pt x="1751355" y="216015"/>
                  <a:pt x="1765738" y="228600"/>
                </a:cubicBezTo>
                <a:cubicBezTo>
                  <a:pt x="1832011" y="286589"/>
                  <a:pt x="1789769" y="244558"/>
                  <a:pt x="1836682" y="268014"/>
                </a:cubicBezTo>
                <a:cubicBezTo>
                  <a:pt x="1897806" y="298575"/>
                  <a:pt x="1824540" y="271848"/>
                  <a:pt x="1883979" y="291662"/>
                </a:cubicBezTo>
                <a:cubicBezTo>
                  <a:pt x="1901416" y="309099"/>
                  <a:pt x="1909323" y="320100"/>
                  <a:pt x="1931276" y="331076"/>
                </a:cubicBezTo>
                <a:cubicBezTo>
                  <a:pt x="1938708" y="334792"/>
                  <a:pt x="1947041" y="336331"/>
                  <a:pt x="1954924" y="338959"/>
                </a:cubicBezTo>
                <a:cubicBezTo>
                  <a:pt x="1962807" y="346842"/>
                  <a:pt x="1969297" y="356423"/>
                  <a:pt x="1978572" y="362607"/>
                </a:cubicBezTo>
                <a:cubicBezTo>
                  <a:pt x="1985486" y="367216"/>
                  <a:pt x="1994583" y="367217"/>
                  <a:pt x="2002220" y="370490"/>
                </a:cubicBezTo>
                <a:cubicBezTo>
                  <a:pt x="2013021" y="375119"/>
                  <a:pt x="2023675" y="380209"/>
                  <a:pt x="2033751" y="386255"/>
                </a:cubicBezTo>
                <a:cubicBezTo>
                  <a:pt x="2049999" y="396003"/>
                  <a:pt x="2063073" y="411794"/>
                  <a:pt x="2081048" y="417786"/>
                </a:cubicBezTo>
                <a:cubicBezTo>
                  <a:pt x="2088931" y="420414"/>
                  <a:pt x="2097264" y="421953"/>
                  <a:pt x="2104696" y="425669"/>
                </a:cubicBezTo>
                <a:cubicBezTo>
                  <a:pt x="2138500" y="442571"/>
                  <a:pt x="2120611" y="440675"/>
                  <a:pt x="2151993" y="465083"/>
                </a:cubicBezTo>
                <a:cubicBezTo>
                  <a:pt x="2196449" y="499660"/>
                  <a:pt x="2187685" y="493713"/>
                  <a:pt x="2230820" y="504497"/>
                </a:cubicBezTo>
                <a:cubicBezTo>
                  <a:pt x="2285031" y="540637"/>
                  <a:pt x="2260142" y="530036"/>
                  <a:pt x="2301765" y="543911"/>
                </a:cubicBezTo>
                <a:lnTo>
                  <a:pt x="2372710" y="614855"/>
                </a:lnTo>
                <a:lnTo>
                  <a:pt x="2396358" y="638504"/>
                </a:lnTo>
                <a:cubicBezTo>
                  <a:pt x="2404241" y="646387"/>
                  <a:pt x="2413823" y="652876"/>
                  <a:pt x="2420007" y="662152"/>
                </a:cubicBezTo>
                <a:cubicBezTo>
                  <a:pt x="2456793" y="717331"/>
                  <a:pt x="2435773" y="698937"/>
                  <a:pt x="2475186" y="725214"/>
                </a:cubicBezTo>
                <a:cubicBezTo>
                  <a:pt x="2491024" y="772726"/>
                  <a:pt x="2469643" y="727163"/>
                  <a:pt x="2514600" y="764628"/>
                </a:cubicBezTo>
                <a:cubicBezTo>
                  <a:pt x="2521878" y="770693"/>
                  <a:pt x="2524300" y="780998"/>
                  <a:pt x="2530365" y="788276"/>
                </a:cubicBezTo>
                <a:cubicBezTo>
                  <a:pt x="2537502" y="796840"/>
                  <a:pt x="2546877" y="803360"/>
                  <a:pt x="2554014" y="811924"/>
                </a:cubicBezTo>
                <a:cubicBezTo>
                  <a:pt x="2589005" y="853914"/>
                  <a:pt x="2553963" y="816563"/>
                  <a:pt x="2577662" y="859221"/>
                </a:cubicBezTo>
                <a:cubicBezTo>
                  <a:pt x="2586864" y="875784"/>
                  <a:pt x="2600720" y="889570"/>
                  <a:pt x="2609193" y="906517"/>
                </a:cubicBezTo>
                <a:cubicBezTo>
                  <a:pt x="2619838" y="927808"/>
                  <a:pt x="2626236" y="948914"/>
                  <a:pt x="2648607" y="961697"/>
                </a:cubicBezTo>
                <a:cubicBezTo>
                  <a:pt x="2658013" y="967072"/>
                  <a:pt x="2669628" y="966952"/>
                  <a:pt x="2680138" y="969579"/>
                </a:cubicBezTo>
                <a:cubicBezTo>
                  <a:pt x="2685393" y="977462"/>
                  <a:pt x="2689838" y="985950"/>
                  <a:pt x="2695903" y="993228"/>
                </a:cubicBezTo>
                <a:cubicBezTo>
                  <a:pt x="2714440" y="1015473"/>
                  <a:pt x="2741736" y="1035851"/>
                  <a:pt x="2766848" y="1048407"/>
                </a:cubicBezTo>
                <a:cubicBezTo>
                  <a:pt x="2777358" y="1053662"/>
                  <a:pt x="2787468" y="1059809"/>
                  <a:pt x="2798379" y="1064173"/>
                </a:cubicBezTo>
                <a:cubicBezTo>
                  <a:pt x="2813809" y="1070345"/>
                  <a:pt x="2845676" y="1079938"/>
                  <a:pt x="2845676" y="1079938"/>
                </a:cubicBezTo>
                <a:cubicBezTo>
                  <a:pt x="2860659" y="1076941"/>
                  <a:pt x="2892583" y="1072250"/>
                  <a:pt x="2908738" y="1064173"/>
                </a:cubicBezTo>
                <a:cubicBezTo>
                  <a:pt x="2917212" y="1059936"/>
                  <a:pt x="2924503" y="1053662"/>
                  <a:pt x="2932386" y="1048407"/>
                </a:cubicBezTo>
                <a:cubicBezTo>
                  <a:pt x="2937641" y="1040524"/>
                  <a:pt x="2942086" y="1032037"/>
                  <a:pt x="2948151" y="1024759"/>
                </a:cubicBezTo>
                <a:cubicBezTo>
                  <a:pt x="2955288" y="1016195"/>
                  <a:pt x="2965616" y="1010387"/>
                  <a:pt x="2971800" y="1001111"/>
                </a:cubicBezTo>
                <a:cubicBezTo>
                  <a:pt x="2976409" y="994197"/>
                  <a:pt x="2976244" y="985027"/>
                  <a:pt x="2979682" y="977462"/>
                </a:cubicBezTo>
                <a:cubicBezTo>
                  <a:pt x="2989407" y="956067"/>
                  <a:pt x="3011214" y="914400"/>
                  <a:pt x="3011214" y="914400"/>
                </a:cubicBezTo>
                <a:cubicBezTo>
                  <a:pt x="3012921" y="907569"/>
                  <a:pt x="3021951" y="868020"/>
                  <a:pt x="3026979" y="859221"/>
                </a:cubicBezTo>
                <a:cubicBezTo>
                  <a:pt x="3033497" y="847814"/>
                  <a:pt x="3042744" y="838200"/>
                  <a:pt x="3050627" y="827690"/>
                </a:cubicBezTo>
                <a:cubicBezTo>
                  <a:pt x="3053153" y="817585"/>
                  <a:pt x="3060738" y="783821"/>
                  <a:pt x="3066393" y="772511"/>
                </a:cubicBezTo>
                <a:cubicBezTo>
                  <a:pt x="3070630" y="764037"/>
                  <a:pt x="3077921" y="757336"/>
                  <a:pt x="3082158" y="748862"/>
                </a:cubicBezTo>
                <a:cubicBezTo>
                  <a:pt x="3114787" y="683603"/>
                  <a:pt x="3060633" y="769324"/>
                  <a:pt x="3105807" y="701566"/>
                </a:cubicBezTo>
                <a:cubicBezTo>
                  <a:pt x="3108434" y="691056"/>
                  <a:pt x="3108844" y="679725"/>
                  <a:pt x="3113689" y="670035"/>
                </a:cubicBezTo>
                <a:cubicBezTo>
                  <a:pt x="3122163" y="653087"/>
                  <a:pt x="3134710" y="638504"/>
                  <a:pt x="3145220" y="622738"/>
                </a:cubicBezTo>
                <a:cubicBezTo>
                  <a:pt x="3150475" y="614855"/>
                  <a:pt x="3156749" y="607564"/>
                  <a:pt x="3160986" y="599090"/>
                </a:cubicBezTo>
                <a:cubicBezTo>
                  <a:pt x="3166241" y="588580"/>
                  <a:pt x="3172387" y="578469"/>
                  <a:pt x="3176751" y="567559"/>
                </a:cubicBezTo>
                <a:cubicBezTo>
                  <a:pt x="3182923" y="552129"/>
                  <a:pt x="3180766" y="532013"/>
                  <a:pt x="3192517" y="520262"/>
                </a:cubicBezTo>
                <a:cubicBezTo>
                  <a:pt x="3222864" y="489915"/>
                  <a:pt x="3209981" y="505889"/>
                  <a:pt x="3231931" y="472966"/>
                </a:cubicBezTo>
                <a:cubicBezTo>
                  <a:pt x="3251744" y="413526"/>
                  <a:pt x="3225018" y="486790"/>
                  <a:pt x="3255579" y="425669"/>
                </a:cubicBezTo>
                <a:cubicBezTo>
                  <a:pt x="3259295" y="418237"/>
                  <a:pt x="3258853" y="408935"/>
                  <a:pt x="3263462" y="402021"/>
                </a:cubicBezTo>
                <a:cubicBezTo>
                  <a:pt x="3269646" y="392746"/>
                  <a:pt x="3279973" y="386937"/>
                  <a:pt x="3287110" y="378373"/>
                </a:cubicBezTo>
                <a:cubicBezTo>
                  <a:pt x="3293175" y="371095"/>
                  <a:pt x="3295746" y="360963"/>
                  <a:pt x="3302876" y="354724"/>
                </a:cubicBezTo>
                <a:cubicBezTo>
                  <a:pt x="3317135" y="342247"/>
                  <a:pt x="3336774" y="336591"/>
                  <a:pt x="3350172" y="323193"/>
                </a:cubicBezTo>
                <a:cubicBezTo>
                  <a:pt x="3387219" y="286146"/>
                  <a:pt x="3364542" y="305731"/>
                  <a:pt x="3421117" y="268014"/>
                </a:cubicBezTo>
                <a:cubicBezTo>
                  <a:pt x="3421121" y="268011"/>
                  <a:pt x="3468409" y="236484"/>
                  <a:pt x="3468414" y="236483"/>
                </a:cubicBezTo>
                <a:lnTo>
                  <a:pt x="3499945" y="228600"/>
                </a:lnTo>
                <a:cubicBezTo>
                  <a:pt x="3545393" y="198302"/>
                  <a:pt x="3501549" y="224535"/>
                  <a:pt x="3547241" y="204952"/>
                </a:cubicBezTo>
                <a:cubicBezTo>
                  <a:pt x="3558042" y="200323"/>
                  <a:pt x="3567861" y="193550"/>
                  <a:pt x="3578772" y="189186"/>
                </a:cubicBezTo>
                <a:cubicBezTo>
                  <a:pt x="3594202" y="183014"/>
                  <a:pt x="3626069" y="173421"/>
                  <a:pt x="3626069" y="173421"/>
                </a:cubicBezTo>
                <a:cubicBezTo>
                  <a:pt x="3633952" y="168166"/>
                  <a:pt x="3641009" y="161387"/>
                  <a:pt x="3649717" y="157655"/>
                </a:cubicBezTo>
                <a:cubicBezTo>
                  <a:pt x="3659675" y="153387"/>
                  <a:pt x="3670831" y="152749"/>
                  <a:pt x="3681248" y="149773"/>
                </a:cubicBezTo>
                <a:cubicBezTo>
                  <a:pt x="3689237" y="147490"/>
                  <a:pt x="3696907" y="144173"/>
                  <a:pt x="3704896" y="141890"/>
                </a:cubicBezTo>
                <a:cubicBezTo>
                  <a:pt x="3715313" y="138914"/>
                  <a:pt x="3726010" y="136983"/>
                  <a:pt x="3736427" y="134007"/>
                </a:cubicBezTo>
                <a:cubicBezTo>
                  <a:pt x="3744417" y="131724"/>
                  <a:pt x="3751909" y="127655"/>
                  <a:pt x="3760076" y="126124"/>
                </a:cubicBezTo>
                <a:cubicBezTo>
                  <a:pt x="3794044" y="119755"/>
                  <a:pt x="3862551" y="110359"/>
                  <a:pt x="3862551" y="110359"/>
                </a:cubicBez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Freeform 20"/>
          <p:cNvSpPr/>
          <p:nvPr/>
        </p:nvSpPr>
        <p:spPr>
          <a:xfrm>
            <a:off x="3633953" y="2971801"/>
            <a:ext cx="118241" cy="94593"/>
          </a:xfrm>
          <a:custGeom>
            <a:avLst/>
            <a:gdLst>
              <a:gd name="connsiteX0" fmla="*/ 0 w 118241"/>
              <a:gd name="connsiteY0" fmla="*/ 0 h 94593"/>
              <a:gd name="connsiteX1" fmla="*/ 39414 w 118241"/>
              <a:gd name="connsiteY1" fmla="*/ 23648 h 94593"/>
              <a:gd name="connsiteX2" fmla="*/ 86710 w 118241"/>
              <a:gd name="connsiteY2" fmla="*/ 70945 h 94593"/>
              <a:gd name="connsiteX3" fmla="*/ 118241 w 118241"/>
              <a:gd name="connsiteY3" fmla="*/ 94593 h 94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8241" h="94593">
                <a:moveTo>
                  <a:pt x="0" y="0"/>
                </a:moveTo>
                <a:cubicBezTo>
                  <a:pt x="13138" y="7883"/>
                  <a:pt x="27556" y="13946"/>
                  <a:pt x="39414" y="23648"/>
                </a:cubicBezTo>
                <a:cubicBezTo>
                  <a:pt x="56670" y="37767"/>
                  <a:pt x="68159" y="58578"/>
                  <a:pt x="86710" y="70945"/>
                </a:cubicBezTo>
                <a:cubicBezTo>
                  <a:pt x="113450" y="88771"/>
                  <a:pt x="103659" y="80011"/>
                  <a:pt x="118241" y="94593"/>
                </a:cubicBez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Freeform 21"/>
          <p:cNvSpPr/>
          <p:nvPr/>
        </p:nvSpPr>
        <p:spPr>
          <a:xfrm>
            <a:off x="3681249" y="2530366"/>
            <a:ext cx="4162097" cy="985344"/>
          </a:xfrm>
          <a:custGeom>
            <a:avLst/>
            <a:gdLst>
              <a:gd name="connsiteX0" fmla="*/ 0 w 4162097"/>
              <a:gd name="connsiteY0" fmla="*/ 480848 h 985344"/>
              <a:gd name="connsiteX1" fmla="*/ 70945 w 4162097"/>
              <a:gd name="connsiteY1" fmla="*/ 536027 h 985344"/>
              <a:gd name="connsiteX2" fmla="*/ 94593 w 4162097"/>
              <a:gd name="connsiteY2" fmla="*/ 543910 h 985344"/>
              <a:gd name="connsiteX3" fmla="*/ 141890 w 4162097"/>
              <a:gd name="connsiteY3" fmla="*/ 575441 h 985344"/>
              <a:gd name="connsiteX4" fmla="*/ 204952 w 4162097"/>
              <a:gd name="connsiteY4" fmla="*/ 599089 h 985344"/>
              <a:gd name="connsiteX5" fmla="*/ 252249 w 4162097"/>
              <a:gd name="connsiteY5" fmla="*/ 606972 h 985344"/>
              <a:gd name="connsiteX6" fmla="*/ 299545 w 4162097"/>
              <a:gd name="connsiteY6" fmla="*/ 622737 h 985344"/>
              <a:gd name="connsiteX7" fmla="*/ 480849 w 4162097"/>
              <a:gd name="connsiteY7" fmla="*/ 646386 h 985344"/>
              <a:gd name="connsiteX8" fmla="*/ 630621 w 4162097"/>
              <a:gd name="connsiteY8" fmla="*/ 630620 h 985344"/>
              <a:gd name="connsiteX9" fmla="*/ 654269 w 4162097"/>
              <a:gd name="connsiteY9" fmla="*/ 614855 h 985344"/>
              <a:gd name="connsiteX10" fmla="*/ 685800 w 4162097"/>
              <a:gd name="connsiteY10" fmla="*/ 606972 h 985344"/>
              <a:gd name="connsiteX11" fmla="*/ 733097 w 4162097"/>
              <a:gd name="connsiteY11" fmla="*/ 591206 h 985344"/>
              <a:gd name="connsiteX12" fmla="*/ 756745 w 4162097"/>
              <a:gd name="connsiteY12" fmla="*/ 583324 h 985344"/>
              <a:gd name="connsiteX13" fmla="*/ 780393 w 4162097"/>
              <a:gd name="connsiteY13" fmla="*/ 567558 h 985344"/>
              <a:gd name="connsiteX14" fmla="*/ 796159 w 4162097"/>
              <a:gd name="connsiteY14" fmla="*/ 543910 h 985344"/>
              <a:gd name="connsiteX15" fmla="*/ 819807 w 4162097"/>
              <a:gd name="connsiteY15" fmla="*/ 536027 h 985344"/>
              <a:gd name="connsiteX16" fmla="*/ 867104 w 4162097"/>
              <a:gd name="connsiteY16" fmla="*/ 488731 h 985344"/>
              <a:gd name="connsiteX17" fmla="*/ 890752 w 4162097"/>
              <a:gd name="connsiteY17" fmla="*/ 465082 h 985344"/>
              <a:gd name="connsiteX18" fmla="*/ 914400 w 4162097"/>
              <a:gd name="connsiteY18" fmla="*/ 457200 h 985344"/>
              <a:gd name="connsiteX19" fmla="*/ 938049 w 4162097"/>
              <a:gd name="connsiteY19" fmla="*/ 441434 h 985344"/>
              <a:gd name="connsiteX20" fmla="*/ 961697 w 4162097"/>
              <a:gd name="connsiteY20" fmla="*/ 417786 h 985344"/>
              <a:gd name="connsiteX21" fmla="*/ 1032642 w 4162097"/>
              <a:gd name="connsiteY21" fmla="*/ 386255 h 985344"/>
              <a:gd name="connsiteX22" fmla="*/ 1095704 w 4162097"/>
              <a:gd name="connsiteY22" fmla="*/ 315310 h 985344"/>
              <a:gd name="connsiteX23" fmla="*/ 1135118 w 4162097"/>
              <a:gd name="connsiteY23" fmla="*/ 268013 h 985344"/>
              <a:gd name="connsiteX24" fmla="*/ 1158766 w 4162097"/>
              <a:gd name="connsiteY24" fmla="*/ 220717 h 985344"/>
              <a:gd name="connsiteX25" fmla="*/ 1182414 w 4162097"/>
              <a:gd name="connsiteY25" fmla="*/ 197068 h 985344"/>
              <a:gd name="connsiteX26" fmla="*/ 1221828 w 4162097"/>
              <a:gd name="connsiteY26" fmla="*/ 149772 h 985344"/>
              <a:gd name="connsiteX27" fmla="*/ 1269124 w 4162097"/>
              <a:gd name="connsiteY27" fmla="*/ 126124 h 985344"/>
              <a:gd name="connsiteX28" fmla="*/ 1316421 w 4162097"/>
              <a:gd name="connsiteY28" fmla="*/ 94593 h 985344"/>
              <a:gd name="connsiteX29" fmla="*/ 1340069 w 4162097"/>
              <a:gd name="connsiteY29" fmla="*/ 78827 h 985344"/>
              <a:gd name="connsiteX30" fmla="*/ 1363718 w 4162097"/>
              <a:gd name="connsiteY30" fmla="*/ 55179 h 985344"/>
              <a:gd name="connsiteX31" fmla="*/ 1387366 w 4162097"/>
              <a:gd name="connsiteY31" fmla="*/ 47296 h 985344"/>
              <a:gd name="connsiteX32" fmla="*/ 1418897 w 4162097"/>
              <a:gd name="connsiteY32" fmla="*/ 31531 h 985344"/>
              <a:gd name="connsiteX33" fmla="*/ 1442545 w 4162097"/>
              <a:gd name="connsiteY33" fmla="*/ 23648 h 985344"/>
              <a:gd name="connsiteX34" fmla="*/ 1489842 w 4162097"/>
              <a:gd name="connsiteY34" fmla="*/ 0 h 985344"/>
              <a:gd name="connsiteX35" fmla="*/ 1639614 w 4162097"/>
              <a:gd name="connsiteY35" fmla="*/ 7882 h 985344"/>
              <a:gd name="connsiteX36" fmla="*/ 1663262 w 4162097"/>
              <a:gd name="connsiteY36" fmla="*/ 15765 h 985344"/>
              <a:gd name="connsiteX37" fmla="*/ 1710559 w 4162097"/>
              <a:gd name="connsiteY37" fmla="*/ 47296 h 985344"/>
              <a:gd name="connsiteX38" fmla="*/ 1734207 w 4162097"/>
              <a:gd name="connsiteY38" fmla="*/ 63062 h 985344"/>
              <a:gd name="connsiteX39" fmla="*/ 1757855 w 4162097"/>
              <a:gd name="connsiteY39" fmla="*/ 86710 h 985344"/>
              <a:gd name="connsiteX40" fmla="*/ 1781504 w 4162097"/>
              <a:gd name="connsiteY40" fmla="*/ 102475 h 985344"/>
              <a:gd name="connsiteX41" fmla="*/ 1813035 w 4162097"/>
              <a:gd name="connsiteY41" fmla="*/ 126124 h 985344"/>
              <a:gd name="connsiteX42" fmla="*/ 1836683 w 4162097"/>
              <a:gd name="connsiteY42" fmla="*/ 149772 h 985344"/>
              <a:gd name="connsiteX43" fmla="*/ 1883980 w 4162097"/>
              <a:gd name="connsiteY43" fmla="*/ 181303 h 985344"/>
              <a:gd name="connsiteX44" fmla="*/ 1907628 w 4162097"/>
              <a:gd name="connsiteY44" fmla="*/ 197068 h 985344"/>
              <a:gd name="connsiteX45" fmla="*/ 1978573 w 4162097"/>
              <a:gd name="connsiteY45" fmla="*/ 252248 h 985344"/>
              <a:gd name="connsiteX46" fmla="*/ 2002221 w 4162097"/>
              <a:gd name="connsiteY46" fmla="*/ 260131 h 985344"/>
              <a:gd name="connsiteX47" fmla="*/ 2025869 w 4162097"/>
              <a:gd name="connsiteY47" fmla="*/ 283779 h 985344"/>
              <a:gd name="connsiteX48" fmla="*/ 2073166 w 4162097"/>
              <a:gd name="connsiteY48" fmla="*/ 315310 h 985344"/>
              <a:gd name="connsiteX49" fmla="*/ 2096814 w 4162097"/>
              <a:gd name="connsiteY49" fmla="*/ 331075 h 985344"/>
              <a:gd name="connsiteX50" fmla="*/ 2167759 w 4162097"/>
              <a:gd name="connsiteY50" fmla="*/ 394137 h 985344"/>
              <a:gd name="connsiteX51" fmla="*/ 2207173 w 4162097"/>
              <a:gd name="connsiteY51" fmla="*/ 441434 h 985344"/>
              <a:gd name="connsiteX52" fmla="*/ 2230821 w 4162097"/>
              <a:gd name="connsiteY52" fmla="*/ 472965 h 985344"/>
              <a:gd name="connsiteX53" fmla="*/ 2278118 w 4162097"/>
              <a:gd name="connsiteY53" fmla="*/ 504496 h 985344"/>
              <a:gd name="connsiteX54" fmla="*/ 2309649 w 4162097"/>
              <a:gd name="connsiteY54" fmla="*/ 528144 h 985344"/>
              <a:gd name="connsiteX55" fmla="*/ 2356945 w 4162097"/>
              <a:gd name="connsiteY55" fmla="*/ 567558 h 985344"/>
              <a:gd name="connsiteX56" fmla="*/ 2372711 w 4162097"/>
              <a:gd name="connsiteY56" fmla="*/ 591206 h 985344"/>
              <a:gd name="connsiteX57" fmla="*/ 2396359 w 4162097"/>
              <a:gd name="connsiteY57" fmla="*/ 606972 h 985344"/>
              <a:gd name="connsiteX58" fmla="*/ 2404242 w 4162097"/>
              <a:gd name="connsiteY58" fmla="*/ 630620 h 985344"/>
              <a:gd name="connsiteX59" fmla="*/ 2427890 w 4162097"/>
              <a:gd name="connsiteY59" fmla="*/ 654268 h 985344"/>
              <a:gd name="connsiteX60" fmla="*/ 2451538 w 4162097"/>
              <a:gd name="connsiteY60" fmla="*/ 701565 h 985344"/>
              <a:gd name="connsiteX61" fmla="*/ 2467304 w 4162097"/>
              <a:gd name="connsiteY61" fmla="*/ 748862 h 985344"/>
              <a:gd name="connsiteX62" fmla="*/ 2483069 w 4162097"/>
              <a:gd name="connsiteY62" fmla="*/ 772510 h 985344"/>
              <a:gd name="connsiteX63" fmla="*/ 2506718 w 4162097"/>
              <a:gd name="connsiteY63" fmla="*/ 827689 h 985344"/>
              <a:gd name="connsiteX64" fmla="*/ 2530366 w 4162097"/>
              <a:gd name="connsiteY64" fmla="*/ 843455 h 985344"/>
              <a:gd name="connsiteX65" fmla="*/ 2569780 w 4162097"/>
              <a:gd name="connsiteY65" fmla="*/ 890751 h 985344"/>
              <a:gd name="connsiteX66" fmla="*/ 2585545 w 4162097"/>
              <a:gd name="connsiteY66" fmla="*/ 914400 h 985344"/>
              <a:gd name="connsiteX67" fmla="*/ 2656490 w 4162097"/>
              <a:gd name="connsiteY67" fmla="*/ 977462 h 985344"/>
              <a:gd name="connsiteX68" fmla="*/ 2680138 w 4162097"/>
              <a:gd name="connsiteY68" fmla="*/ 985344 h 985344"/>
              <a:gd name="connsiteX69" fmla="*/ 2916621 w 4162097"/>
              <a:gd name="connsiteY69" fmla="*/ 969579 h 985344"/>
              <a:gd name="connsiteX70" fmla="*/ 2948152 w 4162097"/>
              <a:gd name="connsiteY70" fmla="*/ 953813 h 985344"/>
              <a:gd name="connsiteX71" fmla="*/ 2979683 w 4162097"/>
              <a:gd name="connsiteY71" fmla="*/ 922282 h 985344"/>
              <a:gd name="connsiteX72" fmla="*/ 2987566 w 4162097"/>
              <a:gd name="connsiteY72" fmla="*/ 898634 h 985344"/>
              <a:gd name="connsiteX73" fmla="*/ 3034862 w 4162097"/>
              <a:gd name="connsiteY73" fmla="*/ 851337 h 985344"/>
              <a:gd name="connsiteX74" fmla="*/ 3042745 w 4162097"/>
              <a:gd name="connsiteY74" fmla="*/ 827689 h 985344"/>
              <a:gd name="connsiteX75" fmla="*/ 3058511 w 4162097"/>
              <a:gd name="connsiteY75" fmla="*/ 804041 h 985344"/>
              <a:gd name="connsiteX76" fmla="*/ 3066393 w 4162097"/>
              <a:gd name="connsiteY76" fmla="*/ 772510 h 985344"/>
              <a:gd name="connsiteX77" fmla="*/ 3074276 w 4162097"/>
              <a:gd name="connsiteY77" fmla="*/ 748862 h 985344"/>
              <a:gd name="connsiteX78" fmla="*/ 3082159 w 4162097"/>
              <a:gd name="connsiteY78" fmla="*/ 717331 h 985344"/>
              <a:gd name="connsiteX79" fmla="*/ 3097924 w 4162097"/>
              <a:gd name="connsiteY79" fmla="*/ 670034 h 985344"/>
              <a:gd name="connsiteX80" fmla="*/ 3121573 w 4162097"/>
              <a:gd name="connsiteY80" fmla="*/ 646386 h 985344"/>
              <a:gd name="connsiteX81" fmla="*/ 3184635 w 4162097"/>
              <a:gd name="connsiteY81" fmla="*/ 583324 h 985344"/>
              <a:gd name="connsiteX82" fmla="*/ 3231931 w 4162097"/>
              <a:gd name="connsiteY82" fmla="*/ 536027 h 985344"/>
              <a:gd name="connsiteX83" fmla="*/ 3287111 w 4162097"/>
              <a:gd name="connsiteY83" fmla="*/ 504496 h 985344"/>
              <a:gd name="connsiteX84" fmla="*/ 3302876 w 4162097"/>
              <a:gd name="connsiteY84" fmla="*/ 480848 h 985344"/>
              <a:gd name="connsiteX85" fmla="*/ 3373821 w 4162097"/>
              <a:gd name="connsiteY85" fmla="*/ 425668 h 985344"/>
              <a:gd name="connsiteX86" fmla="*/ 3397469 w 4162097"/>
              <a:gd name="connsiteY86" fmla="*/ 409903 h 985344"/>
              <a:gd name="connsiteX87" fmla="*/ 3421118 w 4162097"/>
              <a:gd name="connsiteY87" fmla="*/ 394137 h 985344"/>
              <a:gd name="connsiteX88" fmla="*/ 3484180 w 4162097"/>
              <a:gd name="connsiteY88" fmla="*/ 362606 h 985344"/>
              <a:gd name="connsiteX89" fmla="*/ 3539359 w 4162097"/>
              <a:gd name="connsiteY89" fmla="*/ 331075 h 985344"/>
              <a:gd name="connsiteX90" fmla="*/ 3586655 w 4162097"/>
              <a:gd name="connsiteY90" fmla="*/ 299544 h 985344"/>
              <a:gd name="connsiteX91" fmla="*/ 3657600 w 4162097"/>
              <a:gd name="connsiteY91" fmla="*/ 275896 h 985344"/>
              <a:gd name="connsiteX92" fmla="*/ 3681249 w 4162097"/>
              <a:gd name="connsiteY92" fmla="*/ 268013 h 985344"/>
              <a:gd name="connsiteX93" fmla="*/ 3704897 w 4162097"/>
              <a:gd name="connsiteY93" fmla="*/ 252248 h 985344"/>
              <a:gd name="connsiteX94" fmla="*/ 3767959 w 4162097"/>
              <a:gd name="connsiteY94" fmla="*/ 236482 h 985344"/>
              <a:gd name="connsiteX95" fmla="*/ 3815255 w 4162097"/>
              <a:gd name="connsiteY95" fmla="*/ 228600 h 985344"/>
              <a:gd name="connsiteX96" fmla="*/ 4020207 w 4162097"/>
              <a:gd name="connsiteY96" fmla="*/ 220717 h 985344"/>
              <a:gd name="connsiteX97" fmla="*/ 4162097 w 4162097"/>
              <a:gd name="connsiteY97" fmla="*/ 212834 h 985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</a:cxnLst>
            <a:rect l="l" t="t" r="r" b="b"/>
            <a:pathLst>
              <a:path w="4162097" h="985344">
                <a:moveTo>
                  <a:pt x="0" y="480848"/>
                </a:moveTo>
                <a:cubicBezTo>
                  <a:pt x="23648" y="499241"/>
                  <a:pt x="42523" y="526553"/>
                  <a:pt x="70945" y="536027"/>
                </a:cubicBezTo>
                <a:cubicBezTo>
                  <a:pt x="78828" y="538655"/>
                  <a:pt x="87330" y="539875"/>
                  <a:pt x="94593" y="543910"/>
                </a:cubicBezTo>
                <a:cubicBezTo>
                  <a:pt x="111156" y="553112"/>
                  <a:pt x="124297" y="568404"/>
                  <a:pt x="141890" y="575441"/>
                </a:cubicBezTo>
                <a:cubicBezTo>
                  <a:pt x="149554" y="578507"/>
                  <a:pt x="191055" y="596001"/>
                  <a:pt x="204952" y="599089"/>
                </a:cubicBezTo>
                <a:cubicBezTo>
                  <a:pt x="220555" y="602556"/>
                  <a:pt x="236483" y="604344"/>
                  <a:pt x="252249" y="606972"/>
                </a:cubicBezTo>
                <a:cubicBezTo>
                  <a:pt x="268014" y="612227"/>
                  <a:pt x="283195" y="619764"/>
                  <a:pt x="299545" y="622737"/>
                </a:cubicBezTo>
                <a:cubicBezTo>
                  <a:pt x="417385" y="644163"/>
                  <a:pt x="356979" y="636063"/>
                  <a:pt x="480849" y="646386"/>
                </a:cubicBezTo>
                <a:cubicBezTo>
                  <a:pt x="492429" y="645662"/>
                  <a:pt x="591242" y="650310"/>
                  <a:pt x="630621" y="630620"/>
                </a:cubicBezTo>
                <a:cubicBezTo>
                  <a:pt x="639095" y="626383"/>
                  <a:pt x="645561" y="618587"/>
                  <a:pt x="654269" y="614855"/>
                </a:cubicBezTo>
                <a:cubicBezTo>
                  <a:pt x="664227" y="610587"/>
                  <a:pt x="675423" y="610085"/>
                  <a:pt x="685800" y="606972"/>
                </a:cubicBezTo>
                <a:cubicBezTo>
                  <a:pt x="701718" y="602197"/>
                  <a:pt x="717331" y="596461"/>
                  <a:pt x="733097" y="591206"/>
                </a:cubicBezTo>
                <a:lnTo>
                  <a:pt x="756745" y="583324"/>
                </a:lnTo>
                <a:cubicBezTo>
                  <a:pt x="764628" y="578069"/>
                  <a:pt x="773694" y="574257"/>
                  <a:pt x="780393" y="567558"/>
                </a:cubicBezTo>
                <a:cubicBezTo>
                  <a:pt x="787092" y="560859"/>
                  <a:pt x="788761" y="549828"/>
                  <a:pt x="796159" y="543910"/>
                </a:cubicBezTo>
                <a:cubicBezTo>
                  <a:pt x="802647" y="538719"/>
                  <a:pt x="811924" y="538655"/>
                  <a:pt x="819807" y="536027"/>
                </a:cubicBezTo>
                <a:lnTo>
                  <a:pt x="867104" y="488731"/>
                </a:lnTo>
                <a:cubicBezTo>
                  <a:pt x="874987" y="480848"/>
                  <a:pt x="880176" y="468607"/>
                  <a:pt x="890752" y="465082"/>
                </a:cubicBezTo>
                <a:lnTo>
                  <a:pt x="914400" y="457200"/>
                </a:lnTo>
                <a:cubicBezTo>
                  <a:pt x="922283" y="451945"/>
                  <a:pt x="930771" y="447499"/>
                  <a:pt x="938049" y="441434"/>
                </a:cubicBezTo>
                <a:cubicBezTo>
                  <a:pt x="946613" y="434297"/>
                  <a:pt x="951952" y="423200"/>
                  <a:pt x="961697" y="417786"/>
                </a:cubicBezTo>
                <a:cubicBezTo>
                  <a:pt x="1011670" y="390023"/>
                  <a:pt x="998763" y="416369"/>
                  <a:pt x="1032642" y="386255"/>
                </a:cubicBezTo>
                <a:cubicBezTo>
                  <a:pt x="1131187" y="298659"/>
                  <a:pt x="1048640" y="371786"/>
                  <a:pt x="1095704" y="315310"/>
                </a:cubicBezTo>
                <a:cubicBezTo>
                  <a:pt x="1146279" y="254621"/>
                  <a:pt x="1095977" y="326724"/>
                  <a:pt x="1135118" y="268013"/>
                </a:cubicBezTo>
                <a:cubicBezTo>
                  <a:pt x="1143018" y="244310"/>
                  <a:pt x="1141785" y="241094"/>
                  <a:pt x="1158766" y="220717"/>
                </a:cubicBezTo>
                <a:cubicBezTo>
                  <a:pt x="1165903" y="212153"/>
                  <a:pt x="1175277" y="205632"/>
                  <a:pt x="1182414" y="197068"/>
                </a:cubicBezTo>
                <a:cubicBezTo>
                  <a:pt x="1200589" y="175258"/>
                  <a:pt x="1195923" y="167042"/>
                  <a:pt x="1221828" y="149772"/>
                </a:cubicBezTo>
                <a:cubicBezTo>
                  <a:pt x="1292929" y="102371"/>
                  <a:pt x="1194705" y="188140"/>
                  <a:pt x="1269124" y="126124"/>
                </a:cubicBezTo>
                <a:cubicBezTo>
                  <a:pt x="1308490" y="93320"/>
                  <a:pt x="1274862" y="108445"/>
                  <a:pt x="1316421" y="94593"/>
                </a:cubicBezTo>
                <a:cubicBezTo>
                  <a:pt x="1324304" y="89338"/>
                  <a:pt x="1332791" y="84892"/>
                  <a:pt x="1340069" y="78827"/>
                </a:cubicBezTo>
                <a:cubicBezTo>
                  <a:pt x="1348633" y="71690"/>
                  <a:pt x="1354442" y="61363"/>
                  <a:pt x="1363718" y="55179"/>
                </a:cubicBezTo>
                <a:cubicBezTo>
                  <a:pt x="1370632" y="50570"/>
                  <a:pt x="1379729" y="50569"/>
                  <a:pt x="1387366" y="47296"/>
                </a:cubicBezTo>
                <a:cubicBezTo>
                  <a:pt x="1398167" y="42667"/>
                  <a:pt x="1408096" y="36160"/>
                  <a:pt x="1418897" y="31531"/>
                </a:cubicBezTo>
                <a:cubicBezTo>
                  <a:pt x="1426534" y="28258"/>
                  <a:pt x="1435113" y="27364"/>
                  <a:pt x="1442545" y="23648"/>
                </a:cubicBezTo>
                <a:cubicBezTo>
                  <a:pt x="1503658" y="-6910"/>
                  <a:pt x="1430409" y="19808"/>
                  <a:pt x="1489842" y="0"/>
                </a:cubicBezTo>
                <a:cubicBezTo>
                  <a:pt x="1539766" y="2627"/>
                  <a:pt x="1589826" y="3356"/>
                  <a:pt x="1639614" y="7882"/>
                </a:cubicBezTo>
                <a:cubicBezTo>
                  <a:pt x="1647889" y="8634"/>
                  <a:pt x="1655999" y="11730"/>
                  <a:pt x="1663262" y="15765"/>
                </a:cubicBezTo>
                <a:cubicBezTo>
                  <a:pt x="1679825" y="24967"/>
                  <a:pt x="1694793" y="36786"/>
                  <a:pt x="1710559" y="47296"/>
                </a:cubicBezTo>
                <a:cubicBezTo>
                  <a:pt x="1718442" y="52551"/>
                  <a:pt x="1727508" y="56363"/>
                  <a:pt x="1734207" y="63062"/>
                </a:cubicBezTo>
                <a:cubicBezTo>
                  <a:pt x="1742090" y="70945"/>
                  <a:pt x="1749291" y="79573"/>
                  <a:pt x="1757855" y="86710"/>
                </a:cubicBezTo>
                <a:cubicBezTo>
                  <a:pt x="1765133" y="92775"/>
                  <a:pt x="1773795" y="96968"/>
                  <a:pt x="1781504" y="102475"/>
                </a:cubicBezTo>
                <a:cubicBezTo>
                  <a:pt x="1792195" y="110111"/>
                  <a:pt x="1803060" y="117574"/>
                  <a:pt x="1813035" y="126124"/>
                </a:cubicBezTo>
                <a:cubicBezTo>
                  <a:pt x="1821499" y="133379"/>
                  <a:pt x="1827883" y="142928"/>
                  <a:pt x="1836683" y="149772"/>
                </a:cubicBezTo>
                <a:cubicBezTo>
                  <a:pt x="1851640" y="161405"/>
                  <a:pt x="1868214" y="170793"/>
                  <a:pt x="1883980" y="181303"/>
                </a:cubicBezTo>
                <a:cubicBezTo>
                  <a:pt x="1891863" y="186558"/>
                  <a:pt x="1900929" y="190369"/>
                  <a:pt x="1907628" y="197068"/>
                </a:cubicBezTo>
                <a:cubicBezTo>
                  <a:pt x="1928033" y="217474"/>
                  <a:pt x="1950284" y="242818"/>
                  <a:pt x="1978573" y="252248"/>
                </a:cubicBezTo>
                <a:lnTo>
                  <a:pt x="2002221" y="260131"/>
                </a:lnTo>
                <a:cubicBezTo>
                  <a:pt x="2010104" y="268014"/>
                  <a:pt x="2017069" y="276935"/>
                  <a:pt x="2025869" y="283779"/>
                </a:cubicBezTo>
                <a:cubicBezTo>
                  <a:pt x="2040826" y="295412"/>
                  <a:pt x="2057400" y="304800"/>
                  <a:pt x="2073166" y="315310"/>
                </a:cubicBezTo>
                <a:cubicBezTo>
                  <a:pt x="2081049" y="320565"/>
                  <a:pt x="2090115" y="324376"/>
                  <a:pt x="2096814" y="331075"/>
                </a:cubicBezTo>
                <a:cubicBezTo>
                  <a:pt x="2150810" y="385071"/>
                  <a:pt x="2125559" y="366005"/>
                  <a:pt x="2167759" y="394137"/>
                </a:cubicBezTo>
                <a:cubicBezTo>
                  <a:pt x="2202601" y="446403"/>
                  <a:pt x="2161653" y="388329"/>
                  <a:pt x="2207173" y="441434"/>
                </a:cubicBezTo>
                <a:cubicBezTo>
                  <a:pt x="2215723" y="451409"/>
                  <a:pt x="2221002" y="464237"/>
                  <a:pt x="2230821" y="472965"/>
                </a:cubicBezTo>
                <a:cubicBezTo>
                  <a:pt x="2244983" y="485553"/>
                  <a:pt x="2262960" y="493127"/>
                  <a:pt x="2278118" y="504496"/>
                </a:cubicBezTo>
                <a:cubicBezTo>
                  <a:pt x="2288628" y="512379"/>
                  <a:pt x="2299674" y="519594"/>
                  <a:pt x="2309649" y="528144"/>
                </a:cubicBezTo>
                <a:cubicBezTo>
                  <a:pt x="2362757" y="573666"/>
                  <a:pt x="2304678" y="532714"/>
                  <a:pt x="2356945" y="567558"/>
                </a:cubicBezTo>
                <a:cubicBezTo>
                  <a:pt x="2362200" y="575441"/>
                  <a:pt x="2366012" y="584507"/>
                  <a:pt x="2372711" y="591206"/>
                </a:cubicBezTo>
                <a:cubicBezTo>
                  <a:pt x="2379410" y="597905"/>
                  <a:pt x="2390441" y="599574"/>
                  <a:pt x="2396359" y="606972"/>
                </a:cubicBezTo>
                <a:cubicBezTo>
                  <a:pt x="2401550" y="613460"/>
                  <a:pt x="2399633" y="623706"/>
                  <a:pt x="2404242" y="630620"/>
                </a:cubicBezTo>
                <a:cubicBezTo>
                  <a:pt x="2410426" y="639895"/>
                  <a:pt x="2420007" y="646385"/>
                  <a:pt x="2427890" y="654268"/>
                </a:cubicBezTo>
                <a:cubicBezTo>
                  <a:pt x="2456639" y="740514"/>
                  <a:pt x="2410790" y="609882"/>
                  <a:pt x="2451538" y="701565"/>
                </a:cubicBezTo>
                <a:cubicBezTo>
                  <a:pt x="2458287" y="716751"/>
                  <a:pt x="2458086" y="735034"/>
                  <a:pt x="2467304" y="748862"/>
                </a:cubicBezTo>
                <a:cubicBezTo>
                  <a:pt x="2472559" y="756745"/>
                  <a:pt x="2478832" y="764036"/>
                  <a:pt x="2483069" y="772510"/>
                </a:cubicBezTo>
                <a:cubicBezTo>
                  <a:pt x="2495391" y="797153"/>
                  <a:pt x="2486214" y="803084"/>
                  <a:pt x="2506718" y="827689"/>
                </a:cubicBezTo>
                <a:cubicBezTo>
                  <a:pt x="2512783" y="834967"/>
                  <a:pt x="2522483" y="838200"/>
                  <a:pt x="2530366" y="843455"/>
                </a:cubicBezTo>
                <a:cubicBezTo>
                  <a:pt x="2569511" y="902173"/>
                  <a:pt x="2519197" y="830051"/>
                  <a:pt x="2569780" y="890751"/>
                </a:cubicBezTo>
                <a:cubicBezTo>
                  <a:pt x="2575845" y="898029"/>
                  <a:pt x="2579251" y="907319"/>
                  <a:pt x="2585545" y="914400"/>
                </a:cubicBezTo>
                <a:cubicBezTo>
                  <a:pt x="2602253" y="933196"/>
                  <a:pt x="2630136" y="964285"/>
                  <a:pt x="2656490" y="977462"/>
                </a:cubicBezTo>
                <a:cubicBezTo>
                  <a:pt x="2663922" y="981178"/>
                  <a:pt x="2672255" y="982717"/>
                  <a:pt x="2680138" y="985344"/>
                </a:cubicBezTo>
                <a:cubicBezTo>
                  <a:pt x="2758966" y="980089"/>
                  <a:pt x="2838159" y="978810"/>
                  <a:pt x="2916621" y="969579"/>
                </a:cubicBezTo>
                <a:cubicBezTo>
                  <a:pt x="2928291" y="968206"/>
                  <a:pt x="2938751" y="960864"/>
                  <a:pt x="2948152" y="953813"/>
                </a:cubicBezTo>
                <a:cubicBezTo>
                  <a:pt x="2960043" y="944895"/>
                  <a:pt x="2969173" y="932792"/>
                  <a:pt x="2979683" y="922282"/>
                </a:cubicBezTo>
                <a:cubicBezTo>
                  <a:pt x="2982311" y="914399"/>
                  <a:pt x="2982465" y="905193"/>
                  <a:pt x="2987566" y="898634"/>
                </a:cubicBezTo>
                <a:cubicBezTo>
                  <a:pt x="3001254" y="881035"/>
                  <a:pt x="3034862" y="851337"/>
                  <a:pt x="3034862" y="851337"/>
                </a:cubicBezTo>
                <a:cubicBezTo>
                  <a:pt x="3037490" y="843454"/>
                  <a:pt x="3039029" y="835121"/>
                  <a:pt x="3042745" y="827689"/>
                </a:cubicBezTo>
                <a:cubicBezTo>
                  <a:pt x="3046982" y="819215"/>
                  <a:pt x="3054779" y="812749"/>
                  <a:pt x="3058511" y="804041"/>
                </a:cubicBezTo>
                <a:cubicBezTo>
                  <a:pt x="3062779" y="794083"/>
                  <a:pt x="3063417" y="782927"/>
                  <a:pt x="3066393" y="772510"/>
                </a:cubicBezTo>
                <a:cubicBezTo>
                  <a:pt x="3068676" y="764521"/>
                  <a:pt x="3071993" y="756851"/>
                  <a:pt x="3074276" y="748862"/>
                </a:cubicBezTo>
                <a:cubicBezTo>
                  <a:pt x="3077252" y="738445"/>
                  <a:pt x="3079046" y="727708"/>
                  <a:pt x="3082159" y="717331"/>
                </a:cubicBezTo>
                <a:cubicBezTo>
                  <a:pt x="3086934" y="701413"/>
                  <a:pt x="3086173" y="681785"/>
                  <a:pt x="3097924" y="670034"/>
                </a:cubicBezTo>
                <a:lnTo>
                  <a:pt x="3121573" y="646386"/>
                </a:lnTo>
                <a:cubicBezTo>
                  <a:pt x="3157611" y="574309"/>
                  <a:pt x="3108535" y="659426"/>
                  <a:pt x="3184635" y="583324"/>
                </a:cubicBezTo>
                <a:cubicBezTo>
                  <a:pt x="3200400" y="567558"/>
                  <a:pt x="3211989" y="545998"/>
                  <a:pt x="3231931" y="536027"/>
                </a:cubicBezTo>
                <a:cubicBezTo>
                  <a:pt x="3271936" y="516025"/>
                  <a:pt x="3253685" y="526780"/>
                  <a:pt x="3287111" y="504496"/>
                </a:cubicBezTo>
                <a:cubicBezTo>
                  <a:pt x="3292366" y="496613"/>
                  <a:pt x="3296811" y="488126"/>
                  <a:pt x="3302876" y="480848"/>
                </a:cubicBezTo>
                <a:cubicBezTo>
                  <a:pt x="3326029" y="453064"/>
                  <a:pt x="3340864" y="447640"/>
                  <a:pt x="3373821" y="425668"/>
                </a:cubicBezTo>
                <a:lnTo>
                  <a:pt x="3397469" y="409903"/>
                </a:lnTo>
                <a:cubicBezTo>
                  <a:pt x="3405352" y="404648"/>
                  <a:pt x="3412644" y="398374"/>
                  <a:pt x="3421118" y="394137"/>
                </a:cubicBezTo>
                <a:cubicBezTo>
                  <a:pt x="3442139" y="383627"/>
                  <a:pt x="3464625" y="375642"/>
                  <a:pt x="3484180" y="362606"/>
                </a:cubicBezTo>
                <a:cubicBezTo>
                  <a:pt x="3565998" y="308062"/>
                  <a:pt x="3439329" y="391094"/>
                  <a:pt x="3539359" y="331075"/>
                </a:cubicBezTo>
                <a:cubicBezTo>
                  <a:pt x="3555606" y="321326"/>
                  <a:pt x="3568680" y="305536"/>
                  <a:pt x="3586655" y="299544"/>
                </a:cubicBezTo>
                <a:lnTo>
                  <a:pt x="3657600" y="275896"/>
                </a:lnTo>
                <a:cubicBezTo>
                  <a:pt x="3665483" y="273268"/>
                  <a:pt x="3674335" y="272622"/>
                  <a:pt x="3681249" y="268013"/>
                </a:cubicBezTo>
                <a:cubicBezTo>
                  <a:pt x="3689132" y="262758"/>
                  <a:pt x="3696423" y="256485"/>
                  <a:pt x="3704897" y="252248"/>
                </a:cubicBezTo>
                <a:cubicBezTo>
                  <a:pt x="3720526" y="244433"/>
                  <a:pt x="3753823" y="239052"/>
                  <a:pt x="3767959" y="236482"/>
                </a:cubicBezTo>
                <a:cubicBezTo>
                  <a:pt x="3783684" y="233623"/>
                  <a:pt x="3799303" y="229597"/>
                  <a:pt x="3815255" y="228600"/>
                </a:cubicBezTo>
                <a:cubicBezTo>
                  <a:pt x="3883490" y="224335"/>
                  <a:pt x="3951910" y="223822"/>
                  <a:pt x="4020207" y="220717"/>
                </a:cubicBezTo>
                <a:cubicBezTo>
                  <a:pt x="4067528" y="218566"/>
                  <a:pt x="4162097" y="212834"/>
                  <a:pt x="4162097" y="212834"/>
                </a:cubicBez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398" y="939356"/>
            <a:ext cx="4727042" cy="39568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6364" y="253556"/>
            <a:ext cx="8180752" cy="457200"/>
          </a:xfrm>
        </p:spPr>
        <p:txBody>
          <a:bodyPr/>
          <a:lstStyle/>
          <a:p>
            <a:r>
              <a:rPr lang="en-US" dirty="0"/>
              <a:t>Neural Networks Learn the Features and the Mapping from the Features to Output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256082" y="4490954"/>
            <a:ext cx="31751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hlinkClick r:id="rId4"/>
              </a:rPr>
              <a:t>Visualizing and Understanding Convolutional Networks,</a:t>
            </a:r>
            <a:br>
              <a:rPr lang="en-US" sz="800" dirty="0"/>
            </a:br>
            <a:r>
              <a:rPr lang="en-US" sz="800" dirty="0" err="1"/>
              <a:t>Zeiler</a:t>
            </a:r>
            <a:r>
              <a:rPr lang="en-US" sz="800" dirty="0"/>
              <a:t>, M. and Fergus, R.</a:t>
            </a:r>
            <a:br>
              <a:rPr lang="en-US" sz="800" dirty="0"/>
            </a:br>
            <a:r>
              <a:rPr lang="en-US" sz="800" i="1" dirty="0"/>
              <a:t>Proc. of the IEEE European Conference on Computer Vision 2014,</a:t>
            </a:r>
            <a:endParaRPr lang="en-US" sz="800" dirty="0"/>
          </a:p>
          <a:p>
            <a:pPr algn="ctr"/>
            <a:r>
              <a:rPr lang="en-US" sz="800" b="1" dirty="0"/>
              <a:t>Image Source: </a:t>
            </a:r>
            <a:r>
              <a:rPr lang="en-US" sz="800" dirty="0">
                <a:hlinkClick r:id="rId5"/>
              </a:rPr>
              <a:t>http://www.deeplearningbook.org/</a:t>
            </a:r>
            <a:r>
              <a:rPr lang="en-US" sz="800" dirty="0"/>
              <a:t>, </a:t>
            </a:r>
            <a:r>
              <a:rPr lang="en-US" sz="800" dirty="0" err="1"/>
              <a:t>Goodfellow</a:t>
            </a:r>
            <a:r>
              <a:rPr lang="en-US" sz="800" dirty="0"/>
              <a:t> et al.</a:t>
            </a:r>
          </a:p>
        </p:txBody>
      </p:sp>
    </p:spTree>
    <p:extLst>
      <p:ext uri="{BB962C8B-B14F-4D97-AF65-F5344CB8AC3E}">
        <p14:creationId xmlns:p14="http://schemas.microsoft.com/office/powerpoint/2010/main" val="612863694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Reverse Engineering the Black Box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 flipH="1">
            <a:off x="626364" y="633046"/>
            <a:ext cx="7891272" cy="274320"/>
          </a:xfrm>
        </p:spPr>
        <p:txBody>
          <a:bodyPr/>
          <a:lstStyle/>
          <a:p>
            <a:r>
              <a:rPr lang="en-US" dirty="0"/>
              <a:t>Optimize Inputs to Activate a Particular Neuron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943" y="1090246"/>
            <a:ext cx="7889875" cy="2402015"/>
          </a:xfrm>
        </p:spPr>
      </p:pic>
      <p:sp>
        <p:nvSpPr>
          <p:cNvPr id="6" name="TextBox 5"/>
          <p:cNvSpPr txBox="1"/>
          <p:nvPr/>
        </p:nvSpPr>
        <p:spPr>
          <a:xfrm>
            <a:off x="3219671" y="4560508"/>
            <a:ext cx="25891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u="sng" dirty="0">
                <a:hlinkClick r:id="rId4"/>
              </a:rPr>
              <a:t>Feature Visualization - Distill.pub</a:t>
            </a:r>
            <a:endParaRPr lang="en-US" sz="800" dirty="0"/>
          </a:p>
          <a:p>
            <a:pPr algn="ctr" fontAlgn="ctr"/>
            <a:r>
              <a:rPr lang="en-US" sz="800" dirty="0"/>
              <a:t>https://distill.pub/2017/feature-visualization</a:t>
            </a:r>
          </a:p>
          <a:p>
            <a:pPr algn="ctr"/>
            <a:r>
              <a:rPr lang="en-US" sz="800" dirty="0"/>
              <a:t>C </a:t>
            </a:r>
            <a:r>
              <a:rPr lang="en-US" sz="800" dirty="0" err="1"/>
              <a:t>Olah</a:t>
            </a:r>
            <a:r>
              <a:rPr lang="en-US" sz="800" dirty="0"/>
              <a:t>, ‎2017</a:t>
            </a:r>
          </a:p>
        </p:txBody>
      </p:sp>
    </p:spTree>
    <p:extLst>
      <p:ext uri="{BB962C8B-B14F-4D97-AF65-F5344CB8AC3E}">
        <p14:creationId xmlns:p14="http://schemas.microsoft.com/office/powerpoint/2010/main" val="315540557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Reverse Engineering the Black Box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3"/>
          </p:nvPr>
        </p:nvSpPr>
        <p:spPr>
          <a:xfrm>
            <a:off x="521033" y="930107"/>
            <a:ext cx="3886200" cy="274320"/>
          </a:xfrm>
        </p:spPr>
        <p:txBody>
          <a:bodyPr/>
          <a:lstStyle/>
          <a:p>
            <a:r>
              <a:rPr lang="en-US" dirty="0"/>
              <a:t>Feature Visualization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425" y="1485310"/>
            <a:ext cx="1882768" cy="1882768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4133" y="1485310"/>
            <a:ext cx="1882768" cy="1882768"/>
          </a:xfrm>
        </p:spPr>
      </p:pic>
      <p:sp>
        <p:nvSpPr>
          <p:cNvPr id="6" name="Text Placeholder 2"/>
          <p:cNvSpPr txBox="1">
            <a:spLocks/>
          </p:cNvSpPr>
          <p:nvPr/>
        </p:nvSpPr>
        <p:spPr>
          <a:xfrm>
            <a:off x="4631436" y="913119"/>
            <a:ext cx="3886200" cy="274320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noAutofit/>
          </a:bodyPr>
          <a:lstStyle>
            <a:lvl1pPr marL="0" indent="0" algn="ctr" defTabSz="36576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pitchFamily="34" charset="0"/>
              <a:buNone/>
              <a:defRPr sz="2200" b="0" kern="1200" cap="none" baseline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365760" rtl="0" eaLnBrk="1" latinLnBrk="0" hangingPunct="1">
              <a:lnSpc>
                <a:spcPct val="85000"/>
              </a:lnSpc>
              <a:spcBef>
                <a:spcPts val="80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None/>
              <a:tabLst/>
              <a:defRPr sz="2000" b="1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365760" rtl="0" eaLnBrk="1" latinLnBrk="0" hangingPunct="1">
              <a:lnSpc>
                <a:spcPct val="85000"/>
              </a:lnSpc>
              <a:spcBef>
                <a:spcPts val="80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100000"/>
              <a:buFont typeface="Calibri" panose="020F0502020204030204" pitchFamily="34" charset="0"/>
              <a:buNone/>
              <a:defRPr sz="1800" b="1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36576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tx1">
                  <a:lumMod val="65000"/>
                  <a:lumOff val="35000"/>
                </a:schemeClr>
              </a:buClr>
              <a:buSzPct val="100000"/>
              <a:buFont typeface="Calibri" panose="020F0502020204030204" pitchFamily="34" charset="0"/>
              <a:buNone/>
              <a:defRPr sz="1600" b="1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36576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tx1">
                  <a:lumMod val="65000"/>
                  <a:lumOff val="35000"/>
                </a:schemeClr>
              </a:buClr>
              <a:buSzPct val="100000"/>
              <a:buFont typeface="Calibri" panose="020F0502020204030204" pitchFamily="34" charset="0"/>
              <a:buNone/>
              <a:defRPr sz="1600" b="1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36576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SzPct val="80000"/>
              <a:buFont typeface="Arial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36576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SzPct val="80000"/>
              <a:buFont typeface="Arial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SzPct val="80000"/>
              <a:buFont typeface="Arial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36576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SzPct val="80000"/>
              <a:buFont typeface="Arial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Attribution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905" y="1485310"/>
            <a:ext cx="1882768" cy="188276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8739" y="1485310"/>
            <a:ext cx="1875925" cy="187592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162408" y="4560508"/>
            <a:ext cx="25891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u="sng" dirty="0">
                <a:hlinkClick r:id="rId6"/>
              </a:rPr>
              <a:t>Feature Visualization - Distill.pub</a:t>
            </a:r>
            <a:endParaRPr lang="en-US" sz="800" dirty="0"/>
          </a:p>
          <a:p>
            <a:pPr algn="ctr" fontAlgn="ctr"/>
            <a:r>
              <a:rPr lang="en-US" sz="800" dirty="0"/>
              <a:t>https://distill.pub/2017/feature-visualization</a:t>
            </a:r>
          </a:p>
          <a:p>
            <a:pPr algn="ctr"/>
            <a:r>
              <a:rPr lang="en-US" sz="800" dirty="0"/>
              <a:t>C </a:t>
            </a:r>
            <a:r>
              <a:rPr lang="en-US" sz="800" dirty="0" err="1"/>
              <a:t>Olah</a:t>
            </a:r>
            <a:r>
              <a:rPr lang="en-US" sz="800" dirty="0"/>
              <a:t>, ‎2017</a:t>
            </a:r>
          </a:p>
        </p:txBody>
      </p:sp>
    </p:spTree>
    <p:extLst>
      <p:ext uri="{BB962C8B-B14F-4D97-AF65-F5344CB8AC3E}">
        <p14:creationId xmlns:p14="http://schemas.microsoft.com/office/powerpoint/2010/main" val="1271245473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Engineering Neural Networks for Interpretability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Case Based Reasoning Through Prototypes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6886" y="2055417"/>
            <a:ext cx="6000836" cy="2607586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623" y="914400"/>
            <a:ext cx="4762500" cy="122872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72095" y="4663003"/>
            <a:ext cx="54812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hlinkClick r:id="rId4"/>
              </a:rPr>
              <a:t>Deep Learning for Case-Based Reasoning through Prototypes: A Neural Network that Explains Its Predictions. </a:t>
            </a:r>
            <a:endParaRPr lang="en-US" sz="800" dirty="0"/>
          </a:p>
          <a:p>
            <a:pPr algn="ctr"/>
            <a:r>
              <a:rPr lang="en-US" sz="800" dirty="0"/>
              <a:t>Oscar Li, Hao Liu, </a:t>
            </a:r>
            <a:r>
              <a:rPr lang="en-US" sz="800" dirty="0" err="1"/>
              <a:t>Chaofan</a:t>
            </a:r>
            <a:r>
              <a:rPr lang="en-US" sz="800" dirty="0"/>
              <a:t> Chen, Cynthia Rudin</a:t>
            </a:r>
          </a:p>
        </p:txBody>
      </p:sp>
    </p:spTree>
    <p:extLst>
      <p:ext uri="{BB962C8B-B14F-4D97-AF65-F5344CB8AC3E}">
        <p14:creationId xmlns:p14="http://schemas.microsoft.com/office/powerpoint/2010/main" val="3047347222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Engineering Predictors for Interpretability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Using Shallow Decision Tree to Simulate Neural Network Prediction</a:t>
            </a:r>
          </a:p>
        </p:txBody>
      </p:sp>
      <p:grpSp>
        <p:nvGrpSpPr>
          <p:cNvPr id="74" name="Group 73"/>
          <p:cNvGrpSpPr/>
          <p:nvPr/>
        </p:nvGrpSpPr>
        <p:grpSpPr>
          <a:xfrm>
            <a:off x="1777478" y="1138578"/>
            <a:ext cx="2526111" cy="1489291"/>
            <a:chOff x="2271859" y="1234714"/>
            <a:chExt cx="5182792" cy="2979067"/>
          </a:xfrm>
        </p:grpSpPr>
        <p:sp>
          <p:nvSpPr>
            <p:cNvPr id="5" name="Rectangle 4"/>
            <p:cNvSpPr/>
            <p:nvPr/>
          </p:nvSpPr>
          <p:spPr>
            <a:xfrm>
              <a:off x="6766494" y="2372020"/>
              <a:ext cx="688157" cy="68540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2271859" y="1770593"/>
              <a:ext cx="688157" cy="2000129"/>
            </a:xfrm>
            <a:prstGeom prst="rect">
              <a:avLst/>
            </a:prstGeom>
            <a:solidFill>
              <a:srgbClr val="FF9999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2403836" y="1960775"/>
              <a:ext cx="443060" cy="44306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2392839" y="2509100"/>
              <a:ext cx="443060" cy="44306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2392839" y="3057425"/>
              <a:ext cx="443060" cy="44306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3841895" y="1234714"/>
              <a:ext cx="688157" cy="2960016"/>
              <a:chOff x="4069323" y="1253765"/>
              <a:chExt cx="688157" cy="2960016"/>
            </a:xfrm>
          </p:grpSpPr>
          <p:sp>
            <p:nvSpPr>
              <p:cNvPr id="11" name="Rectangle 10"/>
              <p:cNvSpPr/>
              <p:nvPr/>
            </p:nvSpPr>
            <p:spPr>
              <a:xfrm>
                <a:off x="4069323" y="1253765"/>
                <a:ext cx="688157" cy="2960016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Oval 11"/>
              <p:cNvSpPr/>
              <p:nvPr/>
            </p:nvSpPr>
            <p:spPr>
              <a:xfrm>
                <a:off x="4215354" y="1928961"/>
                <a:ext cx="443060" cy="44306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Oval 12"/>
              <p:cNvSpPr/>
              <p:nvPr/>
            </p:nvSpPr>
            <p:spPr>
              <a:xfrm>
                <a:off x="4215354" y="2494568"/>
                <a:ext cx="443060" cy="44306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Oval 13"/>
              <p:cNvSpPr/>
              <p:nvPr/>
            </p:nvSpPr>
            <p:spPr>
              <a:xfrm>
                <a:off x="4215354" y="3060175"/>
                <a:ext cx="443060" cy="44306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Oval 14"/>
              <p:cNvSpPr/>
              <p:nvPr/>
            </p:nvSpPr>
            <p:spPr>
              <a:xfrm>
                <a:off x="4215354" y="1392418"/>
                <a:ext cx="443060" cy="44306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Oval 15"/>
              <p:cNvSpPr/>
              <p:nvPr/>
            </p:nvSpPr>
            <p:spPr>
              <a:xfrm>
                <a:off x="4215354" y="3625782"/>
                <a:ext cx="443060" cy="44306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7" name="Straight Connector 16"/>
            <p:cNvCxnSpPr>
              <a:stCxn id="7" idx="6"/>
              <a:endCxn id="15" idx="3"/>
            </p:cNvCxnSpPr>
            <p:nvPr/>
          </p:nvCxnSpPr>
          <p:spPr>
            <a:xfrm flipV="1">
              <a:off x="2846896" y="1751542"/>
              <a:ext cx="1205915" cy="43076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>
              <a:stCxn id="7" idx="6"/>
              <a:endCxn id="12" idx="2"/>
            </p:cNvCxnSpPr>
            <p:nvPr/>
          </p:nvCxnSpPr>
          <p:spPr>
            <a:xfrm flipV="1">
              <a:off x="2846896" y="2131440"/>
              <a:ext cx="1141030" cy="5086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>
              <a:stCxn id="7" idx="6"/>
              <a:endCxn id="13" idx="2"/>
            </p:cNvCxnSpPr>
            <p:nvPr/>
          </p:nvCxnSpPr>
          <p:spPr>
            <a:xfrm>
              <a:off x="2846896" y="2182305"/>
              <a:ext cx="1141030" cy="51474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>
              <a:stCxn id="7" idx="6"/>
              <a:endCxn id="14" idx="2"/>
            </p:cNvCxnSpPr>
            <p:nvPr/>
          </p:nvCxnSpPr>
          <p:spPr>
            <a:xfrm>
              <a:off x="2846896" y="2182305"/>
              <a:ext cx="1141030" cy="108034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>
              <a:stCxn id="7" idx="6"/>
              <a:endCxn id="16" idx="2"/>
            </p:cNvCxnSpPr>
            <p:nvPr/>
          </p:nvCxnSpPr>
          <p:spPr>
            <a:xfrm>
              <a:off x="2846896" y="2182305"/>
              <a:ext cx="1141030" cy="164595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>
              <a:stCxn id="8" idx="6"/>
              <a:endCxn id="15" idx="3"/>
            </p:cNvCxnSpPr>
            <p:nvPr/>
          </p:nvCxnSpPr>
          <p:spPr>
            <a:xfrm flipV="1">
              <a:off x="2835899" y="1751542"/>
              <a:ext cx="1216912" cy="97908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>
              <a:stCxn id="8" idx="6"/>
              <a:endCxn id="12" idx="2"/>
            </p:cNvCxnSpPr>
            <p:nvPr/>
          </p:nvCxnSpPr>
          <p:spPr>
            <a:xfrm flipV="1">
              <a:off x="2835899" y="2131440"/>
              <a:ext cx="1152027" cy="59919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>
              <a:stCxn id="8" idx="6"/>
              <a:endCxn id="13" idx="2"/>
            </p:cNvCxnSpPr>
            <p:nvPr/>
          </p:nvCxnSpPr>
          <p:spPr>
            <a:xfrm flipV="1">
              <a:off x="2835899" y="2697047"/>
              <a:ext cx="1152027" cy="3358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>
              <a:stCxn id="8" idx="6"/>
              <a:endCxn id="14" idx="2"/>
            </p:cNvCxnSpPr>
            <p:nvPr/>
          </p:nvCxnSpPr>
          <p:spPr>
            <a:xfrm>
              <a:off x="2835899" y="2730630"/>
              <a:ext cx="1152027" cy="53202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>
              <a:stCxn id="8" idx="6"/>
              <a:endCxn id="16" idx="2"/>
            </p:cNvCxnSpPr>
            <p:nvPr/>
          </p:nvCxnSpPr>
          <p:spPr>
            <a:xfrm>
              <a:off x="2835899" y="2730630"/>
              <a:ext cx="1152027" cy="109763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>
              <a:stCxn id="9" idx="6"/>
              <a:endCxn id="15" idx="3"/>
            </p:cNvCxnSpPr>
            <p:nvPr/>
          </p:nvCxnSpPr>
          <p:spPr>
            <a:xfrm flipV="1">
              <a:off x="2835899" y="1751542"/>
              <a:ext cx="1216912" cy="152741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>
              <a:stCxn id="9" idx="6"/>
              <a:endCxn id="13" idx="2"/>
            </p:cNvCxnSpPr>
            <p:nvPr/>
          </p:nvCxnSpPr>
          <p:spPr>
            <a:xfrm flipV="1">
              <a:off x="2835899" y="2697047"/>
              <a:ext cx="1152027" cy="58190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>
              <a:stCxn id="9" idx="6"/>
              <a:endCxn id="12" idx="2"/>
            </p:cNvCxnSpPr>
            <p:nvPr/>
          </p:nvCxnSpPr>
          <p:spPr>
            <a:xfrm flipV="1">
              <a:off x="2835899" y="2131440"/>
              <a:ext cx="1152027" cy="114751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>
              <a:stCxn id="9" idx="6"/>
              <a:endCxn id="14" idx="2"/>
            </p:cNvCxnSpPr>
            <p:nvPr/>
          </p:nvCxnSpPr>
          <p:spPr>
            <a:xfrm flipV="1">
              <a:off x="2835899" y="3262654"/>
              <a:ext cx="1152027" cy="1630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>
              <a:stCxn id="9" idx="6"/>
              <a:endCxn id="16" idx="2"/>
            </p:cNvCxnSpPr>
            <p:nvPr/>
          </p:nvCxnSpPr>
          <p:spPr>
            <a:xfrm>
              <a:off x="2835899" y="3278955"/>
              <a:ext cx="1152027" cy="54930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Rectangle 31"/>
            <p:cNvSpPr/>
            <p:nvPr/>
          </p:nvSpPr>
          <p:spPr>
            <a:xfrm>
              <a:off x="5431497" y="1253765"/>
              <a:ext cx="688157" cy="2960016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5577528" y="1928961"/>
              <a:ext cx="443060" cy="44306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5577528" y="2494568"/>
              <a:ext cx="443060" cy="44306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5577528" y="3060175"/>
              <a:ext cx="443060" cy="44306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/>
            <p:cNvSpPr/>
            <p:nvPr/>
          </p:nvSpPr>
          <p:spPr>
            <a:xfrm>
              <a:off x="5577528" y="1373565"/>
              <a:ext cx="443060" cy="44306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/>
            <p:cNvSpPr/>
            <p:nvPr/>
          </p:nvSpPr>
          <p:spPr>
            <a:xfrm>
              <a:off x="5577528" y="3625782"/>
              <a:ext cx="443060" cy="44306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8" name="Straight Connector 37"/>
            <p:cNvCxnSpPr>
              <a:stCxn id="15" idx="6"/>
              <a:endCxn id="36" idx="2"/>
            </p:cNvCxnSpPr>
            <p:nvPr/>
          </p:nvCxnSpPr>
          <p:spPr>
            <a:xfrm>
              <a:off x="4430986" y="1594897"/>
              <a:ext cx="1146542" cy="19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>
              <a:stCxn id="15" idx="6"/>
              <a:endCxn id="33" idx="2"/>
            </p:cNvCxnSpPr>
            <p:nvPr/>
          </p:nvCxnSpPr>
          <p:spPr>
            <a:xfrm>
              <a:off x="4430986" y="1594897"/>
              <a:ext cx="1146542" cy="55559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>
              <a:stCxn id="12" idx="6"/>
              <a:endCxn id="33" idx="2"/>
            </p:cNvCxnSpPr>
            <p:nvPr/>
          </p:nvCxnSpPr>
          <p:spPr>
            <a:xfrm>
              <a:off x="4430986" y="2131440"/>
              <a:ext cx="1146542" cy="1905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>
              <a:stCxn id="13" idx="6"/>
              <a:endCxn id="34" idx="2"/>
            </p:cNvCxnSpPr>
            <p:nvPr/>
          </p:nvCxnSpPr>
          <p:spPr>
            <a:xfrm>
              <a:off x="4430986" y="2697047"/>
              <a:ext cx="1146542" cy="1905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>
              <a:stCxn id="13" idx="6"/>
              <a:endCxn id="35" idx="2"/>
            </p:cNvCxnSpPr>
            <p:nvPr/>
          </p:nvCxnSpPr>
          <p:spPr>
            <a:xfrm>
              <a:off x="4430986" y="2697047"/>
              <a:ext cx="1146542" cy="58465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>
              <a:stCxn id="13" idx="6"/>
              <a:endCxn id="37" idx="2"/>
            </p:cNvCxnSpPr>
            <p:nvPr/>
          </p:nvCxnSpPr>
          <p:spPr>
            <a:xfrm>
              <a:off x="4430986" y="2697047"/>
              <a:ext cx="1146542" cy="115026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flipV="1">
              <a:off x="4430986" y="1633000"/>
              <a:ext cx="1146542" cy="164870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>
              <a:endCxn id="35" idx="2"/>
            </p:cNvCxnSpPr>
            <p:nvPr/>
          </p:nvCxnSpPr>
          <p:spPr>
            <a:xfrm>
              <a:off x="4430986" y="3258529"/>
              <a:ext cx="1146542" cy="2317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>
              <a:off x="4430986" y="3253129"/>
              <a:ext cx="1146542" cy="58465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>
              <a:stCxn id="16" idx="6"/>
              <a:endCxn id="34" idx="2"/>
            </p:cNvCxnSpPr>
            <p:nvPr/>
          </p:nvCxnSpPr>
          <p:spPr>
            <a:xfrm flipV="1">
              <a:off x="4430986" y="2716098"/>
              <a:ext cx="1146542" cy="111216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Oval 47"/>
            <p:cNvSpPr/>
            <p:nvPr/>
          </p:nvSpPr>
          <p:spPr>
            <a:xfrm>
              <a:off x="6898851" y="2509100"/>
              <a:ext cx="443060" cy="44306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9" name="Straight Connector 48"/>
            <p:cNvCxnSpPr>
              <a:stCxn id="36" idx="6"/>
              <a:endCxn id="48" idx="2"/>
            </p:cNvCxnSpPr>
            <p:nvPr/>
          </p:nvCxnSpPr>
          <p:spPr>
            <a:xfrm>
              <a:off x="6020588" y="1595095"/>
              <a:ext cx="878263" cy="113553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>
              <a:stCxn id="33" idx="6"/>
              <a:endCxn id="48" idx="2"/>
            </p:cNvCxnSpPr>
            <p:nvPr/>
          </p:nvCxnSpPr>
          <p:spPr>
            <a:xfrm>
              <a:off x="6020588" y="2150491"/>
              <a:ext cx="878263" cy="58013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>
              <a:stCxn id="34" idx="6"/>
              <a:endCxn id="48" idx="2"/>
            </p:cNvCxnSpPr>
            <p:nvPr/>
          </p:nvCxnSpPr>
          <p:spPr>
            <a:xfrm>
              <a:off x="6020588" y="2716098"/>
              <a:ext cx="878263" cy="1453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>
              <a:stCxn id="35" idx="6"/>
              <a:endCxn id="48" idx="2"/>
            </p:cNvCxnSpPr>
            <p:nvPr/>
          </p:nvCxnSpPr>
          <p:spPr>
            <a:xfrm flipV="1">
              <a:off x="6020588" y="2730630"/>
              <a:ext cx="878263" cy="55107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>
              <a:endCxn id="48" idx="2"/>
            </p:cNvCxnSpPr>
            <p:nvPr/>
          </p:nvCxnSpPr>
          <p:spPr>
            <a:xfrm flipV="1">
              <a:off x="6020588" y="2730630"/>
              <a:ext cx="878263" cy="111432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>
              <a:stCxn id="15" idx="6"/>
              <a:endCxn id="34" idx="2"/>
            </p:cNvCxnSpPr>
            <p:nvPr/>
          </p:nvCxnSpPr>
          <p:spPr>
            <a:xfrm>
              <a:off x="4430986" y="1594897"/>
              <a:ext cx="1146542" cy="112120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>
              <a:stCxn id="12" idx="6"/>
              <a:endCxn id="36" idx="2"/>
            </p:cNvCxnSpPr>
            <p:nvPr/>
          </p:nvCxnSpPr>
          <p:spPr>
            <a:xfrm flipV="1">
              <a:off x="4430986" y="1595095"/>
              <a:ext cx="1146542" cy="53634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>
              <a:stCxn id="12" idx="6"/>
              <a:endCxn id="34" idx="2"/>
            </p:cNvCxnSpPr>
            <p:nvPr/>
          </p:nvCxnSpPr>
          <p:spPr>
            <a:xfrm>
              <a:off x="4430986" y="2131440"/>
              <a:ext cx="1146542" cy="58465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>
              <a:stCxn id="12" idx="6"/>
              <a:endCxn id="35" idx="2"/>
            </p:cNvCxnSpPr>
            <p:nvPr/>
          </p:nvCxnSpPr>
          <p:spPr>
            <a:xfrm>
              <a:off x="4430986" y="2131440"/>
              <a:ext cx="1146542" cy="115026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>
              <a:stCxn id="12" idx="6"/>
              <a:endCxn id="12" idx="6"/>
            </p:cNvCxnSpPr>
            <p:nvPr/>
          </p:nvCxnSpPr>
          <p:spPr>
            <a:xfrm>
              <a:off x="4430986" y="2131440"/>
              <a:ext cx="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>
              <a:stCxn id="12" idx="6"/>
              <a:endCxn id="37" idx="2"/>
            </p:cNvCxnSpPr>
            <p:nvPr/>
          </p:nvCxnSpPr>
          <p:spPr>
            <a:xfrm>
              <a:off x="4430986" y="2131440"/>
              <a:ext cx="1146542" cy="171587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>
              <a:stCxn id="13" idx="6"/>
              <a:endCxn id="36" idx="2"/>
            </p:cNvCxnSpPr>
            <p:nvPr/>
          </p:nvCxnSpPr>
          <p:spPr>
            <a:xfrm flipV="1">
              <a:off x="4430986" y="1595095"/>
              <a:ext cx="1146542" cy="110195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>
              <a:stCxn id="16" idx="6"/>
              <a:endCxn id="36" idx="2"/>
            </p:cNvCxnSpPr>
            <p:nvPr/>
          </p:nvCxnSpPr>
          <p:spPr>
            <a:xfrm flipV="1">
              <a:off x="4430986" y="1595095"/>
              <a:ext cx="1146542" cy="223316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>
              <a:stCxn id="16" idx="6"/>
              <a:endCxn id="33" idx="2"/>
            </p:cNvCxnSpPr>
            <p:nvPr/>
          </p:nvCxnSpPr>
          <p:spPr>
            <a:xfrm flipV="1">
              <a:off x="4430986" y="2150491"/>
              <a:ext cx="1146542" cy="167777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>
              <a:stCxn id="16" idx="6"/>
              <a:endCxn id="35" idx="2"/>
            </p:cNvCxnSpPr>
            <p:nvPr/>
          </p:nvCxnSpPr>
          <p:spPr>
            <a:xfrm flipV="1">
              <a:off x="4430986" y="3281705"/>
              <a:ext cx="1146542" cy="54655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>
              <a:stCxn id="16" idx="6"/>
              <a:endCxn id="37" idx="2"/>
            </p:cNvCxnSpPr>
            <p:nvPr/>
          </p:nvCxnSpPr>
          <p:spPr>
            <a:xfrm>
              <a:off x="4430986" y="3828261"/>
              <a:ext cx="1146542" cy="1905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>
              <a:stCxn id="15" idx="6"/>
              <a:endCxn id="35" idx="2"/>
            </p:cNvCxnSpPr>
            <p:nvPr/>
          </p:nvCxnSpPr>
          <p:spPr>
            <a:xfrm>
              <a:off x="4430986" y="1594897"/>
              <a:ext cx="1146542" cy="168680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>
              <a:stCxn id="15" idx="6"/>
              <a:endCxn id="37" idx="2"/>
            </p:cNvCxnSpPr>
            <p:nvPr/>
          </p:nvCxnSpPr>
          <p:spPr>
            <a:xfrm>
              <a:off x="4430986" y="1594897"/>
              <a:ext cx="1146542" cy="225241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>
              <a:stCxn id="13" idx="6"/>
              <a:endCxn id="33" idx="2"/>
            </p:cNvCxnSpPr>
            <p:nvPr/>
          </p:nvCxnSpPr>
          <p:spPr>
            <a:xfrm flipV="1">
              <a:off x="4430986" y="2150491"/>
              <a:ext cx="1146542" cy="54655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>
              <a:stCxn id="14" idx="6"/>
              <a:endCxn id="33" idx="2"/>
            </p:cNvCxnSpPr>
            <p:nvPr/>
          </p:nvCxnSpPr>
          <p:spPr>
            <a:xfrm flipV="1">
              <a:off x="4430986" y="2150491"/>
              <a:ext cx="1146542" cy="111216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>
              <a:stCxn id="14" idx="6"/>
              <a:endCxn id="34" idx="2"/>
            </p:cNvCxnSpPr>
            <p:nvPr/>
          </p:nvCxnSpPr>
          <p:spPr>
            <a:xfrm flipV="1">
              <a:off x="4430986" y="2716098"/>
              <a:ext cx="1146542" cy="54655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7" name="Right Arrow 76"/>
              <p:cNvSpPr/>
              <p:nvPr/>
            </p:nvSpPr>
            <p:spPr>
              <a:xfrm>
                <a:off x="368834" y="1263087"/>
                <a:ext cx="1391273" cy="622621"/>
              </a:xfrm>
              <a:prstGeom prst="rightArrow">
                <a:avLst/>
              </a:prstGeom>
              <a:ln/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1600" b="1" dirty="0">
                    <a:solidFill>
                      <a:schemeClr val="bg1"/>
                    </a:solidFill>
                  </a:rPr>
                  <a:t>Data </a:t>
                </a:r>
                <a14:m>
                  <m:oMath xmlns:m="http://schemas.openxmlformats.org/officeDocument/2006/math">
                    <m:r>
                      <a:rPr lang="en-US" sz="1600" b="1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6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𝑿</m:t>
                    </m:r>
                    <m:r>
                      <a:rPr lang="en-US" sz="16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16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𝒚</m:t>
                    </m:r>
                    <m:r>
                      <a:rPr lang="en-US" sz="16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16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77" name="Right Arrow 7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8834" y="1263087"/>
                <a:ext cx="1391273" cy="622621"/>
              </a:xfrm>
              <a:prstGeom prst="rightArrow">
                <a:avLst/>
              </a:prstGeom>
              <a:blipFill rotWithShape="0">
                <a:blip r:embed="rId3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8" name="Right Arrow 77"/>
              <p:cNvSpPr/>
              <p:nvPr/>
            </p:nvSpPr>
            <p:spPr>
              <a:xfrm>
                <a:off x="3351517" y="2796967"/>
                <a:ext cx="1092008" cy="722277"/>
              </a:xfrm>
              <a:prstGeom prst="rightArrow">
                <a:avLst/>
              </a:prstGeom>
              <a:ln/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1600" b="1" dirty="0">
                    <a:solidFill>
                      <a:schemeClr val="bg1"/>
                    </a:solidFill>
                  </a:rPr>
                  <a:t>Predict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1600" b="1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600" b="1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𝒚</m:t>
                        </m:r>
                      </m:e>
                    </m:acc>
                  </m:oMath>
                </a14:m>
                <a:endParaRPr lang="en-US" sz="16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78" name="Right Arrow 7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1517" y="2796967"/>
                <a:ext cx="1092008" cy="722277"/>
              </a:xfrm>
              <a:prstGeom prst="rightArrow">
                <a:avLst/>
              </a:prstGeom>
              <a:blipFill rotWithShape="0">
                <a:blip r:embed="rId4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9" name="Right Arrow 78"/>
              <p:cNvSpPr/>
              <p:nvPr/>
            </p:nvSpPr>
            <p:spPr>
              <a:xfrm>
                <a:off x="4686904" y="3455827"/>
                <a:ext cx="2158820" cy="722277"/>
              </a:xfrm>
              <a:prstGeom prst="rightArrow">
                <a:avLst/>
              </a:prstGeom>
              <a:ln/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1600" b="1" dirty="0">
                    <a:solidFill>
                      <a:schemeClr val="bg1"/>
                    </a:solidFill>
                  </a:rPr>
                  <a:t>Train Tree on </a:t>
                </a:r>
                <a14:m>
                  <m:oMath xmlns:m="http://schemas.openxmlformats.org/officeDocument/2006/math">
                    <m:r>
                      <a:rPr lang="en-US" sz="1600" b="1" i="0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600" b="1" i="0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𝐗</m:t>
                    </m:r>
                    <m:r>
                      <a:rPr lang="en-US" sz="1600" b="1" i="0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,</m:t>
                    </m:r>
                    <m:acc>
                      <m:accPr>
                        <m:chr m:val="̂"/>
                        <m:ctrlPr>
                          <a:rPr lang="en-US" sz="1600" b="1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600" b="1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𝒚</m:t>
                        </m:r>
                      </m:e>
                    </m:acc>
                    <m:r>
                      <a:rPr lang="en-US" sz="1600" b="1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16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79" name="Right Arrow 7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6904" y="3455827"/>
                <a:ext cx="2158820" cy="722277"/>
              </a:xfrm>
              <a:prstGeom prst="rightArrow">
                <a:avLst/>
              </a:prstGeom>
              <a:blipFill rotWithShape="0">
                <a:blip r:embed="rId5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0" name="TextBox 79"/>
          <p:cNvSpPr txBox="1"/>
          <p:nvPr/>
        </p:nvSpPr>
        <p:spPr>
          <a:xfrm>
            <a:off x="2286943" y="4670453"/>
            <a:ext cx="42832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hlinkClick r:id="rId6"/>
              </a:rPr>
              <a:t>Beyond Sparsity: Tree Regularization of Deep Models for Interpretability </a:t>
            </a:r>
            <a:endParaRPr lang="en-US" sz="800" dirty="0"/>
          </a:p>
          <a:p>
            <a:pPr algn="ctr"/>
            <a:r>
              <a:rPr lang="en-US" sz="800" dirty="0"/>
              <a:t>Mike Wu , Michael C. Hughes , </a:t>
            </a:r>
            <a:r>
              <a:rPr lang="en-US" sz="800" dirty="0" err="1"/>
              <a:t>Sonali</a:t>
            </a:r>
            <a:r>
              <a:rPr lang="en-US" sz="800" dirty="0"/>
              <a:t> </a:t>
            </a:r>
            <a:r>
              <a:rPr lang="en-US" sz="800" dirty="0" err="1"/>
              <a:t>Parbhoo</a:t>
            </a:r>
            <a:r>
              <a:rPr lang="en-US" sz="800" dirty="0"/>
              <a:t> , Maurizio </a:t>
            </a:r>
            <a:r>
              <a:rPr lang="en-US" sz="800" dirty="0" err="1"/>
              <a:t>Zazzi</a:t>
            </a:r>
            <a:r>
              <a:rPr lang="en-US" sz="800" dirty="0"/>
              <a:t> , Volker Roth , and Finale </a:t>
            </a:r>
            <a:r>
              <a:rPr lang="en-US" sz="800" dirty="0" err="1"/>
              <a:t>Doshi</a:t>
            </a:r>
            <a:r>
              <a:rPr lang="en-US" sz="800" dirty="0"/>
              <a:t>-Velez</a:t>
            </a:r>
          </a:p>
        </p:txBody>
      </p:sp>
      <p:pic>
        <p:nvPicPr>
          <p:cNvPr id="65" name="Content Placeholder 64"/>
          <p:cNvPicPr>
            <a:picLocks noGrp="1" noChangeAspect="1"/>
          </p:cNvPicPr>
          <p:nvPr>
            <p:ph sz="quarter" idx="1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382" y="2391906"/>
            <a:ext cx="1730297" cy="2287839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57047" y="2594985"/>
            <a:ext cx="1508853" cy="896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049114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EFF27C-FA77-4C59-9B24-90CB7FB9AB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Profiling and Refining Deep Neural Networks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078FFB-2A4D-4262-BA99-DF02C6537F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 flipH="1">
            <a:off x="430797" y="837187"/>
            <a:ext cx="8282406" cy="274320"/>
          </a:xfrm>
        </p:spPr>
        <p:txBody>
          <a:bodyPr/>
          <a:lstStyle/>
          <a:p>
            <a:r>
              <a:rPr lang="en-US" dirty="0"/>
              <a:t>M-boost: Uses topological data analysis to summarize neural network’s inner representations and profiles regions in the inner features space.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9EBFD0-84CD-47F0-82DA-CD21524A86CD}"/>
              </a:ext>
            </a:extLst>
          </p:cNvPr>
          <p:cNvSpPr txBox="1"/>
          <p:nvPr/>
        </p:nvSpPr>
        <p:spPr>
          <a:xfrm>
            <a:off x="2286943" y="4670453"/>
            <a:ext cx="42832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hlinkClick r:id="rId3"/>
              </a:rPr>
              <a:t>M-Boost: Profiling and Refining Deep Neural Networks with Topological Data Analysis</a:t>
            </a:r>
            <a:endParaRPr lang="en-US" sz="800" dirty="0"/>
          </a:p>
          <a:p>
            <a:pPr algn="ctr"/>
            <a:r>
              <a:rPr lang="en-US" sz="800" dirty="0"/>
              <a:t>Gregory Naitzat, Namita Lokare, Jorge Silva, Ilknur Kaynar-Kabul </a:t>
            </a:r>
          </a:p>
          <a:p>
            <a:pPr algn="ctr"/>
            <a:r>
              <a:rPr lang="en-US" sz="800" dirty="0"/>
              <a:t>KDD IDEA Workshop 2018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BC2E187-3C5E-48C1-BA02-AFB07D910E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33702"/>
            <a:ext cx="4295493" cy="28521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E7CEAD5-E09B-4234-96F4-F80ACFA272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45287" y="1586488"/>
            <a:ext cx="1611864" cy="26774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2E63F31-6721-4C1C-9AA3-29A1BE4C5B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98604" y="1848111"/>
            <a:ext cx="3153290" cy="1673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405337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>
                <a:lumMod val="10000"/>
                <a:lumOff val="90000"/>
              </a:schemeClr>
            </a:gs>
            <a:gs pos="100000">
              <a:schemeClr val="bg2">
                <a:lumMod val="1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Interpretability, Transparency and Trust</a:t>
            </a:r>
          </a:p>
        </p:txBody>
      </p:sp>
      <p:graphicFrame>
        <p:nvGraphicFramePr>
          <p:cNvPr id="8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6814236"/>
              </p:ext>
            </p:extLst>
          </p:nvPr>
        </p:nvGraphicFramePr>
        <p:xfrm>
          <a:off x="627761" y="192024"/>
          <a:ext cx="7889875" cy="36433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Rectangle 1"/>
          <p:cNvSpPr/>
          <p:nvPr/>
        </p:nvSpPr>
        <p:spPr>
          <a:xfrm>
            <a:off x="1550020" y="3496835"/>
            <a:ext cx="653461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/>
              <a:t>Methods to Interpret Predictions Given by a Black Box Model</a:t>
            </a:r>
          </a:p>
        </p:txBody>
      </p:sp>
    </p:spTree>
    <p:extLst>
      <p:ext uri="{BB962C8B-B14F-4D97-AF65-F5344CB8AC3E}">
        <p14:creationId xmlns:p14="http://schemas.microsoft.com/office/powerpoint/2010/main" val="2713743726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Reinforcement Learning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657922" y="1090764"/>
            <a:ext cx="5729152" cy="2514071"/>
            <a:chOff x="1807227" y="1280144"/>
            <a:chExt cx="5729152" cy="2514071"/>
          </a:xfrm>
        </p:grpSpPr>
        <p:grpSp>
          <p:nvGrpSpPr>
            <p:cNvPr id="4" name="Group 3"/>
            <p:cNvGrpSpPr/>
            <p:nvPr/>
          </p:nvGrpSpPr>
          <p:grpSpPr>
            <a:xfrm>
              <a:off x="2748498" y="1280144"/>
              <a:ext cx="3851553" cy="2514071"/>
              <a:chOff x="983723" y="1810853"/>
              <a:chExt cx="3912127" cy="2202303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" name="Rectangle: Rounded Corners 60"/>
                  <p:cNvSpPr/>
                  <p:nvPr/>
                </p:nvSpPr>
                <p:spPr>
                  <a:xfrm>
                    <a:off x="2304772" y="1810853"/>
                    <a:ext cx="1556895" cy="705834"/>
                  </a:xfrm>
                  <a:prstGeom prst="roundRect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𝐴𝑔𝑒𝑛𝑡</m:t>
                          </m:r>
                        </m:oMath>
                      </m:oMathPara>
                    </a14:m>
                    <a:endParaRPr lang="en-US" sz="2000" dirty="0"/>
                  </a:p>
                </p:txBody>
              </p:sp>
            </mc:Choice>
            <mc:Fallback xmlns="">
              <p:sp>
                <p:nvSpPr>
                  <p:cNvPr id="4" name="Rectangle: Rounded Corners 60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304772" y="1810853"/>
                    <a:ext cx="1556895" cy="705834"/>
                  </a:xfrm>
                  <a:prstGeom prst="roundRect">
                    <a:avLst/>
                  </a:prstGeom>
                  <a:blipFill rotWithShape="0">
                    <a:blip r:embed="rId2"/>
                    <a:stretch>
                      <a:fillRect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" name="Rectangle: Rounded Corners 61"/>
                  <p:cNvSpPr/>
                  <p:nvPr/>
                </p:nvSpPr>
                <p:spPr>
                  <a:xfrm>
                    <a:off x="2349988" y="3214549"/>
                    <a:ext cx="1569641" cy="798607"/>
                  </a:xfrm>
                  <a:prstGeom prst="roundRect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𝐸𝑛𝑣𝑖𝑟𝑜𝑛𝑚𝑒𝑛𝑡</m:t>
                          </m:r>
                        </m:oMath>
                      </m:oMathPara>
                    </a14:m>
                    <a:endParaRPr lang="en-US" sz="2000" dirty="0"/>
                  </a:p>
                </p:txBody>
              </p:sp>
            </mc:Choice>
            <mc:Fallback xmlns="">
              <p:sp>
                <p:nvSpPr>
                  <p:cNvPr id="5" name="Rectangle: Rounded Corners 61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349988" y="3214549"/>
                    <a:ext cx="1569641" cy="798607"/>
                  </a:xfrm>
                  <a:prstGeom prst="roundRect">
                    <a:avLst/>
                  </a:prstGeom>
                  <a:blipFill rotWithShape="0">
                    <a:blip r:embed="rId3"/>
                    <a:stretch>
                      <a:fillRect l="-6693" r="-2756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9" name="Arrow: Circular 62"/>
              <p:cNvSpPr/>
              <p:nvPr/>
            </p:nvSpPr>
            <p:spPr>
              <a:xfrm rot="5400000">
                <a:off x="3038229" y="1931906"/>
                <a:ext cx="1849219" cy="1866023"/>
              </a:xfrm>
              <a:prstGeom prst="circularArrow">
                <a:avLst>
                  <a:gd name="adj1" fmla="val 2984"/>
                  <a:gd name="adj2" fmla="val 1142319"/>
                  <a:gd name="adj3" fmla="val 20372157"/>
                  <a:gd name="adj4" fmla="val 10570993"/>
                  <a:gd name="adj5" fmla="val 5762"/>
                </a:avLst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accent1"/>
                  </a:solidFill>
                </a:endParaRPr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4307923" y="2552971"/>
                <a:ext cx="187636" cy="29657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endParaRPr lang="en-US" sz="1600" dirty="0"/>
              </a:p>
            </p:txBody>
          </p:sp>
          <p:sp>
            <p:nvSpPr>
              <p:cNvPr id="11" name="Arrow: Circular 64"/>
              <p:cNvSpPr/>
              <p:nvPr/>
            </p:nvSpPr>
            <p:spPr>
              <a:xfrm rot="16200000">
                <a:off x="1482820" y="1921101"/>
                <a:ext cx="1466294" cy="1957215"/>
              </a:xfrm>
              <a:prstGeom prst="circularArrow">
                <a:avLst>
                  <a:gd name="adj1" fmla="val 3783"/>
                  <a:gd name="adj2" fmla="val 1142319"/>
                  <a:gd name="adj3" fmla="val 20290288"/>
                  <a:gd name="adj4" fmla="val 10570993"/>
                  <a:gd name="adj5" fmla="val 5762"/>
                </a:avLst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accent1"/>
                  </a:solidFill>
                </a:endParaRPr>
              </a:p>
            </p:txBody>
          </p:sp>
          <p:sp>
            <p:nvSpPr>
              <p:cNvPr id="12" name="Arrow: Circular 65"/>
              <p:cNvSpPr/>
              <p:nvPr/>
            </p:nvSpPr>
            <p:spPr>
              <a:xfrm rot="16200000">
                <a:off x="1183639" y="1721069"/>
                <a:ext cx="1968293" cy="2368126"/>
              </a:xfrm>
              <a:prstGeom prst="circularArrow">
                <a:avLst>
                  <a:gd name="adj1" fmla="val 2854"/>
                  <a:gd name="adj2" fmla="val 899150"/>
                  <a:gd name="adj3" fmla="val 20619679"/>
                  <a:gd name="adj4" fmla="val 10412480"/>
                  <a:gd name="adj5" fmla="val 4152"/>
                </a:avLst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accent1"/>
                  </a:solidFill>
                </a:endParaRPr>
              </a:p>
            </p:txBody>
          </p:sp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13554" y="1879237"/>
                <a:ext cx="395753" cy="247345"/>
              </a:xfrm>
              <a:prstGeom prst="rect">
                <a:avLst/>
              </a:prstGeom>
            </p:spPr>
          </p:pic>
        </p:grpSp>
        <p:sp>
          <p:nvSpPr>
            <p:cNvPr id="5" name="Rectangle 4"/>
            <p:cNvSpPr/>
            <p:nvPr/>
          </p:nvSpPr>
          <p:spPr>
            <a:xfrm>
              <a:off x="6494106" y="2191095"/>
              <a:ext cx="1042273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b="1" dirty="0">
                  <a:solidFill>
                    <a:schemeClr val="tx2"/>
                  </a:solidFill>
                </a:rPr>
                <a:t>Decision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1807227" y="2258403"/>
              <a:ext cx="1090887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b="1" dirty="0"/>
                <a:t>Reward</a:t>
              </a:r>
              <a:endParaRPr lang="en-US" sz="20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08620497"/>
      </p:ext>
    </p:extLst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Reverse Engineering AI Agent’s Representations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Aggregated states on the T-SNE map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700" y="998651"/>
            <a:ext cx="5562600" cy="3514725"/>
          </a:xfrm>
        </p:spPr>
      </p:pic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1756324" y="3683021"/>
            <a:ext cx="5911293" cy="2246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112" tIns="914112" rIns="914112" bIns="914112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800" i="0" u="none" strike="noStrike" cap="none" normalizeH="0" baseline="0" dirty="0">
                <a:ln>
                  <a:noFill/>
                </a:ln>
                <a:solidFill>
                  <a:srgbClr val="111111"/>
                </a:solidFill>
                <a:effectLst/>
                <a:cs typeface="Calibri" panose="020F0502020204030204" pitchFamily="34" charset="0"/>
                <a:hlinkClick r:id="rId3"/>
              </a:rPr>
              <a:t>Graying the black box: Understanding DQNs</a:t>
            </a:r>
            <a:r>
              <a:rPr kumimoji="0" lang="en-US" altLang="en-US" sz="8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cs typeface="Segoe UI" panose="020B0502040204020203" pitchFamily="34" charset="0"/>
                <a:hlinkClick r:id="rId3"/>
              </a:rPr>
              <a:t> </a:t>
            </a:r>
            <a:endParaRPr kumimoji="0" lang="en-US" altLang="en-US" sz="8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800" i="1" u="none" strike="noStrike" cap="none" normalizeH="0" baseline="0" dirty="0">
                <a:ln>
                  <a:noFill/>
                </a:ln>
                <a:solidFill>
                  <a:srgbClr val="111111"/>
                </a:solidFill>
                <a:effectLst/>
                <a:cs typeface="Calibri" panose="020F0502020204030204" pitchFamily="34" charset="0"/>
              </a:rPr>
              <a:t>Tom </a:t>
            </a:r>
            <a:r>
              <a:rPr kumimoji="0" lang="en-US" altLang="en-US" sz="800" i="1" u="none" strike="noStrike" cap="none" normalizeH="0" baseline="0" dirty="0" err="1">
                <a:ln>
                  <a:noFill/>
                </a:ln>
                <a:solidFill>
                  <a:srgbClr val="111111"/>
                </a:solidFill>
                <a:effectLst/>
                <a:cs typeface="Calibri" panose="020F0502020204030204" pitchFamily="34" charset="0"/>
              </a:rPr>
              <a:t>Zahavy</a:t>
            </a:r>
            <a:r>
              <a:rPr kumimoji="0" lang="en-US" altLang="en-US" sz="800" i="1" u="none" strike="noStrike" cap="none" normalizeH="0" baseline="0" dirty="0">
                <a:ln>
                  <a:noFill/>
                </a:ln>
                <a:solidFill>
                  <a:srgbClr val="111111"/>
                </a:solidFill>
                <a:effectLst/>
                <a:cs typeface="Calibri" panose="020F0502020204030204" pitchFamily="34" charset="0"/>
              </a:rPr>
              <a:t>, </a:t>
            </a:r>
            <a:r>
              <a:rPr kumimoji="0" lang="en-US" altLang="en-US" sz="800" i="1" u="none" strike="noStrike" cap="none" normalizeH="0" baseline="0" dirty="0" err="1">
                <a:ln>
                  <a:noFill/>
                </a:ln>
                <a:solidFill>
                  <a:srgbClr val="111111"/>
                </a:solidFill>
                <a:effectLst/>
                <a:cs typeface="Calibri" panose="020F0502020204030204" pitchFamily="34" charset="0"/>
              </a:rPr>
              <a:t>Nir</a:t>
            </a:r>
            <a:r>
              <a:rPr kumimoji="0" lang="en-US" altLang="en-US" sz="800" i="1" u="none" strike="noStrike" cap="none" normalizeH="0" baseline="0" dirty="0">
                <a:ln>
                  <a:noFill/>
                </a:ln>
                <a:solidFill>
                  <a:srgbClr val="111111"/>
                </a:solidFill>
                <a:effectLst/>
                <a:cs typeface="Calibri" panose="020F0502020204030204" pitchFamily="34" charset="0"/>
              </a:rPr>
              <a:t> Ben-</a:t>
            </a:r>
            <a:r>
              <a:rPr kumimoji="0" lang="en-US" altLang="en-US" sz="800" i="1" u="none" strike="noStrike" cap="none" normalizeH="0" baseline="0" dirty="0" err="1">
                <a:ln>
                  <a:noFill/>
                </a:ln>
                <a:solidFill>
                  <a:srgbClr val="111111"/>
                </a:solidFill>
                <a:effectLst/>
                <a:cs typeface="Calibri" panose="020F0502020204030204" pitchFamily="34" charset="0"/>
              </a:rPr>
              <a:t>Zrihem</a:t>
            </a:r>
            <a:r>
              <a:rPr kumimoji="0" lang="en-US" altLang="en-US" sz="800" i="1" u="none" strike="noStrike" cap="none" normalizeH="0" baseline="0" dirty="0">
                <a:ln>
                  <a:noFill/>
                </a:ln>
                <a:solidFill>
                  <a:srgbClr val="111111"/>
                </a:solidFill>
                <a:effectLst/>
                <a:cs typeface="Calibri" panose="020F0502020204030204" pitchFamily="34" charset="0"/>
              </a:rPr>
              <a:t>, </a:t>
            </a:r>
            <a:r>
              <a:rPr kumimoji="0" lang="en-US" altLang="en-US" sz="800" i="1" u="none" strike="noStrike" cap="none" normalizeH="0" baseline="0" dirty="0" err="1">
                <a:ln>
                  <a:noFill/>
                </a:ln>
                <a:solidFill>
                  <a:srgbClr val="111111"/>
                </a:solidFill>
                <a:effectLst/>
                <a:cs typeface="Calibri" panose="020F0502020204030204" pitchFamily="34" charset="0"/>
              </a:rPr>
              <a:t>Shie</a:t>
            </a:r>
            <a:r>
              <a:rPr kumimoji="0" lang="en-US" altLang="en-US" sz="800" i="1" u="none" strike="noStrike" cap="none" normalizeH="0" baseline="0" dirty="0">
                <a:ln>
                  <a:noFill/>
                </a:ln>
                <a:solidFill>
                  <a:srgbClr val="111111"/>
                </a:solidFill>
                <a:effectLst/>
                <a:cs typeface="Calibri" panose="020F0502020204030204" pitchFamily="34" charset="0"/>
              </a:rPr>
              <a:t> </a:t>
            </a:r>
            <a:r>
              <a:rPr kumimoji="0" lang="en-US" altLang="en-US" sz="800" i="1" u="none" strike="noStrike" cap="none" normalizeH="0" baseline="0" dirty="0" err="1">
                <a:ln>
                  <a:noFill/>
                </a:ln>
                <a:solidFill>
                  <a:srgbClr val="111111"/>
                </a:solidFill>
                <a:effectLst/>
                <a:cs typeface="Calibri" panose="020F0502020204030204" pitchFamily="34" charset="0"/>
              </a:rPr>
              <a:t>Mannor</a:t>
            </a:r>
            <a:r>
              <a:rPr kumimoji="0" lang="en-US" altLang="en-US" sz="800" i="1" u="none" strike="noStrike" cap="none" normalizeH="0" baseline="0" dirty="0">
                <a:ln>
                  <a:noFill/>
                </a:ln>
                <a:solidFill>
                  <a:srgbClr val="111111"/>
                </a:solidFill>
                <a:effectLst/>
                <a:cs typeface="Calibri" panose="020F0502020204030204" pitchFamily="34" charset="0"/>
              </a:rPr>
              <a:t> ; </a:t>
            </a:r>
            <a:endParaRPr kumimoji="0" lang="en-US" altLang="en-US" sz="8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800" i="1" u="none" strike="noStrike" cap="none" normalizeH="0" baseline="0" dirty="0">
                <a:ln>
                  <a:noFill/>
                </a:ln>
                <a:solidFill>
                  <a:srgbClr val="111111"/>
                </a:solidFill>
                <a:effectLst/>
                <a:cs typeface="Calibri" panose="020F0502020204030204" pitchFamily="34" charset="0"/>
              </a:rPr>
              <a:t>Proceedings of The 33rd International Conference on Machine Learning, PMLR 48:1899-1908, 2016</a:t>
            </a:r>
            <a:r>
              <a:rPr kumimoji="0" lang="en-US" altLang="en-US" sz="1000" b="1" i="1" u="none" strike="noStrike" cap="none" normalizeH="0" baseline="0" dirty="0">
                <a:ln>
                  <a:noFill/>
                </a:ln>
                <a:solidFill>
                  <a:srgbClr val="111111"/>
                </a:solidFill>
                <a:effectLst/>
                <a:latin typeface="Helvetica" panose="020B0604020202020204" pitchFamily="34" charset="0"/>
                <a:cs typeface="Calibri" panose="020F0502020204030204" pitchFamily="34" charset="0"/>
              </a:rPr>
              <a:t>.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2299404"/>
      </p:ext>
    </p:extLst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Identifying Unknowns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Representations and policies for guided exploration</a:t>
            </a:r>
          </a:p>
        </p:txBody>
      </p:sp>
      <p:sp>
        <p:nvSpPr>
          <p:cNvPr id="5" name="Rectangle 4"/>
          <p:cNvSpPr/>
          <p:nvPr/>
        </p:nvSpPr>
        <p:spPr>
          <a:xfrm>
            <a:off x="2333246" y="4665324"/>
            <a:ext cx="447750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800" dirty="0">
                <a:hlinkClick r:id="rId3"/>
              </a:rPr>
              <a:t>Identifying Unknown Unknowns in the Open World: Representations and Policies for Guided Exploration </a:t>
            </a:r>
            <a:endParaRPr lang="en-US" sz="800" dirty="0"/>
          </a:p>
          <a:p>
            <a:pPr algn="ctr"/>
            <a:r>
              <a:rPr lang="en-US" sz="800" dirty="0" err="1"/>
              <a:t>Himabindu</a:t>
            </a:r>
            <a:r>
              <a:rPr lang="en-US" sz="800" dirty="0"/>
              <a:t> Lakkaraju, </a:t>
            </a:r>
            <a:r>
              <a:rPr lang="en-US" sz="800" dirty="0" err="1"/>
              <a:t>Ece</a:t>
            </a:r>
            <a:r>
              <a:rPr lang="en-US" sz="800" dirty="0"/>
              <a:t> </a:t>
            </a:r>
            <a:r>
              <a:rPr lang="en-US" sz="800" dirty="0" err="1"/>
              <a:t>Kamar</a:t>
            </a:r>
            <a:r>
              <a:rPr lang="en-US" sz="800" dirty="0"/>
              <a:t>, Rich </a:t>
            </a:r>
            <a:r>
              <a:rPr lang="en-US" sz="800" dirty="0" err="1"/>
              <a:t>Caruana</a:t>
            </a:r>
            <a:r>
              <a:rPr lang="en-US" sz="800" dirty="0"/>
              <a:t>, Eric Horvitz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5257" y="1003132"/>
            <a:ext cx="5573354" cy="3355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422215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198" y="0"/>
            <a:ext cx="7978664" cy="5143500"/>
          </a:xfrm>
          <a:prstGeom prst="rect">
            <a:avLst/>
          </a:prstGeom>
        </p:spPr>
      </p:pic>
      <p:sp>
        <p:nvSpPr>
          <p:cNvPr id="9" name="Title 6"/>
          <p:cNvSpPr txBox="1">
            <a:spLocks/>
          </p:cNvSpPr>
          <p:nvPr/>
        </p:nvSpPr>
        <p:spPr>
          <a:xfrm>
            <a:off x="393198" y="4340709"/>
            <a:ext cx="1491276" cy="584775"/>
          </a:xfrm>
          <a:prstGeom prst="rect">
            <a:avLst/>
          </a:prstGeom>
        </p:spPr>
        <p:txBody>
          <a:bodyPr vert="horz" wrap="square" lIns="91440" tIns="45720" rIns="91440" bIns="45720" rtlCol="0" anchor="b" anchorCtr="0">
            <a:spAutoFit/>
          </a:bodyPr>
          <a:lstStyle>
            <a:lvl1pPr algn="ctr" defTabSz="182880" rtl="0" eaLnBrk="1" latinLnBrk="0" hangingPunct="1">
              <a:spcBef>
                <a:spcPct val="0"/>
              </a:spcBef>
              <a:buNone/>
              <a:defRPr lang="en-US" sz="3200" kern="1200" cap="none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Where?</a:t>
            </a:r>
          </a:p>
        </p:txBody>
      </p:sp>
      <p:sp>
        <p:nvSpPr>
          <p:cNvPr id="10" name="Title 6"/>
          <p:cNvSpPr txBox="1">
            <a:spLocks/>
          </p:cNvSpPr>
          <p:nvPr/>
        </p:nvSpPr>
        <p:spPr>
          <a:xfrm>
            <a:off x="393198" y="332512"/>
            <a:ext cx="1491276" cy="584775"/>
          </a:xfrm>
          <a:prstGeom prst="rect">
            <a:avLst/>
          </a:prstGeom>
        </p:spPr>
        <p:txBody>
          <a:bodyPr vert="horz" wrap="square" lIns="91440" tIns="45720" rIns="91440" bIns="45720" rtlCol="0" anchor="b" anchorCtr="0">
            <a:spAutoFit/>
          </a:bodyPr>
          <a:lstStyle>
            <a:lvl1pPr algn="ctr" defTabSz="182880" rtl="0" eaLnBrk="1" latinLnBrk="0" hangingPunct="1">
              <a:spcBef>
                <a:spcPct val="0"/>
              </a:spcBef>
              <a:buNone/>
              <a:defRPr lang="en-US" sz="3200" kern="1200" cap="none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Why?</a:t>
            </a:r>
          </a:p>
        </p:txBody>
      </p:sp>
      <p:sp>
        <p:nvSpPr>
          <p:cNvPr id="11" name="Title 6"/>
          <p:cNvSpPr txBox="1">
            <a:spLocks/>
          </p:cNvSpPr>
          <p:nvPr/>
        </p:nvSpPr>
        <p:spPr>
          <a:xfrm>
            <a:off x="6577458" y="330395"/>
            <a:ext cx="1491276" cy="584775"/>
          </a:xfrm>
          <a:prstGeom prst="rect">
            <a:avLst/>
          </a:prstGeom>
        </p:spPr>
        <p:txBody>
          <a:bodyPr vert="horz" wrap="square" lIns="91440" tIns="45720" rIns="91440" bIns="45720" rtlCol="0" anchor="b" anchorCtr="0">
            <a:spAutoFit/>
          </a:bodyPr>
          <a:lstStyle>
            <a:lvl1pPr algn="ctr" defTabSz="182880" rtl="0" eaLnBrk="1" latinLnBrk="0" hangingPunct="1">
              <a:spcBef>
                <a:spcPct val="0"/>
              </a:spcBef>
              <a:buNone/>
              <a:defRPr lang="en-US" sz="3200" kern="1200" cap="none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What?</a:t>
            </a:r>
          </a:p>
        </p:txBody>
      </p:sp>
      <p:sp>
        <p:nvSpPr>
          <p:cNvPr id="12" name="Title 6"/>
          <p:cNvSpPr txBox="1">
            <a:spLocks/>
          </p:cNvSpPr>
          <p:nvPr/>
        </p:nvSpPr>
        <p:spPr>
          <a:xfrm>
            <a:off x="6577458" y="4321659"/>
            <a:ext cx="1491276" cy="584775"/>
          </a:xfrm>
          <a:prstGeom prst="rect">
            <a:avLst/>
          </a:prstGeom>
        </p:spPr>
        <p:txBody>
          <a:bodyPr vert="horz" wrap="square" lIns="91440" tIns="45720" rIns="91440" bIns="45720" rtlCol="0" anchor="b" anchorCtr="0">
            <a:spAutoFit/>
          </a:bodyPr>
          <a:lstStyle>
            <a:lvl1pPr algn="ctr" defTabSz="182880" rtl="0" eaLnBrk="1" latinLnBrk="0" hangingPunct="1">
              <a:spcBef>
                <a:spcPct val="0"/>
              </a:spcBef>
              <a:buNone/>
              <a:defRPr lang="en-US" sz="3200" kern="1200" cap="none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How?</a:t>
            </a:r>
          </a:p>
        </p:txBody>
      </p:sp>
    </p:spTree>
    <p:extLst>
      <p:ext uri="{BB962C8B-B14F-4D97-AF65-F5344CB8AC3E}">
        <p14:creationId xmlns:p14="http://schemas.microsoft.com/office/powerpoint/2010/main" val="550897016"/>
      </p:ext>
    </p:extLst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Table 11"/>
          <p:cNvGraphicFramePr>
            <a:graphicFrameLocks noGrp="1"/>
          </p:cNvGraphicFramePr>
          <p:nvPr>
            <p:extLst/>
          </p:nvPr>
        </p:nvGraphicFramePr>
        <p:xfrm>
          <a:off x="343674" y="1498184"/>
          <a:ext cx="6136259" cy="22374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39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322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6731">
                <a:tc>
                  <a:txBody>
                    <a:bodyPr/>
                    <a:lstStyle/>
                    <a:p>
                      <a:r>
                        <a:rPr lang="en-US" dirty="0"/>
                        <a:t>Question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Technique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673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What are the top inputs?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/>
                        <a:t>Variable Importance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2018">
                <a:tc>
                  <a:txBody>
                    <a:bodyPr/>
                    <a:lstStyle/>
                    <a:p>
                      <a:r>
                        <a:rPr lang="en-US" sz="1600" dirty="0"/>
                        <a:t>How do the drivers work?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Partial Dependence (PD)</a:t>
                      </a:r>
                    </a:p>
                    <a:p>
                      <a:r>
                        <a:rPr lang="en-US" sz="1600" b="1" dirty="0"/>
                        <a:t>Individual Conditional Expectation (ICE)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8201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What is the explanation for a particular prediction?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Local</a:t>
                      </a:r>
                      <a:r>
                        <a:rPr lang="en-US" sz="1600" b="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Interpretable</a:t>
                      </a:r>
                      <a:r>
                        <a:rPr lang="en-US" sz="1600" b="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Model-agnostic</a:t>
                      </a:r>
                      <a:r>
                        <a:rPr lang="en-US" sz="1600" b="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Explanations</a:t>
                      </a:r>
                      <a:r>
                        <a:rPr lang="en-US" sz="1600" b="1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600" b="1" baseline="0" dirty="0"/>
                        <a:t>(</a:t>
                      </a:r>
                      <a:r>
                        <a:rPr lang="en-US" sz="1600" b="1" dirty="0"/>
                        <a:t>LIME)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602963" y="244437"/>
            <a:ext cx="7891272" cy="457200"/>
          </a:xfrm>
        </p:spPr>
        <p:txBody>
          <a:bodyPr/>
          <a:lstStyle/>
          <a:p>
            <a:r>
              <a:rPr lang="en-US" dirty="0"/>
              <a:t>Input-Output Relationship</a:t>
            </a:r>
          </a:p>
        </p:txBody>
      </p:sp>
      <p:sp>
        <p:nvSpPr>
          <p:cNvPr id="2" name="Rectangle 1"/>
          <p:cNvSpPr/>
          <p:nvPr/>
        </p:nvSpPr>
        <p:spPr>
          <a:xfrm>
            <a:off x="6977082" y="2431045"/>
            <a:ext cx="216691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</a:rPr>
              <a:t>Model agnostic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</a:rPr>
              <a:t>Visual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</a:rPr>
              <a:t>Can be used to compare models</a:t>
            </a:r>
          </a:p>
        </p:txBody>
      </p:sp>
      <p:sp>
        <p:nvSpPr>
          <p:cNvPr id="5" name="Right Brace 4"/>
          <p:cNvSpPr/>
          <p:nvPr/>
        </p:nvSpPr>
        <p:spPr>
          <a:xfrm>
            <a:off x="6559065" y="2326740"/>
            <a:ext cx="400436" cy="1408941"/>
          </a:xfrm>
          <a:prstGeom prst="rightBrac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752986"/>
      </p:ext>
    </p:extLst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P</a:t>
            </a:r>
            <a:r>
              <a:rPr lang="en-US" dirty="0"/>
              <a:t>artial </a:t>
            </a:r>
            <a:r>
              <a:rPr lang="en-US" dirty="0">
                <a:solidFill>
                  <a:srgbClr val="FF0000"/>
                </a:solidFill>
              </a:rPr>
              <a:t>D</a:t>
            </a:r>
            <a:r>
              <a:rPr lang="en-US" dirty="0"/>
              <a:t>ependence (PD)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-62277" y="640080"/>
            <a:ext cx="9152236" cy="274320"/>
          </a:xfrm>
        </p:spPr>
        <p:txBody>
          <a:bodyPr/>
          <a:lstStyle/>
          <a:p>
            <a:r>
              <a:rPr lang="en-US" dirty="0"/>
              <a:t>Gives marginal effect of selected input variable (or multiple variables) on target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059" y="1948849"/>
            <a:ext cx="3535053" cy="228629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5117" y="1189597"/>
            <a:ext cx="4301931" cy="15285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5117" y="2757016"/>
            <a:ext cx="4322519" cy="1805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101778"/>
      </p:ext>
    </p:extLst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l="12963" t="1862" r="2416" b="7198"/>
          <a:stretch/>
        </p:blipFill>
        <p:spPr>
          <a:xfrm>
            <a:off x="2772198" y="1681950"/>
            <a:ext cx="2852107" cy="283557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I</a:t>
            </a:r>
            <a:r>
              <a:rPr lang="en-US" dirty="0"/>
              <a:t>ndividual </a:t>
            </a:r>
            <a:r>
              <a:rPr lang="en-US" dirty="0">
                <a:solidFill>
                  <a:srgbClr val="FF0000"/>
                </a:solidFill>
              </a:rPr>
              <a:t>C</a:t>
            </a:r>
            <a:r>
              <a:rPr lang="en-US" dirty="0"/>
              <a:t>onditional </a:t>
            </a:r>
            <a:r>
              <a:rPr lang="en-US" dirty="0">
                <a:solidFill>
                  <a:srgbClr val="FF0000"/>
                </a:solidFill>
              </a:rPr>
              <a:t>E</a:t>
            </a:r>
            <a:r>
              <a:rPr lang="en-US" dirty="0"/>
              <a:t>xpectation (ICE)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Can help identify subgroups (additive effects) and interactions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716750" y="3498081"/>
            <a:ext cx="11496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PD function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5418130" y="3099737"/>
            <a:ext cx="471629" cy="43178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3413561" y="1498296"/>
            <a:ext cx="531413" cy="600149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4463941" y="1530567"/>
            <a:ext cx="733841" cy="535606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367454" y="1193179"/>
            <a:ext cx="21929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B050"/>
                </a:solidFill>
              </a:rPr>
              <a:t>Subgroups of individuals</a:t>
            </a:r>
          </a:p>
        </p:txBody>
      </p:sp>
      <p:sp>
        <p:nvSpPr>
          <p:cNvPr id="4" name="Rectangle 3"/>
          <p:cNvSpPr/>
          <p:nvPr/>
        </p:nvSpPr>
        <p:spPr>
          <a:xfrm>
            <a:off x="2233178" y="4665397"/>
            <a:ext cx="458971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800" dirty="0">
                <a:hlinkClick r:id="rId4"/>
              </a:rPr>
              <a:t>Peeking Inside the Black Box: Visualizing Statistical Learning with Plots of Individual Conditional Expectation</a:t>
            </a:r>
            <a:r>
              <a:rPr lang="en-US" sz="800" dirty="0"/>
              <a:t> </a:t>
            </a:r>
          </a:p>
          <a:p>
            <a:pPr algn="ctr"/>
            <a:r>
              <a:rPr lang="en-US" sz="800" dirty="0"/>
              <a:t>Goldstein, A., </a:t>
            </a:r>
            <a:r>
              <a:rPr lang="en-US" sz="800" dirty="0" err="1"/>
              <a:t>Kapelner</a:t>
            </a:r>
            <a:r>
              <a:rPr lang="en-US" sz="800" dirty="0"/>
              <a:t>, A., </a:t>
            </a:r>
            <a:r>
              <a:rPr lang="en-US" sz="800" dirty="0" err="1"/>
              <a:t>Bleich</a:t>
            </a:r>
            <a:r>
              <a:rPr lang="en-US" sz="800" dirty="0"/>
              <a:t>, J., and Pitkin, E. (2014). </a:t>
            </a:r>
          </a:p>
        </p:txBody>
      </p:sp>
    </p:spTree>
    <p:extLst>
      <p:ext uri="{BB962C8B-B14F-4D97-AF65-F5344CB8AC3E}">
        <p14:creationId xmlns:p14="http://schemas.microsoft.com/office/powerpoint/2010/main" val="2003872788"/>
      </p:ext>
    </p:extLst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486" y="158417"/>
            <a:ext cx="8212836" cy="457200"/>
          </a:xfrm>
        </p:spPr>
        <p:txBody>
          <a:bodyPr/>
          <a:lstStyle/>
          <a:p>
            <a:pPr lvl="0"/>
            <a:r>
              <a:rPr lang="en-US" dirty="0">
                <a:solidFill>
                  <a:srgbClr val="FF0000"/>
                </a:solidFill>
              </a:rPr>
              <a:t>L</a:t>
            </a:r>
            <a:r>
              <a:rPr lang="en-US" dirty="0"/>
              <a:t>ocal </a:t>
            </a:r>
            <a:r>
              <a:rPr lang="en-US" dirty="0">
                <a:solidFill>
                  <a:srgbClr val="FF0000"/>
                </a:solidFill>
              </a:rPr>
              <a:t>I</a:t>
            </a:r>
            <a:r>
              <a:rPr lang="en-US" dirty="0"/>
              <a:t>nterpretable </a:t>
            </a:r>
            <a:r>
              <a:rPr lang="en-US" dirty="0">
                <a:solidFill>
                  <a:srgbClr val="FF0000"/>
                </a:solidFill>
              </a:rPr>
              <a:t>M</a:t>
            </a:r>
            <a:r>
              <a:rPr lang="en-US" dirty="0"/>
              <a:t>odel-agnostic </a:t>
            </a:r>
            <a:r>
              <a:rPr lang="en-US" dirty="0">
                <a:solidFill>
                  <a:srgbClr val="FF0000"/>
                </a:solidFill>
              </a:rPr>
              <a:t>E</a:t>
            </a:r>
            <a:r>
              <a:rPr lang="en-US" dirty="0"/>
              <a:t>xplanations (LIME)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lvl="0"/>
            <a:r>
              <a:rPr lang="en-US" sz="2400" dirty="0"/>
              <a:t>Gives explanations for individuals predictions from a classifier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6611" y="1503583"/>
            <a:ext cx="4610100" cy="29718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683408" y="1115701"/>
            <a:ext cx="17673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Local approximation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5415954" y="1316130"/>
            <a:ext cx="298756" cy="250994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5299707" y="2927576"/>
            <a:ext cx="220041" cy="23045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5273387" y="3194327"/>
            <a:ext cx="153581" cy="1524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5235774" y="3409289"/>
            <a:ext cx="132471" cy="14271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4853586" y="2558565"/>
            <a:ext cx="228806" cy="235319"/>
          </a:xfrm>
          <a:prstGeom prst="ellipse">
            <a:avLst/>
          </a:prstGeom>
          <a:solidFill>
            <a:srgbClr val="FF8B8B"/>
          </a:solidFill>
          <a:ln>
            <a:solidFill>
              <a:srgbClr val="FF8B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4636596" y="2716553"/>
            <a:ext cx="168337" cy="184335"/>
          </a:xfrm>
          <a:prstGeom prst="ellipse">
            <a:avLst/>
          </a:prstGeom>
          <a:solidFill>
            <a:srgbClr val="FF8B8B"/>
          </a:solidFill>
          <a:ln>
            <a:solidFill>
              <a:srgbClr val="FF8B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4673993" y="3153951"/>
            <a:ext cx="136305" cy="154499"/>
          </a:xfrm>
          <a:prstGeom prst="ellipse">
            <a:avLst/>
          </a:prstGeom>
          <a:solidFill>
            <a:srgbClr val="FF8B8B"/>
          </a:solidFill>
          <a:ln>
            <a:solidFill>
              <a:srgbClr val="FF8B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4519743" y="3065120"/>
            <a:ext cx="116853" cy="112429"/>
          </a:xfrm>
          <a:prstGeom prst="ellipse">
            <a:avLst/>
          </a:prstGeom>
          <a:solidFill>
            <a:srgbClr val="FF8B8B"/>
          </a:solidFill>
          <a:ln>
            <a:solidFill>
              <a:srgbClr val="FF8B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4853586" y="3145029"/>
            <a:ext cx="188742" cy="215746"/>
          </a:xfrm>
          <a:prstGeom prst="ellipse">
            <a:avLst/>
          </a:prstGeom>
          <a:solidFill>
            <a:srgbClr val="FF8B8B"/>
          </a:solidFill>
          <a:ln>
            <a:solidFill>
              <a:srgbClr val="FF8B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5302009" y="2406165"/>
            <a:ext cx="153581" cy="1524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5368245" y="2662216"/>
            <a:ext cx="212829" cy="202255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 flipH="1">
            <a:off x="4864014" y="1595446"/>
            <a:ext cx="532893" cy="2664260"/>
          </a:xfrm>
          <a:prstGeom prst="line">
            <a:avLst/>
          </a:prstGeom>
          <a:ln w="4762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265993" y="2020669"/>
            <a:ext cx="29052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LIME builds an interpretable model of explanatory data samples at local areas in the analyzed data.</a:t>
            </a:r>
          </a:p>
        </p:txBody>
      </p:sp>
      <p:sp>
        <p:nvSpPr>
          <p:cNvPr id="26" name="Rectangle 25"/>
          <p:cNvSpPr/>
          <p:nvPr/>
        </p:nvSpPr>
        <p:spPr>
          <a:xfrm>
            <a:off x="2219240" y="4595774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800" dirty="0">
                <a:solidFill>
                  <a:srgbClr val="4183C4"/>
                </a:solidFill>
                <a:hlinkClick r:id="rId3"/>
              </a:rPr>
              <a:t>"Why Should I Trust You?": Explaining the Predictions of Any Classifier</a:t>
            </a:r>
            <a:br>
              <a:rPr lang="en-US" sz="800" dirty="0"/>
            </a:br>
            <a:r>
              <a:rPr lang="en-US" sz="800" dirty="0">
                <a:solidFill>
                  <a:srgbClr val="333333"/>
                </a:solidFill>
              </a:rPr>
              <a:t>Marco </a:t>
            </a:r>
            <a:r>
              <a:rPr lang="en-US" sz="800" dirty="0" err="1">
                <a:solidFill>
                  <a:srgbClr val="333333"/>
                </a:solidFill>
              </a:rPr>
              <a:t>Tulio</a:t>
            </a:r>
            <a:r>
              <a:rPr lang="en-US" sz="800" dirty="0">
                <a:solidFill>
                  <a:srgbClr val="333333"/>
                </a:solidFill>
              </a:rPr>
              <a:t> Ribeiro, Sameer Singh, Carlos </a:t>
            </a:r>
            <a:r>
              <a:rPr lang="en-US" sz="800" dirty="0" err="1">
                <a:solidFill>
                  <a:srgbClr val="333333"/>
                </a:solidFill>
              </a:rPr>
              <a:t>Guestrin</a:t>
            </a:r>
            <a:r>
              <a:rPr lang="en-US" sz="800" dirty="0">
                <a:solidFill>
                  <a:srgbClr val="333333"/>
                </a:solidFill>
              </a:rPr>
              <a:t>.</a:t>
            </a:r>
            <a:endParaRPr lang="en-US" sz="800" dirty="0"/>
          </a:p>
          <a:p>
            <a:pPr algn="ctr"/>
            <a:r>
              <a:rPr lang="en-US" sz="800" i="1" dirty="0">
                <a:solidFill>
                  <a:srgbClr val="333333"/>
                </a:solidFill>
              </a:rPr>
              <a:t> </a:t>
            </a:r>
            <a:r>
              <a:rPr lang="en-US" sz="800" dirty="0">
                <a:solidFill>
                  <a:srgbClr val="333333"/>
                </a:solidFill>
              </a:rPr>
              <a:t>ACM SIGKDD, 2016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901241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3477646" y="1133838"/>
          <a:ext cx="2679644" cy="37730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764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032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5618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Perturbed</a:t>
                      </a:r>
                      <a:r>
                        <a:rPr lang="en-US" sz="1400" baseline="0" dirty="0"/>
                        <a:t> Instances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P(Labrador)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25824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25824"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25824"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41" name="Group 40"/>
          <p:cNvGrpSpPr/>
          <p:nvPr/>
        </p:nvGrpSpPr>
        <p:grpSpPr>
          <a:xfrm>
            <a:off x="333228" y="1785661"/>
            <a:ext cx="2395861" cy="1978289"/>
            <a:chOff x="444304" y="2380881"/>
            <a:chExt cx="3194481" cy="2637719"/>
          </a:xfrm>
        </p:grpSpPr>
        <p:sp>
          <p:nvSpPr>
            <p:cNvPr id="9" name="Shape 317"/>
            <p:cNvSpPr txBox="1"/>
            <p:nvPr/>
          </p:nvSpPr>
          <p:spPr>
            <a:xfrm>
              <a:off x="444304" y="4525332"/>
              <a:ext cx="3194481" cy="493268"/>
            </a:xfrm>
            <a:prstGeom prst="rect">
              <a:avLst/>
            </a:prstGeom>
            <a:noFill/>
            <a:ln>
              <a:noFill/>
            </a:ln>
          </p:spPr>
          <p:txBody>
            <a:bodyPr lIns="68569" tIns="68569" rIns="68569" bIns="68569" anchor="t" anchorCtr="0">
              <a:noAutofit/>
            </a:bodyPr>
            <a:lstStyle/>
            <a:p>
              <a:pPr algn="ctr"/>
              <a:r>
                <a:rPr lang="en-US" dirty="0"/>
                <a:t>Original Image</a:t>
              </a:r>
              <a:r>
                <a:rPr lang="en" dirty="0"/>
                <a:t>  </a:t>
              </a:r>
              <a:endParaRPr lang="en-US" dirty="0"/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7458" y="2380881"/>
              <a:ext cx="2168175" cy="2134818"/>
            </a:xfrm>
            <a:prstGeom prst="rect">
              <a:avLst/>
            </a:prstGeom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3545" y="2620970"/>
            <a:ext cx="1114425" cy="109728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3545" y="1505303"/>
            <a:ext cx="1114425" cy="1097280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5185738" y="1780101"/>
            <a:ext cx="780725" cy="570771"/>
            <a:chOff x="5903841" y="2799730"/>
            <a:chExt cx="1040967" cy="761028"/>
          </a:xfrm>
        </p:grpSpPr>
        <p:sp>
          <p:nvSpPr>
            <p:cNvPr id="18" name="Shape 318"/>
            <p:cNvSpPr/>
            <p:nvPr/>
          </p:nvSpPr>
          <p:spPr>
            <a:xfrm>
              <a:off x="5903841" y="2799730"/>
              <a:ext cx="1040967" cy="371912"/>
            </a:xfrm>
            <a:prstGeom prst="rect">
              <a:avLst/>
            </a:prstGeom>
            <a:solidFill>
              <a:srgbClr val="FFF2CC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68569" tIns="68569" rIns="68569" bIns="68569" anchor="ctr" anchorCtr="0">
              <a:noAutofit/>
            </a:bodyPr>
            <a:lstStyle/>
            <a:p>
              <a:endParaRPr sz="135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6122498" y="3160648"/>
              <a:ext cx="65445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/>
                <a:t>0.92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5227687" y="2895769"/>
            <a:ext cx="742998" cy="570771"/>
            <a:chOff x="5903841" y="2799730"/>
            <a:chExt cx="990664" cy="761028"/>
          </a:xfrm>
        </p:grpSpPr>
        <p:sp>
          <p:nvSpPr>
            <p:cNvPr id="31" name="Shape 318"/>
            <p:cNvSpPr/>
            <p:nvPr/>
          </p:nvSpPr>
          <p:spPr>
            <a:xfrm>
              <a:off x="5903841" y="2799730"/>
              <a:ext cx="45719" cy="360917"/>
            </a:xfrm>
            <a:prstGeom prst="rect">
              <a:avLst/>
            </a:prstGeom>
            <a:solidFill>
              <a:srgbClr val="FFF2CC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68569" tIns="68569" rIns="68569" bIns="68569" anchor="ctr" anchorCtr="0">
              <a:noAutofit/>
            </a:bodyPr>
            <a:lstStyle/>
            <a:p>
              <a:endParaRPr sz="1350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6122498" y="3160648"/>
              <a:ext cx="77200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/>
                <a:t>0.001</a:t>
              </a:r>
            </a:p>
          </p:txBody>
        </p:sp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93546" y="3763949"/>
            <a:ext cx="1114424" cy="1097280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5271567" y="4038746"/>
            <a:ext cx="654834" cy="570771"/>
            <a:chOff x="5903841" y="2799729"/>
            <a:chExt cx="873111" cy="761028"/>
          </a:xfrm>
        </p:grpSpPr>
        <p:sp>
          <p:nvSpPr>
            <p:cNvPr id="36" name="Shape 318"/>
            <p:cNvSpPr/>
            <p:nvPr/>
          </p:nvSpPr>
          <p:spPr>
            <a:xfrm>
              <a:off x="5903841" y="2799729"/>
              <a:ext cx="296597" cy="374904"/>
            </a:xfrm>
            <a:prstGeom prst="rect">
              <a:avLst/>
            </a:prstGeom>
            <a:solidFill>
              <a:srgbClr val="FFF2CC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68569" tIns="68569" rIns="68569" bIns="68569" anchor="ctr" anchorCtr="0">
              <a:noAutofit/>
            </a:bodyPr>
            <a:lstStyle/>
            <a:p>
              <a:endParaRPr sz="1350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6122499" y="3160648"/>
              <a:ext cx="654453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/>
                <a:t>0.34</a:t>
              </a:r>
            </a:p>
          </p:txBody>
        </p:sp>
      </p:grpSp>
      <p:sp>
        <p:nvSpPr>
          <p:cNvPr id="40" name="Rectangle 39"/>
          <p:cNvSpPr/>
          <p:nvPr/>
        </p:nvSpPr>
        <p:spPr>
          <a:xfrm>
            <a:off x="575928" y="3712528"/>
            <a:ext cx="20124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dirty="0"/>
              <a:t>P(</a:t>
            </a:r>
            <a:r>
              <a:rPr lang="en-US" dirty="0" err="1"/>
              <a:t>labrador</a:t>
            </a:r>
            <a:r>
              <a:rPr lang="en" dirty="0"/>
              <a:t>)  </a:t>
            </a:r>
            <a:r>
              <a:rPr lang="en-US" dirty="0"/>
              <a:t>= 0.21</a:t>
            </a:r>
            <a:r>
              <a:rPr lang="en" dirty="0"/>
              <a:t>  </a:t>
            </a:r>
          </a:p>
        </p:txBody>
      </p:sp>
      <p:sp>
        <p:nvSpPr>
          <p:cNvPr id="43" name="Right Arrow 42"/>
          <p:cNvSpPr/>
          <p:nvPr/>
        </p:nvSpPr>
        <p:spPr>
          <a:xfrm>
            <a:off x="2552363" y="2658624"/>
            <a:ext cx="700709" cy="27699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4" name="Right Arrow 43"/>
          <p:cNvSpPr/>
          <p:nvPr/>
        </p:nvSpPr>
        <p:spPr>
          <a:xfrm rot="18658056">
            <a:off x="6365790" y="2405399"/>
            <a:ext cx="700709" cy="27699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5" name="Right Arrow 44"/>
          <p:cNvSpPr/>
          <p:nvPr/>
        </p:nvSpPr>
        <p:spPr>
          <a:xfrm rot="5400000">
            <a:off x="7711178" y="2764046"/>
            <a:ext cx="372533" cy="2743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49" name="Group 48"/>
          <p:cNvGrpSpPr/>
          <p:nvPr/>
        </p:nvGrpSpPr>
        <p:grpSpPr>
          <a:xfrm>
            <a:off x="7039173" y="861010"/>
            <a:ext cx="1720985" cy="1916644"/>
            <a:chOff x="9385563" y="1148013"/>
            <a:chExt cx="2294647" cy="2555525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588184" y="1148013"/>
              <a:ext cx="1889403" cy="1803521"/>
            </a:xfrm>
            <a:prstGeom prst="rect">
              <a:avLst/>
            </a:prstGeom>
          </p:spPr>
        </p:pic>
        <p:sp>
          <p:nvSpPr>
            <p:cNvPr id="46" name="Rectangle 45"/>
            <p:cNvSpPr/>
            <p:nvPr/>
          </p:nvSpPr>
          <p:spPr>
            <a:xfrm>
              <a:off x="9385563" y="2841763"/>
              <a:ext cx="2294647" cy="861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dirty="0"/>
                <a:t>Locally weighted</a:t>
              </a:r>
            </a:p>
            <a:p>
              <a:pPr lvl="0" algn="ctr"/>
              <a:r>
                <a:rPr lang="en-US" dirty="0"/>
                <a:t>regression</a:t>
              </a:r>
              <a:endParaRPr lang="en" dirty="0"/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7073920" y="3147658"/>
            <a:ext cx="1651487" cy="1848850"/>
            <a:chOff x="9431894" y="4196877"/>
            <a:chExt cx="2201982" cy="2465134"/>
          </a:xfrm>
        </p:grpSpPr>
        <p:pic>
          <p:nvPicPr>
            <p:cNvPr id="39" name="Shape 357"/>
            <p:cNvPicPr preferRelativeResize="0">
              <a:picLocks noChangeAspect="1"/>
            </p:cNvPicPr>
            <p:nvPr/>
          </p:nvPicPr>
          <p:blipFill rotWithShape="1">
            <a:blip r:embed="rId8">
              <a:alphaModFix/>
            </a:blip>
            <a:srcRect l="74723" t="4392" b="32764"/>
            <a:stretch/>
          </p:blipFill>
          <p:spPr>
            <a:xfrm>
              <a:off x="9431894" y="4196877"/>
              <a:ext cx="2201982" cy="213055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7" name="Rectangle 46"/>
            <p:cNvSpPr/>
            <p:nvPr/>
          </p:nvSpPr>
          <p:spPr>
            <a:xfrm>
              <a:off x="9501942" y="6169568"/>
              <a:ext cx="1690207" cy="4924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dirty="0"/>
                <a:t>Explanation</a:t>
              </a:r>
            </a:p>
          </p:txBody>
        </p:sp>
      </p:grpSp>
      <p:sp>
        <p:nvSpPr>
          <p:cNvPr id="50" name="Title 1"/>
          <p:cNvSpPr>
            <a:spLocks noGrp="1"/>
          </p:cNvSpPr>
          <p:nvPr>
            <p:ph type="title"/>
          </p:nvPr>
        </p:nvSpPr>
        <p:spPr>
          <a:xfrm>
            <a:off x="245327" y="192024"/>
            <a:ext cx="8272309" cy="457200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L</a:t>
            </a:r>
            <a:r>
              <a:rPr lang="en-US" dirty="0"/>
              <a:t>ocal </a:t>
            </a:r>
            <a:r>
              <a:rPr lang="en-US" dirty="0">
                <a:solidFill>
                  <a:srgbClr val="FF0000"/>
                </a:solidFill>
              </a:rPr>
              <a:t>I</a:t>
            </a:r>
            <a:r>
              <a:rPr lang="en-US" dirty="0"/>
              <a:t>nterpretable </a:t>
            </a:r>
            <a:r>
              <a:rPr lang="en-US" dirty="0">
                <a:solidFill>
                  <a:srgbClr val="FF0000"/>
                </a:solidFill>
              </a:rPr>
              <a:t>M</a:t>
            </a:r>
            <a:r>
              <a:rPr lang="en-US" dirty="0"/>
              <a:t>odel-agnostic </a:t>
            </a:r>
            <a:r>
              <a:rPr lang="en-US" dirty="0">
                <a:solidFill>
                  <a:srgbClr val="FF0000"/>
                </a:solidFill>
              </a:rPr>
              <a:t>E</a:t>
            </a:r>
            <a:r>
              <a:rPr lang="en-US" dirty="0"/>
              <a:t>xplanations (LIME)</a:t>
            </a:r>
          </a:p>
        </p:txBody>
      </p:sp>
      <p:sp>
        <p:nvSpPr>
          <p:cNvPr id="33" name="Rectangle 32"/>
          <p:cNvSpPr/>
          <p:nvPr/>
        </p:nvSpPr>
        <p:spPr>
          <a:xfrm>
            <a:off x="-67227" y="4906057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800" b="1" dirty="0">
                <a:latin typeface="Cordia New" panose="020B0304020202020204" pitchFamily="34" charset="-34"/>
                <a:cs typeface="Cordia New" panose="020B0304020202020204" pitchFamily="34" charset="-34"/>
              </a:rPr>
              <a:t>Image Source</a:t>
            </a:r>
            <a:r>
              <a:rPr lang="en-US" sz="800" dirty="0">
                <a:latin typeface="Cordia New" panose="020B0304020202020204" pitchFamily="34" charset="-34"/>
                <a:cs typeface="Cordia New" panose="020B0304020202020204" pitchFamily="34" charset="-34"/>
              </a:rPr>
              <a:t>: https://drive.google.com/file/d/0ByblrZgHugfYZ0ZCSWNPWFNONEU/view</a:t>
            </a:r>
          </a:p>
        </p:txBody>
      </p:sp>
    </p:spTree>
    <p:extLst>
      <p:ext uri="{BB962C8B-B14F-4D97-AF65-F5344CB8AC3E}">
        <p14:creationId xmlns:p14="http://schemas.microsoft.com/office/powerpoint/2010/main" val="249477270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>
                <a:lumMod val="10000"/>
                <a:lumOff val="90000"/>
              </a:schemeClr>
            </a:gs>
            <a:gs pos="100000">
              <a:schemeClr val="bg2">
                <a:lumMod val="1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Interpretability, Transparency and Trust</a:t>
            </a:r>
          </a:p>
        </p:txBody>
      </p:sp>
      <p:graphicFrame>
        <p:nvGraphicFramePr>
          <p:cNvPr id="8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48534127"/>
              </p:ext>
            </p:extLst>
          </p:nvPr>
        </p:nvGraphicFramePr>
        <p:xfrm>
          <a:off x="627761" y="192024"/>
          <a:ext cx="7889875" cy="36433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605775" y="3412273"/>
            <a:ext cx="6159058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Interpretability from the perspective of a model consumer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62840"/>
      </p:ext>
    </p:extLst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>
                <a:lumMod val="10000"/>
                <a:lumOff val="90000"/>
              </a:schemeClr>
            </a:gs>
            <a:gs pos="100000">
              <a:schemeClr val="bg2">
                <a:lumMod val="1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626364" y="2143487"/>
            <a:ext cx="7891272" cy="457200"/>
          </a:xfrm>
        </p:spPr>
        <p:txBody>
          <a:bodyPr/>
          <a:lstStyle/>
          <a:p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Demonstrations </a:t>
            </a:r>
            <a:b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for </a:t>
            </a:r>
            <a:b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Real Estate Pricing</a:t>
            </a:r>
          </a:p>
        </p:txBody>
      </p:sp>
    </p:spTree>
    <p:extLst>
      <p:ext uri="{BB962C8B-B14F-4D97-AF65-F5344CB8AC3E}">
        <p14:creationId xmlns:p14="http://schemas.microsoft.com/office/powerpoint/2010/main" val="789117275"/>
      </p:ext>
    </p:extLst>
  </p:cSld>
  <p:clrMapOvr>
    <a:masterClrMapping/>
  </p:clrMapOvr>
  <p:transition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65341" y="458373"/>
            <a:ext cx="7891272" cy="457200"/>
          </a:xfrm>
        </p:spPr>
        <p:txBody>
          <a:bodyPr/>
          <a:lstStyle/>
          <a:p>
            <a:pPr algn="l"/>
            <a:r>
              <a:rPr lang="en-US" dirty="0"/>
              <a:t>Example: </a:t>
            </a:r>
            <a:br>
              <a:rPr lang="en-US" dirty="0"/>
            </a:br>
            <a:r>
              <a:rPr lang="en-US" dirty="0"/>
              <a:t>House Sale Prices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660"/>
            <a:ext cx="5884404" cy="471483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53667" y="4797251"/>
            <a:ext cx="4593545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25" b="1" dirty="0"/>
              <a:t>Image Source: </a:t>
            </a:r>
            <a:r>
              <a:rPr lang="en-US" sz="825" dirty="0"/>
              <a:t>maps.google.com</a:t>
            </a:r>
          </a:p>
          <a:p>
            <a:r>
              <a:rPr lang="en-US" sz="825" b="1" dirty="0"/>
              <a:t>Data Source: </a:t>
            </a:r>
            <a:r>
              <a:rPr lang="en-US" sz="825" dirty="0"/>
              <a:t>https://www.kaggle.com/harlfoxem/housesalesprediction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3932" y="3372133"/>
            <a:ext cx="2209479" cy="1412095"/>
          </a:xfrm>
          <a:prstGeom prst="rect">
            <a:avLst/>
          </a:prstGeom>
        </p:spPr>
      </p:pic>
      <p:sp>
        <p:nvSpPr>
          <p:cNvPr id="9" name="Cloud Callout 8"/>
          <p:cNvSpPr/>
          <p:nvPr/>
        </p:nvSpPr>
        <p:spPr>
          <a:xfrm>
            <a:off x="5899759" y="1499485"/>
            <a:ext cx="3244241" cy="1611726"/>
          </a:xfrm>
          <a:prstGeom prst="cloudCallout">
            <a:avLst>
              <a:gd name="adj1" fmla="val 403"/>
              <a:gd name="adj2" fmla="val 77266"/>
            </a:avLst>
          </a:prstGeom>
          <a:solidFill>
            <a:srgbClr val="FFEBFF"/>
          </a:solidFill>
          <a:ln>
            <a:solidFill>
              <a:srgbClr val="29466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>
                <a:solidFill>
                  <a:srgbClr val="04304B"/>
                </a:solidFill>
              </a:rPr>
              <a:t>What does affect the price of our house besides location?</a:t>
            </a:r>
          </a:p>
        </p:txBody>
      </p:sp>
    </p:spTree>
    <p:extLst>
      <p:ext uri="{BB962C8B-B14F-4D97-AF65-F5344CB8AC3E}">
        <p14:creationId xmlns:p14="http://schemas.microsoft.com/office/powerpoint/2010/main" val="1425377956"/>
      </p:ext>
    </p:extLst>
  </p:cSld>
  <p:clrMapOvr>
    <a:masterClrMapping/>
  </p:clrMapOvr>
  <p:transition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236" y="944745"/>
            <a:ext cx="7772400" cy="377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860930"/>
      </p:ext>
    </p:extLst>
  </p:cSld>
  <p:clrMapOvr>
    <a:masterClrMapping/>
  </p:clrMapOvr>
  <p:transition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Principal Component Analysis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860" y="983451"/>
            <a:ext cx="7472279" cy="3708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833333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ube 21"/>
          <p:cNvSpPr/>
          <p:nvPr/>
        </p:nvSpPr>
        <p:spPr>
          <a:xfrm>
            <a:off x="5309718" y="2670516"/>
            <a:ext cx="2326904" cy="1828800"/>
          </a:xfrm>
          <a:prstGeom prst="cube">
            <a:avLst/>
          </a:prstGeom>
          <a:solidFill>
            <a:schemeClr val="tx1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Neural network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for </a:t>
            </a:r>
            <a:r>
              <a:rPr lang="en-US" dirty="0">
                <a:solidFill>
                  <a:srgbClr val="FFFF00"/>
                </a:solidFill>
              </a:rPr>
              <a:t>image recognition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944" y="3188021"/>
            <a:ext cx="1485900" cy="1362075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Interpretability Enables Trust in AI Models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 flipH="1">
            <a:off x="325287" y="640080"/>
            <a:ext cx="8429954" cy="274320"/>
          </a:xfrm>
        </p:spPr>
        <p:txBody>
          <a:bodyPr/>
          <a:lstStyle/>
          <a:p>
            <a:r>
              <a:rPr lang="en-US" sz="2400" dirty="0">
                <a:solidFill>
                  <a:srgbClr val="FF0000"/>
                </a:solidFill>
              </a:rPr>
              <a:t>Understand the drivers behind a trained model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Cloud Callout 6"/>
          <p:cNvSpPr/>
          <p:nvPr/>
        </p:nvSpPr>
        <p:spPr>
          <a:xfrm>
            <a:off x="214771" y="1394809"/>
            <a:ext cx="2812188" cy="1312802"/>
          </a:xfrm>
          <a:prstGeom prst="cloudCallout">
            <a:avLst>
              <a:gd name="adj1" fmla="val -14621"/>
              <a:gd name="adj2" fmla="val 83554"/>
            </a:avLst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What are the top inputs?</a:t>
            </a:r>
          </a:p>
        </p:txBody>
      </p:sp>
      <p:sp>
        <p:nvSpPr>
          <p:cNvPr id="8" name="Rectangle 7"/>
          <p:cNvSpPr/>
          <p:nvPr/>
        </p:nvSpPr>
        <p:spPr>
          <a:xfrm>
            <a:off x="544423" y="4550096"/>
            <a:ext cx="14243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Data scientist</a:t>
            </a:r>
          </a:p>
        </p:txBody>
      </p:sp>
      <p:sp>
        <p:nvSpPr>
          <p:cNvPr id="10" name="Oval Callout 9"/>
          <p:cNvSpPr/>
          <p:nvPr/>
        </p:nvSpPr>
        <p:spPr>
          <a:xfrm>
            <a:off x="4496402" y="1083689"/>
            <a:ext cx="4114800" cy="1432627"/>
          </a:xfrm>
          <a:prstGeom prst="wedgeEllipseCallout">
            <a:avLst>
              <a:gd name="adj1" fmla="val -9056"/>
              <a:gd name="adj2" fmla="val 70327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8343" y="1449603"/>
            <a:ext cx="360861" cy="32253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2302" y="1851373"/>
            <a:ext cx="394801" cy="39480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3802" y="1250042"/>
            <a:ext cx="305209" cy="51403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34653" y="1709157"/>
            <a:ext cx="402898" cy="38009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18931" y="1454531"/>
            <a:ext cx="408172" cy="35943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36754" y="1515468"/>
            <a:ext cx="614046" cy="31964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98180" y="1821446"/>
            <a:ext cx="428625" cy="33337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07944" y="1851373"/>
            <a:ext cx="244581" cy="51074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56094" y="1899684"/>
            <a:ext cx="825366" cy="31145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10" t="5920" r="22620"/>
          <a:stretch/>
        </p:blipFill>
        <p:spPr>
          <a:xfrm>
            <a:off x="5138374" y="1300225"/>
            <a:ext cx="640830" cy="1020141"/>
          </a:xfrm>
          <a:prstGeom prst="rect">
            <a:avLst/>
          </a:prstGeom>
        </p:spPr>
      </p:pic>
      <p:pic>
        <p:nvPicPr>
          <p:cNvPr id="24" name="Content Placeholder 6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01" b="12907"/>
          <a:stretch/>
        </p:blipFill>
        <p:spPr>
          <a:xfrm>
            <a:off x="5892886" y="1314350"/>
            <a:ext cx="920230" cy="102014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21" t="13393" r="22107"/>
          <a:stretch/>
        </p:blipFill>
        <p:spPr>
          <a:xfrm>
            <a:off x="6864658" y="1314350"/>
            <a:ext cx="980874" cy="1020141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-18252" y="4940684"/>
            <a:ext cx="1301959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>
                <a:latin typeface="Cordia New" panose="020B0304020202020204" pitchFamily="34" charset="-34"/>
                <a:cs typeface="Cordia New" panose="020B0304020202020204" pitchFamily="34" charset="-34"/>
              </a:rPr>
              <a:t>Image source: https://unsplash.com</a:t>
            </a:r>
            <a:r>
              <a:rPr lang="en-US" sz="800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36111123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T-SNE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753" y="983451"/>
            <a:ext cx="7296491" cy="3701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491471"/>
      </p:ext>
    </p:extLst>
  </p:cSld>
  <p:clrMapOvr>
    <a:masterClrMapping/>
  </p:clrMapOvr>
  <p:transition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T-SNE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753" y="994418"/>
            <a:ext cx="7282645" cy="3686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651219"/>
      </p:ext>
    </p:extLst>
  </p:cSld>
  <p:clrMapOvr>
    <a:masterClrMapping/>
  </p:clrMapOvr>
  <p:transition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T-SNE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8489" y="990617"/>
            <a:ext cx="7282645" cy="369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35535"/>
      </p:ext>
    </p:extLst>
  </p:cSld>
  <p:clrMapOvr>
    <a:masterClrMapping/>
  </p:clrMapOvr>
  <p:transition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Partial Dependence (PD)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Gradient boosting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1"/>
          </p:nvPr>
        </p:nvPicPr>
        <p:blipFill>
          <a:blip r:embed="rId2"/>
          <a:stretch>
            <a:fillRect/>
          </a:stretch>
        </p:blipFill>
        <p:spPr>
          <a:xfrm>
            <a:off x="627063" y="1220879"/>
            <a:ext cx="7889875" cy="3233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504174"/>
      </p:ext>
    </p:extLst>
  </p:cSld>
  <p:clrMapOvr>
    <a:masterClrMapping/>
  </p:clrMapOvr>
  <p:transition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Partial Dependence (PD)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Random forest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1"/>
          </p:nvPr>
        </p:nvPicPr>
        <p:blipFill>
          <a:blip r:embed="rId2"/>
          <a:stretch>
            <a:fillRect/>
          </a:stretch>
        </p:blipFill>
        <p:spPr>
          <a:xfrm>
            <a:off x="627063" y="1194632"/>
            <a:ext cx="7889875" cy="3286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588447"/>
      </p:ext>
    </p:extLst>
  </p:cSld>
  <p:clrMapOvr>
    <a:masterClrMapping/>
  </p:clrMapOvr>
  <p:transition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Individual Conditional Expectation (ICE)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Random forest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1"/>
          </p:nvPr>
        </p:nvPicPr>
        <p:blipFill>
          <a:blip r:embed="rId2"/>
          <a:stretch>
            <a:fillRect/>
          </a:stretch>
        </p:blipFill>
        <p:spPr>
          <a:xfrm>
            <a:off x="627063" y="1220879"/>
            <a:ext cx="7889875" cy="3233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721122"/>
      </p:ext>
    </p:extLst>
  </p:cSld>
  <p:clrMapOvr>
    <a:masterClrMapping/>
  </p:clrMapOvr>
  <p:transition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LIME for n=1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2721" y="1107121"/>
            <a:ext cx="5815591" cy="2288841"/>
          </a:xfrm>
          <a:prstGeom prst="rect">
            <a:avLst/>
          </a:prstGeom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8029607"/>
              </p:ext>
            </p:extLst>
          </p:nvPr>
        </p:nvGraphicFramePr>
        <p:xfrm>
          <a:off x="125323" y="1107121"/>
          <a:ext cx="2562121" cy="3418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27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093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200" dirty="0"/>
                        <a:t>Variable 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Value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/>
                        <a:t>price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575,000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 err="1"/>
                        <a:t>P_price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622,062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/>
                        <a:t>bathrooms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/>
                        <a:t>bedrooms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 err="1"/>
                        <a:t>sqft_above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2,690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 err="1"/>
                        <a:t>sqft_basement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85420">
                <a:tc>
                  <a:txBody>
                    <a:bodyPr/>
                    <a:lstStyle/>
                    <a:p>
                      <a:r>
                        <a:rPr lang="en-US" sz="1200" dirty="0" err="1"/>
                        <a:t>sqft_lot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435,600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en-US" sz="1200" dirty="0" err="1"/>
                        <a:t>yr_built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1,992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en-US" sz="1200" dirty="0"/>
                        <a:t>waterfront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No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76574818"/>
      </p:ext>
    </p:extLst>
  </p:cSld>
  <p:clrMapOvr>
    <a:masterClrMapping/>
  </p:clrMapOvr>
  <p:transition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LIME for n=20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3425497"/>
              </p:ext>
            </p:extLst>
          </p:nvPr>
        </p:nvGraphicFramePr>
        <p:xfrm>
          <a:off x="125323" y="1107121"/>
          <a:ext cx="2562121" cy="3418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27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093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200" dirty="0"/>
                        <a:t>Variable 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Value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/>
                        <a:t>price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428,000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 err="1"/>
                        <a:t>P_price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421,793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/>
                        <a:t>bathrooms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1.75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/>
                        <a:t>bedrooms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 err="1"/>
                        <a:t>sqft_above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1,280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 err="1"/>
                        <a:t>sqft_basement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840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85420">
                <a:tc>
                  <a:txBody>
                    <a:bodyPr/>
                    <a:lstStyle/>
                    <a:p>
                      <a:r>
                        <a:rPr lang="en-US" sz="1200" dirty="0" err="1"/>
                        <a:t>sqft_lot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9,350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en-US" sz="1200" dirty="0" err="1"/>
                        <a:t>yr_built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1,979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en-US" sz="1200" dirty="0"/>
                        <a:t>waterfront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No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8495" y="1111921"/>
            <a:ext cx="5964042" cy="2295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067238"/>
      </p:ext>
    </p:extLst>
  </p:cSld>
  <p:clrMapOvr>
    <a:masterClrMapping/>
  </p:clrMapOvr>
  <p:transition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>
                <a:lumMod val="10000"/>
                <a:lumOff val="90000"/>
              </a:schemeClr>
            </a:gs>
            <a:gs pos="100000">
              <a:schemeClr val="bg2">
                <a:lumMod val="1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26364" y="372426"/>
            <a:ext cx="7891272" cy="879904"/>
          </a:xfrm>
        </p:spPr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Implementing AI Systems with </a:t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b="1" dirty="0">
                <a:solidFill>
                  <a:schemeClr val="tx1"/>
                </a:solidFill>
              </a:rPr>
              <a:t>Interpretability, Transparency, and Trust</a:t>
            </a:r>
          </a:p>
        </p:txBody>
      </p:sp>
      <p:sp>
        <p:nvSpPr>
          <p:cNvPr id="5" name="Content Placeholder 3"/>
          <p:cNvSpPr txBox="1">
            <a:spLocks/>
          </p:cNvSpPr>
          <p:nvPr/>
        </p:nvSpPr>
        <p:spPr>
          <a:xfrm>
            <a:off x="379141" y="1349658"/>
            <a:ext cx="8452625" cy="3464357"/>
          </a:xfrm>
          <a:prstGeom prst="rect">
            <a:avLst/>
          </a:prstGeom>
        </p:spPr>
        <p:txBody>
          <a:bodyPr>
            <a:normAutofit/>
          </a:bodyPr>
          <a:lstStyle>
            <a:lvl1pPr marL="182880" indent="-182880" algn="l" defTabSz="365760" rtl="0" eaLnBrk="1" latinLnBrk="0" hangingPunct="1">
              <a:lnSpc>
                <a:spcPct val="85000"/>
              </a:lnSpc>
              <a:spcBef>
                <a:spcPts val="800"/>
              </a:spcBef>
              <a:spcAft>
                <a:spcPts val="0"/>
              </a:spcAft>
              <a:buClr>
                <a:schemeClr val="accent1">
                  <a:lumMod val="40000"/>
                  <a:lumOff val="60000"/>
                </a:schemeClr>
              </a:buClr>
              <a:buSzPct val="80000"/>
              <a:buFont typeface="Arial" pitchFamily="34" charset="0"/>
              <a:buChar char="•"/>
              <a:defRPr sz="2000" b="0" kern="1200" cap="none" baseline="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65760" indent="-182880" algn="l" defTabSz="365760" rtl="0" eaLnBrk="1" latinLnBrk="0" hangingPunct="1">
              <a:lnSpc>
                <a:spcPct val="85000"/>
              </a:lnSpc>
              <a:spcBef>
                <a:spcPts val="800"/>
              </a:spcBef>
              <a:spcAft>
                <a:spcPts val="0"/>
              </a:spcAft>
              <a:buClr>
                <a:schemeClr val="bg1">
                  <a:lumMod val="75000"/>
                </a:schemeClr>
              </a:buClr>
              <a:buSzPct val="80000"/>
              <a:buFont typeface="Arial" pitchFamily="34" charset="0"/>
              <a:buChar char="•"/>
              <a:tabLst/>
              <a:defRPr sz="1800" kern="1200" baseline="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48640" indent="-182880" algn="l" defTabSz="365760" rtl="0" eaLnBrk="1" latinLnBrk="0" hangingPunct="1">
              <a:lnSpc>
                <a:spcPct val="85000"/>
              </a:lnSpc>
              <a:spcBef>
                <a:spcPts val="800"/>
              </a:spcBef>
              <a:spcAft>
                <a:spcPts val="0"/>
              </a:spcAft>
              <a:buClr>
                <a:schemeClr val="bg1">
                  <a:lumMod val="75000"/>
                </a:schemeClr>
              </a:buClr>
              <a:buSzPct val="100000"/>
              <a:buFont typeface="Calibri" panose="020F0502020204030204" pitchFamily="34" charset="0"/>
              <a:buChar char="-"/>
              <a:defRPr sz="1400" kern="1200" baseline="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31520" indent="-182880" algn="l" defTabSz="36576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tx1">
                  <a:lumMod val="65000"/>
                  <a:lumOff val="35000"/>
                </a:schemeClr>
              </a:buClr>
              <a:buSzPct val="100000"/>
              <a:buFont typeface="Calibri" panose="020F0502020204030204" pitchFamily="34" charset="0"/>
              <a:buChar char="-"/>
              <a:defRPr sz="12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14400" indent="-182880" algn="l" defTabSz="36576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tx1">
                  <a:lumMod val="65000"/>
                  <a:lumOff val="35000"/>
                </a:schemeClr>
              </a:buClr>
              <a:buSzPct val="100000"/>
              <a:buFont typeface="Calibri" panose="020F0502020204030204" pitchFamily="34" charset="0"/>
              <a:buChar char="-"/>
              <a:defRPr sz="10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097280" indent="-182880" algn="l" defTabSz="36576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SzPct val="80000"/>
              <a:buFont typeface="Arial" pitchFamily="34" charset="0"/>
              <a:buChar char="•"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280160" indent="-182880" algn="l" defTabSz="36576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SzPct val="80000"/>
              <a:buFont typeface="Arial" pitchFamily="34" charset="0"/>
              <a:buChar char="•"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463040" indent="-18288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SzPct val="80000"/>
              <a:buFont typeface="Arial" pitchFamily="34" charset="0"/>
              <a:buChar char="•"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1645920" indent="-182880" algn="l" defTabSz="36576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SzPct val="80000"/>
              <a:buFont typeface="Arial" pitchFamily="34" charset="0"/>
              <a:buChar char="•"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</a:pPr>
            <a:r>
              <a:rPr lang="en-US" dirty="0">
                <a:solidFill>
                  <a:schemeClr val="tx1"/>
                </a:solidFill>
              </a:rPr>
              <a:t>Interpretability enables trust in AI systems. </a:t>
            </a:r>
          </a:p>
          <a:p>
            <a:pPr>
              <a:buClrTx/>
            </a:pPr>
            <a:r>
              <a:rPr lang="en-US" dirty="0">
                <a:solidFill>
                  <a:schemeClr val="tx1"/>
                </a:solidFill>
              </a:rPr>
              <a:t>Data scientists, consumers and policy makers seek explainable decisions.</a:t>
            </a:r>
          </a:p>
          <a:p>
            <a:pPr>
              <a:buClrTx/>
            </a:pPr>
            <a:r>
              <a:rPr lang="en-US" dirty="0">
                <a:solidFill>
                  <a:schemeClr val="tx1"/>
                </a:solidFill>
              </a:rPr>
              <a:t>Building explainable AI systems starts from understanding and interpreting the datasets and application domain.</a:t>
            </a:r>
          </a:p>
          <a:p>
            <a:pPr>
              <a:buClrTx/>
            </a:pPr>
            <a:r>
              <a:rPr lang="en-US" dirty="0">
                <a:solidFill>
                  <a:schemeClr val="tx1"/>
                </a:solidFill>
              </a:rPr>
              <a:t>Sophisticated models can be engineered for interpretations and explanations.</a:t>
            </a:r>
          </a:p>
          <a:p>
            <a:pPr>
              <a:buClrTx/>
            </a:pPr>
            <a:r>
              <a:rPr lang="en-US" dirty="0">
                <a:solidFill>
                  <a:schemeClr val="tx1"/>
                </a:solidFill>
              </a:rPr>
              <a:t>Post-modelling techniques can shed a light into the models.</a:t>
            </a:r>
          </a:p>
          <a:p>
            <a:pPr>
              <a:buClrTx/>
            </a:pPr>
            <a:r>
              <a:rPr lang="en-US" dirty="0">
                <a:solidFill>
                  <a:schemeClr val="tx1"/>
                </a:solidFill>
              </a:rPr>
              <a:t>Implementing AI systems requires a close collaboration between AI and domain experts and utilizing an arsenal of tools.</a:t>
            </a:r>
          </a:p>
        </p:txBody>
      </p:sp>
    </p:spTree>
    <p:extLst>
      <p:ext uri="{BB962C8B-B14F-4D97-AF65-F5344CB8AC3E}">
        <p14:creationId xmlns:p14="http://schemas.microsoft.com/office/powerpoint/2010/main" val="1586995870"/>
      </p:ext>
    </p:extLst>
  </p:cSld>
  <p:clrMapOvr>
    <a:masterClrMapping/>
  </p:clrMapOvr>
  <p:transition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Resources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626364" y="1166915"/>
            <a:ext cx="7891272" cy="3642853"/>
          </a:xfrm>
        </p:spPr>
        <p:txBody>
          <a:bodyPr/>
          <a:lstStyle/>
          <a:p>
            <a:r>
              <a:rPr lang="en-US" dirty="0"/>
              <a:t>For more information on this subject, follow our blog post series:</a:t>
            </a:r>
          </a:p>
          <a:p>
            <a:pPr marL="182880" lvl="1" indent="0">
              <a:buNone/>
            </a:pPr>
            <a:r>
              <a:rPr lang="en-US" dirty="0">
                <a:hlinkClick r:id="rId2"/>
              </a:rPr>
              <a:t>https://blogs.sas.com/content/subconsciousmusings/2017/12/18/interpretability-crucial-trusting-ai-machine-learning/</a:t>
            </a: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2052" name="Picture 4" descr="line drawing of robot ingesting data and finding an answ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8774" y="2142626"/>
            <a:ext cx="3337020" cy="1833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3640179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Interpretability Enables Trust in AI Models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 flipH="1">
            <a:off x="0" y="640080"/>
            <a:ext cx="8987882" cy="274320"/>
          </a:xfrm>
        </p:spPr>
        <p:txBody>
          <a:bodyPr/>
          <a:lstStyle/>
          <a:p>
            <a:r>
              <a:rPr lang="en-US" sz="2400" dirty="0">
                <a:solidFill>
                  <a:srgbClr val="FF0000"/>
                </a:solidFill>
              </a:rPr>
              <a:t>Understand the reasons behind a prediction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Cloud Callout 5"/>
          <p:cNvSpPr/>
          <p:nvPr/>
        </p:nvSpPr>
        <p:spPr>
          <a:xfrm>
            <a:off x="294617" y="1286415"/>
            <a:ext cx="2798453" cy="1483731"/>
          </a:xfrm>
          <a:prstGeom prst="cloudCallout">
            <a:avLst>
              <a:gd name="adj1" fmla="val -17612"/>
              <a:gd name="adj2" fmla="val 72718"/>
            </a:avLst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How did you make this prediction? </a:t>
            </a:r>
          </a:p>
        </p:txBody>
      </p:sp>
      <p:sp>
        <p:nvSpPr>
          <p:cNvPr id="8" name="Cube 7"/>
          <p:cNvSpPr/>
          <p:nvPr/>
        </p:nvSpPr>
        <p:spPr>
          <a:xfrm>
            <a:off x="5309718" y="2670516"/>
            <a:ext cx="2326904" cy="1828800"/>
          </a:xfrm>
          <a:prstGeom prst="cube">
            <a:avLst/>
          </a:prstGeom>
          <a:solidFill>
            <a:schemeClr val="tx1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Neural network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for </a:t>
            </a:r>
            <a:r>
              <a:rPr lang="en-US" dirty="0">
                <a:solidFill>
                  <a:srgbClr val="FFFF00"/>
                </a:solidFill>
              </a:rPr>
              <a:t>image recognition</a:t>
            </a:r>
          </a:p>
        </p:txBody>
      </p:sp>
      <p:sp>
        <p:nvSpPr>
          <p:cNvPr id="9" name="Oval Callout 8"/>
          <p:cNvSpPr/>
          <p:nvPr/>
        </p:nvSpPr>
        <p:spPr>
          <a:xfrm>
            <a:off x="2930686" y="2517294"/>
            <a:ext cx="2051322" cy="1494305"/>
          </a:xfrm>
          <a:prstGeom prst="wedgeEllipseCallout">
            <a:avLst>
              <a:gd name="adj1" fmla="val 70756"/>
              <a:gd name="adj2" fmla="val 12932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9358" y="2670516"/>
            <a:ext cx="1138631" cy="117313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1785" y="1176910"/>
            <a:ext cx="914400" cy="9144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6783" y="1170818"/>
            <a:ext cx="910458" cy="9144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04859" y="1286415"/>
            <a:ext cx="910458" cy="9144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4151949" y="2035090"/>
            <a:ext cx="11156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/>
              <a:t>Electric guitar</a:t>
            </a:r>
          </a:p>
          <a:p>
            <a:pPr algn="ctr"/>
            <a:r>
              <a:rPr lang="en-US" sz="1000" dirty="0"/>
              <a:t>(p=0.32)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858010" y="1995659"/>
            <a:ext cx="129354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/>
              <a:t>Acoustic guitar</a:t>
            </a:r>
          </a:p>
          <a:p>
            <a:pPr algn="ctr"/>
            <a:r>
              <a:rPr lang="en-US" sz="1000" dirty="0"/>
              <a:t>(p=0.24)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713435" y="2127662"/>
            <a:ext cx="98257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/>
              <a:t>Labrador</a:t>
            </a:r>
          </a:p>
          <a:p>
            <a:pPr algn="ctr"/>
            <a:r>
              <a:rPr lang="en-US" sz="1000" dirty="0"/>
              <a:t>(p=0.21)</a:t>
            </a:r>
          </a:p>
        </p:txBody>
      </p:sp>
      <p:sp>
        <p:nvSpPr>
          <p:cNvPr id="18" name="Oval Callout 17"/>
          <p:cNvSpPr/>
          <p:nvPr/>
        </p:nvSpPr>
        <p:spPr>
          <a:xfrm>
            <a:off x="3833130" y="1068621"/>
            <a:ext cx="1736957" cy="1340384"/>
          </a:xfrm>
          <a:prstGeom prst="wedgeEllipseCallout">
            <a:avLst>
              <a:gd name="adj1" fmla="val 54847"/>
              <a:gd name="adj2" fmla="val 95721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9" name="Oval Callout 18"/>
          <p:cNvSpPr/>
          <p:nvPr/>
        </p:nvSpPr>
        <p:spPr>
          <a:xfrm>
            <a:off x="5648144" y="1068621"/>
            <a:ext cx="1736957" cy="1340384"/>
          </a:xfrm>
          <a:prstGeom prst="wedgeEllipseCallout">
            <a:avLst>
              <a:gd name="adj1" fmla="val 7981"/>
              <a:gd name="adj2" fmla="val 94057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961454" y="4593550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800" dirty="0">
                <a:solidFill>
                  <a:srgbClr val="4183C4"/>
                </a:solidFill>
                <a:hlinkClick r:id="rId6"/>
              </a:rPr>
              <a:t>"Why Should I Trust You?": Explaining the Predictions of Any Classifier</a:t>
            </a:r>
            <a:br>
              <a:rPr lang="en-US" sz="800" dirty="0"/>
            </a:br>
            <a:r>
              <a:rPr lang="en-US" sz="800" dirty="0">
                <a:solidFill>
                  <a:srgbClr val="333333"/>
                </a:solidFill>
              </a:rPr>
              <a:t>Marco </a:t>
            </a:r>
            <a:r>
              <a:rPr lang="en-US" sz="800" dirty="0" err="1">
                <a:solidFill>
                  <a:srgbClr val="333333"/>
                </a:solidFill>
              </a:rPr>
              <a:t>Tulio</a:t>
            </a:r>
            <a:r>
              <a:rPr lang="en-US" sz="800" dirty="0">
                <a:solidFill>
                  <a:srgbClr val="333333"/>
                </a:solidFill>
              </a:rPr>
              <a:t> Ribeiro, Sameer Singh, Carlos </a:t>
            </a:r>
            <a:r>
              <a:rPr lang="en-US" sz="800" dirty="0" err="1">
                <a:solidFill>
                  <a:srgbClr val="333333"/>
                </a:solidFill>
              </a:rPr>
              <a:t>Guestrin</a:t>
            </a:r>
            <a:r>
              <a:rPr lang="en-US" sz="800" dirty="0">
                <a:solidFill>
                  <a:srgbClr val="333333"/>
                </a:solidFill>
              </a:rPr>
              <a:t>.</a:t>
            </a:r>
            <a:endParaRPr lang="en-US" sz="800" dirty="0"/>
          </a:p>
          <a:p>
            <a:pPr algn="ctr"/>
            <a:r>
              <a:rPr lang="en-US" sz="800" i="1" dirty="0">
                <a:solidFill>
                  <a:srgbClr val="333333"/>
                </a:solidFill>
              </a:rPr>
              <a:t> </a:t>
            </a:r>
            <a:r>
              <a:rPr lang="en-US" sz="800" dirty="0">
                <a:solidFill>
                  <a:srgbClr val="333333"/>
                </a:solidFill>
              </a:rPr>
              <a:t>ACM SIGKDD, 2016</a:t>
            </a:r>
            <a:endParaRPr lang="en-US" sz="800" dirty="0"/>
          </a:p>
        </p:txBody>
      </p:sp>
      <p:sp>
        <p:nvSpPr>
          <p:cNvPr id="5" name="Oval Callout 4"/>
          <p:cNvSpPr/>
          <p:nvPr/>
        </p:nvSpPr>
        <p:spPr>
          <a:xfrm>
            <a:off x="7382103" y="1153936"/>
            <a:ext cx="1736957" cy="1340384"/>
          </a:xfrm>
          <a:prstGeom prst="wedgeEllipseCallout">
            <a:avLst>
              <a:gd name="adj1" fmla="val -51725"/>
              <a:gd name="adj2" fmla="val 87402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9944" y="3188021"/>
            <a:ext cx="1485900" cy="1362075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544423" y="4550096"/>
            <a:ext cx="14243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Data scientist</a:t>
            </a:r>
          </a:p>
        </p:txBody>
      </p:sp>
    </p:spTree>
    <p:extLst>
      <p:ext uri="{BB962C8B-B14F-4D97-AF65-F5344CB8AC3E}">
        <p14:creationId xmlns:p14="http://schemas.microsoft.com/office/powerpoint/2010/main" val="1285800747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944" y="3188021"/>
            <a:ext cx="1485900" cy="1362075"/>
          </a:xfrm>
          <a:prstGeom prst="rect">
            <a:avLst/>
          </a:prstGeom>
        </p:spPr>
      </p:pic>
      <p:sp>
        <p:nvSpPr>
          <p:cNvPr id="28" name="Cube 27"/>
          <p:cNvSpPr/>
          <p:nvPr/>
        </p:nvSpPr>
        <p:spPr>
          <a:xfrm>
            <a:off x="5309718" y="2670516"/>
            <a:ext cx="2326904" cy="1828800"/>
          </a:xfrm>
          <a:prstGeom prst="cube">
            <a:avLst/>
          </a:prstGeom>
          <a:solidFill>
            <a:schemeClr val="tx1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Neural network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to predict </a:t>
            </a:r>
          </a:p>
          <a:p>
            <a:r>
              <a:rPr lang="en-US" dirty="0">
                <a:solidFill>
                  <a:srgbClr val="FFFF00"/>
                </a:solidFill>
              </a:rPr>
              <a:t>wolf vs husky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Interpretability Enables Trust in AI Models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 flipH="1">
            <a:off x="33334" y="662228"/>
            <a:ext cx="8920975" cy="274320"/>
          </a:xfrm>
        </p:spPr>
        <p:txBody>
          <a:bodyPr/>
          <a:lstStyle/>
          <a:p>
            <a:r>
              <a:rPr lang="en-US" sz="2400" dirty="0">
                <a:solidFill>
                  <a:srgbClr val="FF0000"/>
                </a:solidFill>
              </a:rPr>
              <a:t>Figure out when NOT to trust a model</a:t>
            </a:r>
          </a:p>
        </p:txBody>
      </p:sp>
      <p:pic>
        <p:nvPicPr>
          <p:cNvPr id="6" name="Content Placeholder 7"/>
          <p:cNvPicPr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22" t="16729" r="20345" b="29014"/>
          <a:stretch/>
        </p:blipFill>
        <p:spPr bwMode="auto">
          <a:xfrm>
            <a:off x="3860784" y="3116088"/>
            <a:ext cx="878186" cy="131551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Content Placeholder 7"/>
          <p:cNvPicPr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94" t="16730" r="36285" b="29945"/>
          <a:stretch/>
        </p:blipFill>
        <p:spPr bwMode="auto">
          <a:xfrm>
            <a:off x="7869159" y="2768602"/>
            <a:ext cx="896078" cy="129296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Content Placeholder 7"/>
          <p:cNvPicPr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73" t="16730" r="67309" b="29956"/>
          <a:stretch/>
        </p:blipFill>
        <p:spPr bwMode="auto">
          <a:xfrm>
            <a:off x="6877639" y="1283841"/>
            <a:ext cx="908384" cy="129268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Content Placeholder 7"/>
          <p:cNvPicPr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3" t="16366" r="83204" b="30925"/>
          <a:stretch/>
        </p:blipFill>
        <p:spPr bwMode="auto">
          <a:xfrm>
            <a:off x="5405986" y="1280904"/>
            <a:ext cx="961468" cy="12779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Content Placeholder 7"/>
          <p:cNvPicPr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08" t="16114" r="4990" b="30681"/>
          <a:stretch/>
        </p:blipFill>
        <p:spPr bwMode="auto">
          <a:xfrm>
            <a:off x="4074320" y="1304276"/>
            <a:ext cx="943748" cy="1433784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Callout 10"/>
          <p:cNvSpPr/>
          <p:nvPr/>
        </p:nvSpPr>
        <p:spPr>
          <a:xfrm>
            <a:off x="3821211" y="1084031"/>
            <a:ext cx="1345223" cy="1737690"/>
          </a:xfrm>
          <a:prstGeom prst="wedgeEllipseCallout">
            <a:avLst>
              <a:gd name="adj1" fmla="val 63412"/>
              <a:gd name="adj2" fmla="val 72569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Oval Callout 11"/>
          <p:cNvSpPr/>
          <p:nvPr/>
        </p:nvSpPr>
        <p:spPr>
          <a:xfrm>
            <a:off x="3581472" y="2838604"/>
            <a:ext cx="1345223" cy="1737690"/>
          </a:xfrm>
          <a:prstGeom prst="wedgeEllipseCallout">
            <a:avLst>
              <a:gd name="adj1" fmla="val 79712"/>
              <a:gd name="adj2" fmla="val 8844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3" name="Oval Callout 12"/>
          <p:cNvSpPr/>
          <p:nvPr/>
        </p:nvSpPr>
        <p:spPr>
          <a:xfrm>
            <a:off x="6649296" y="1007025"/>
            <a:ext cx="1345223" cy="1737690"/>
          </a:xfrm>
          <a:prstGeom prst="wedgeEllipseCallout">
            <a:avLst>
              <a:gd name="adj1" fmla="val -69921"/>
              <a:gd name="adj2" fmla="val 59920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4" name="Oval Callout 13"/>
          <p:cNvSpPr/>
          <p:nvPr/>
        </p:nvSpPr>
        <p:spPr>
          <a:xfrm>
            <a:off x="5201101" y="1021127"/>
            <a:ext cx="1345223" cy="1737690"/>
          </a:xfrm>
          <a:prstGeom prst="wedgeEllipseCallout">
            <a:avLst>
              <a:gd name="adj1" fmla="val 3282"/>
              <a:gd name="adj2" fmla="val 71051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5" name="Cloud Callout 14"/>
          <p:cNvSpPr/>
          <p:nvPr/>
        </p:nvSpPr>
        <p:spPr>
          <a:xfrm>
            <a:off x="434290" y="1423411"/>
            <a:ext cx="2872027" cy="1357850"/>
          </a:xfrm>
          <a:prstGeom prst="cloudCallout">
            <a:avLst>
              <a:gd name="adj1" fmla="val -22473"/>
              <a:gd name="adj2" fmla="val 74762"/>
            </a:avLst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You are detecting snow, not wolves!</a:t>
            </a:r>
          </a:p>
          <a:p>
            <a:pPr algn="ctr"/>
            <a:r>
              <a:rPr lang="en-US" dirty="0">
                <a:solidFill>
                  <a:schemeClr val="accent1"/>
                </a:solidFill>
              </a:rPr>
              <a:t>I can`t trust you</a:t>
            </a:r>
          </a:p>
        </p:txBody>
      </p:sp>
      <p:sp>
        <p:nvSpPr>
          <p:cNvPr id="16" name="Oval Callout 15"/>
          <p:cNvSpPr/>
          <p:nvPr/>
        </p:nvSpPr>
        <p:spPr>
          <a:xfrm>
            <a:off x="7656306" y="2522667"/>
            <a:ext cx="1345223" cy="1737690"/>
          </a:xfrm>
          <a:prstGeom prst="wedgeEllipseCallout">
            <a:avLst>
              <a:gd name="adj1" fmla="val -73509"/>
              <a:gd name="adj2" fmla="val 17365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/>
          <a:srcRect t="5177"/>
          <a:stretch/>
        </p:blipFill>
        <p:spPr>
          <a:xfrm>
            <a:off x="7847650" y="2739245"/>
            <a:ext cx="962533" cy="95616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58838" y="1275816"/>
            <a:ext cx="1020799" cy="1014420"/>
          </a:xfrm>
          <a:prstGeom prst="rect">
            <a:avLst/>
          </a:prstGeom>
        </p:spPr>
      </p:pic>
      <p:sp>
        <p:nvSpPr>
          <p:cNvPr id="19" name="Cloud Callout 18"/>
          <p:cNvSpPr/>
          <p:nvPr/>
        </p:nvSpPr>
        <p:spPr>
          <a:xfrm>
            <a:off x="62386" y="997003"/>
            <a:ext cx="3255920" cy="1835602"/>
          </a:xfrm>
          <a:prstGeom prst="cloudCallout">
            <a:avLst>
              <a:gd name="adj1" fmla="val -15250"/>
              <a:gd name="adj2" fmla="val 72367"/>
            </a:avLst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accent1"/>
              </a:solidFill>
            </a:endParaRPr>
          </a:p>
          <a:p>
            <a:pPr algn="ctr"/>
            <a:r>
              <a:rPr lang="en-US" dirty="0">
                <a:solidFill>
                  <a:schemeClr val="accent1"/>
                </a:solidFill>
              </a:rPr>
              <a:t>Prediction accuracy is very high. It is time to put this system online.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961454" y="4593550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800" dirty="0">
                <a:solidFill>
                  <a:srgbClr val="4183C4"/>
                </a:solidFill>
                <a:hlinkClick r:id="rId7"/>
              </a:rPr>
              <a:t>"Why Should I Trust You?": Explaining the Predictions of Any Classifier</a:t>
            </a:r>
            <a:br>
              <a:rPr lang="en-US" sz="800" dirty="0"/>
            </a:br>
            <a:r>
              <a:rPr lang="en-US" sz="800" dirty="0">
                <a:solidFill>
                  <a:srgbClr val="333333"/>
                </a:solidFill>
              </a:rPr>
              <a:t>Marco </a:t>
            </a:r>
            <a:r>
              <a:rPr lang="en-US" sz="800" dirty="0" err="1">
                <a:solidFill>
                  <a:srgbClr val="333333"/>
                </a:solidFill>
              </a:rPr>
              <a:t>Tulio</a:t>
            </a:r>
            <a:r>
              <a:rPr lang="en-US" sz="800" dirty="0">
                <a:solidFill>
                  <a:srgbClr val="333333"/>
                </a:solidFill>
              </a:rPr>
              <a:t> Ribeiro, Sameer Singh, Carlos </a:t>
            </a:r>
            <a:r>
              <a:rPr lang="en-US" sz="800" dirty="0" err="1">
                <a:solidFill>
                  <a:srgbClr val="333333"/>
                </a:solidFill>
              </a:rPr>
              <a:t>Guestrin</a:t>
            </a:r>
            <a:r>
              <a:rPr lang="en-US" sz="800" dirty="0">
                <a:solidFill>
                  <a:srgbClr val="333333"/>
                </a:solidFill>
              </a:rPr>
              <a:t>.</a:t>
            </a:r>
            <a:endParaRPr lang="en-US" sz="800" dirty="0"/>
          </a:p>
          <a:p>
            <a:pPr algn="ctr"/>
            <a:r>
              <a:rPr lang="en-US" sz="800" i="1" dirty="0">
                <a:solidFill>
                  <a:srgbClr val="333333"/>
                </a:solidFill>
              </a:rPr>
              <a:t> </a:t>
            </a:r>
            <a:r>
              <a:rPr lang="en-US" sz="800" dirty="0">
                <a:solidFill>
                  <a:srgbClr val="333333"/>
                </a:solidFill>
              </a:rPr>
              <a:t>ACM SIGKDD, 2016</a:t>
            </a:r>
            <a:endParaRPr lang="en-US" sz="800" dirty="0"/>
          </a:p>
        </p:txBody>
      </p:sp>
      <p:sp>
        <p:nvSpPr>
          <p:cNvPr id="26" name="Rectangle 25"/>
          <p:cNvSpPr/>
          <p:nvPr/>
        </p:nvSpPr>
        <p:spPr>
          <a:xfrm>
            <a:off x="544423" y="4550096"/>
            <a:ext cx="14243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Data scientist</a:t>
            </a:r>
          </a:p>
        </p:txBody>
      </p:sp>
    </p:spTree>
    <p:extLst>
      <p:ext uri="{BB962C8B-B14F-4D97-AF65-F5344CB8AC3E}">
        <p14:creationId xmlns:p14="http://schemas.microsoft.com/office/powerpoint/2010/main" val="400992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5" grpId="0" animBg="1"/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Interpretability Enables Trust in AI Agents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Achieve precision and robustness</a:t>
            </a:r>
          </a:p>
        </p:txBody>
      </p:sp>
      <p:pic>
        <p:nvPicPr>
          <p:cNvPr id="23" name="Picture 22"/>
          <p:cNvPicPr/>
          <p:nvPr/>
        </p:nvPicPr>
        <p:blipFill>
          <a:blip r:embed="rId2"/>
          <a:stretch>
            <a:fillRect/>
          </a:stretch>
        </p:blipFill>
        <p:spPr>
          <a:xfrm>
            <a:off x="626363" y="1497539"/>
            <a:ext cx="1969879" cy="1323441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785567" y="1128207"/>
            <a:ext cx="1651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Reward Gaming</a:t>
            </a:r>
          </a:p>
        </p:txBody>
      </p:sp>
      <p:pic>
        <p:nvPicPr>
          <p:cNvPr id="25" name="Picture 24"/>
          <p:cNvPicPr/>
          <p:nvPr/>
        </p:nvPicPr>
        <p:blipFill>
          <a:blip r:embed="rId3"/>
          <a:stretch>
            <a:fillRect/>
          </a:stretch>
        </p:blipFill>
        <p:spPr>
          <a:xfrm>
            <a:off x="3684589" y="1799883"/>
            <a:ext cx="1850798" cy="1558925"/>
          </a:xfrm>
          <a:prstGeom prst="rect">
            <a:avLst/>
          </a:prstGeom>
        </p:spPr>
      </p:pic>
      <p:pic>
        <p:nvPicPr>
          <p:cNvPr id="26" name="Picture 25"/>
          <p:cNvPicPr/>
          <p:nvPr/>
        </p:nvPicPr>
        <p:blipFill>
          <a:blip r:embed="rId4"/>
          <a:stretch>
            <a:fillRect/>
          </a:stretch>
        </p:blipFill>
        <p:spPr>
          <a:xfrm>
            <a:off x="6511034" y="1151760"/>
            <a:ext cx="1499870" cy="1826390"/>
          </a:xfrm>
          <a:prstGeom prst="rect">
            <a:avLst/>
          </a:prstGeom>
        </p:spPr>
      </p:pic>
      <p:pic>
        <p:nvPicPr>
          <p:cNvPr id="27" name="Picture 26"/>
          <p:cNvPicPr/>
          <p:nvPr/>
        </p:nvPicPr>
        <p:blipFill>
          <a:blip r:embed="rId5"/>
          <a:stretch>
            <a:fillRect/>
          </a:stretch>
        </p:blipFill>
        <p:spPr>
          <a:xfrm>
            <a:off x="7837849" y="2204221"/>
            <a:ext cx="640080" cy="523240"/>
          </a:xfrm>
          <a:prstGeom prst="rect">
            <a:avLst/>
          </a:prstGeom>
        </p:spPr>
      </p:pic>
      <p:pic>
        <p:nvPicPr>
          <p:cNvPr id="28" name="Picture 27"/>
          <p:cNvPicPr/>
          <p:nvPr/>
        </p:nvPicPr>
        <p:blipFill>
          <a:blip r:embed="rId6"/>
          <a:stretch>
            <a:fillRect/>
          </a:stretch>
        </p:blipFill>
        <p:spPr>
          <a:xfrm>
            <a:off x="2034723" y="2980674"/>
            <a:ext cx="993775" cy="1480185"/>
          </a:xfrm>
          <a:prstGeom prst="rect">
            <a:avLst/>
          </a:prstGeom>
        </p:spPr>
      </p:pic>
      <p:pic>
        <p:nvPicPr>
          <p:cNvPr id="29" name="Picture 28"/>
          <p:cNvPicPr/>
          <p:nvPr/>
        </p:nvPicPr>
        <p:blipFill>
          <a:blip r:embed="rId7"/>
          <a:stretch>
            <a:fillRect/>
          </a:stretch>
        </p:blipFill>
        <p:spPr>
          <a:xfrm>
            <a:off x="627641" y="2980673"/>
            <a:ext cx="855345" cy="1480185"/>
          </a:xfrm>
          <a:prstGeom prst="rect">
            <a:avLst/>
          </a:prstGeom>
        </p:spPr>
      </p:pic>
      <p:pic>
        <p:nvPicPr>
          <p:cNvPr id="30" name="Picture 29"/>
          <p:cNvPicPr/>
          <p:nvPr/>
        </p:nvPicPr>
        <p:blipFill>
          <a:blip r:embed="rId8"/>
          <a:stretch>
            <a:fillRect/>
          </a:stretch>
        </p:blipFill>
        <p:spPr>
          <a:xfrm>
            <a:off x="6472555" y="3036048"/>
            <a:ext cx="1685334" cy="1280009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3946694" y="1435014"/>
            <a:ext cx="13265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Off Switch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859764" y="950273"/>
            <a:ext cx="13265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Side Effects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854963" y="4515430"/>
            <a:ext cx="19891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Distributional Shift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528480" y="4330764"/>
            <a:ext cx="19891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Safe Exploration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2844118" y="4761908"/>
            <a:ext cx="4593545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25" b="1" dirty="0"/>
              <a:t>Source: </a:t>
            </a:r>
            <a:r>
              <a:rPr lang="en-US" sz="825" dirty="0">
                <a:hlinkClick r:id="rId9"/>
              </a:rPr>
              <a:t>http://s.interpretable.ml/nips_interpretable_ml_2017_victoria_Krakovna.pdf </a:t>
            </a:r>
            <a:r>
              <a:rPr lang="en-US" sz="825" dirty="0" err="1"/>
              <a:t>Krakovana</a:t>
            </a:r>
            <a:r>
              <a:rPr lang="en-US" sz="825" dirty="0"/>
              <a:t> et al</a:t>
            </a:r>
          </a:p>
        </p:txBody>
      </p:sp>
      <p:sp>
        <p:nvSpPr>
          <p:cNvPr id="38" name="Right Arrow 37"/>
          <p:cNvSpPr/>
          <p:nvPr/>
        </p:nvSpPr>
        <p:spPr>
          <a:xfrm>
            <a:off x="1558297" y="3676052"/>
            <a:ext cx="457165" cy="201984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7681371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Needs It?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sz="quarter" idx="11"/>
            <p:extLst>
              <p:ext uri="{D42A27DB-BD31-4B8C-83A1-F6EECF244321}">
                <p14:modId xmlns:p14="http://schemas.microsoft.com/office/powerpoint/2010/main" val="3171473306"/>
              </p:ext>
            </p:extLst>
          </p:nvPr>
        </p:nvGraphicFramePr>
        <p:xfrm>
          <a:off x="626364" y="727587"/>
          <a:ext cx="7889875" cy="42280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Rectangle 5"/>
          <p:cNvSpPr/>
          <p:nvPr/>
        </p:nvSpPr>
        <p:spPr>
          <a:xfrm>
            <a:off x="1300300" y="2288312"/>
            <a:ext cx="14243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Data scientist</a:t>
            </a:r>
          </a:p>
        </p:txBody>
      </p:sp>
      <p:sp>
        <p:nvSpPr>
          <p:cNvPr id="7" name="Rectangle 6"/>
          <p:cNvSpPr/>
          <p:nvPr/>
        </p:nvSpPr>
        <p:spPr>
          <a:xfrm>
            <a:off x="3594096" y="2283007"/>
            <a:ext cx="20263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Consumer/end user</a:t>
            </a:r>
          </a:p>
        </p:txBody>
      </p:sp>
      <p:sp>
        <p:nvSpPr>
          <p:cNvPr id="8" name="Rectangle 7"/>
          <p:cNvSpPr/>
          <p:nvPr/>
        </p:nvSpPr>
        <p:spPr>
          <a:xfrm>
            <a:off x="5889005" y="2283007"/>
            <a:ext cx="24551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Policy makers/regulators</a:t>
            </a:r>
          </a:p>
        </p:txBody>
      </p:sp>
      <p:sp>
        <p:nvSpPr>
          <p:cNvPr id="10" name="Cube 9"/>
          <p:cNvSpPr/>
          <p:nvPr/>
        </p:nvSpPr>
        <p:spPr>
          <a:xfrm>
            <a:off x="3177732" y="1423800"/>
            <a:ext cx="2787137" cy="2950358"/>
          </a:xfrm>
          <a:prstGeom prst="cub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>
                <a:solidFill>
                  <a:srgbClr val="FFFFCC"/>
                </a:solidFill>
              </a:rPr>
              <a:t>Fair</a:t>
            </a:r>
          </a:p>
          <a:p>
            <a:pPr algn="ctr"/>
            <a:r>
              <a:rPr lang="en-US" dirty="0">
                <a:solidFill>
                  <a:srgbClr val="FFFFCC"/>
                </a:solidFill>
              </a:rPr>
              <a:t>Accountable</a:t>
            </a:r>
          </a:p>
          <a:p>
            <a:pPr algn="ctr"/>
            <a:r>
              <a:rPr lang="en-US" dirty="0">
                <a:solidFill>
                  <a:srgbClr val="FFFFCC"/>
                </a:solidFill>
              </a:rPr>
              <a:t>Transparent</a:t>
            </a:r>
          </a:p>
          <a:p>
            <a:pPr algn="ctr"/>
            <a:r>
              <a:rPr lang="en-US" dirty="0">
                <a:solidFill>
                  <a:srgbClr val="FFFFCC"/>
                </a:solidFill>
              </a:rPr>
              <a:t>Trustworthy</a:t>
            </a:r>
          </a:p>
          <a:p>
            <a:pPr algn="ctr"/>
            <a:r>
              <a:rPr lang="en-US" dirty="0">
                <a:solidFill>
                  <a:srgbClr val="FFFFCC"/>
                </a:solidFill>
              </a:rPr>
              <a:t>Explainable</a:t>
            </a:r>
          </a:p>
        </p:txBody>
      </p:sp>
    </p:spTree>
    <p:extLst>
      <p:ext uri="{BB962C8B-B14F-4D97-AF65-F5344CB8AC3E}">
        <p14:creationId xmlns:p14="http://schemas.microsoft.com/office/powerpoint/2010/main" val="6919659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>
                <a:lumMod val="10000"/>
                <a:lumOff val="90000"/>
              </a:schemeClr>
            </a:gs>
            <a:gs pos="100000">
              <a:schemeClr val="bg2">
                <a:lumMod val="1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Interpretability, Transparency and Trust</a:t>
            </a:r>
          </a:p>
        </p:txBody>
      </p:sp>
      <p:graphicFrame>
        <p:nvGraphicFramePr>
          <p:cNvPr id="8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48534127"/>
              </p:ext>
            </p:extLst>
          </p:nvPr>
        </p:nvGraphicFramePr>
        <p:xfrm>
          <a:off x="627761" y="192024"/>
          <a:ext cx="7889875" cy="36433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04874315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SAS Master, White">
  <a:themeElements>
    <a:clrScheme name="SAS-Palette">
      <a:dk1>
        <a:srgbClr val="000000"/>
      </a:dk1>
      <a:lt1>
        <a:srgbClr val="FFFFFF"/>
      </a:lt1>
      <a:dk2>
        <a:srgbClr val="04304B"/>
      </a:dk2>
      <a:lt2>
        <a:srgbClr val="C0E3F6"/>
      </a:lt2>
      <a:accent1>
        <a:srgbClr val="0074BE"/>
      </a:accent1>
      <a:accent2>
        <a:srgbClr val="61BAE9"/>
      </a:accent2>
      <a:accent3>
        <a:srgbClr val="04304B"/>
      </a:accent3>
      <a:accent4>
        <a:srgbClr val="00B08D"/>
      </a:accent4>
      <a:accent5>
        <a:srgbClr val="90B328"/>
      </a:accent5>
      <a:accent6>
        <a:srgbClr val="F58220"/>
      </a:accent6>
      <a:hlink>
        <a:srgbClr val="0074BE"/>
      </a:hlink>
      <a:folHlink>
        <a:srgbClr val="8E2F8A"/>
      </a:folHlink>
    </a:clrScheme>
    <a:fontScheme name="SAS-Fonts">
      <a:majorFont>
        <a:latin typeface="Calibri"/>
        <a:ea typeface=""/>
        <a:cs typeface=""/>
      </a:majorFont>
      <a:minorFont>
        <a:latin typeface="Calibri Light"/>
        <a:ea typeface=""/>
        <a:cs typeface="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>
            <a:solidFill>
              <a:schemeClr val="accent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resentation7" id="{0C6F4ADC-F4E4-C54C-B5CA-8DC8755546A9}" vid="{E264A926-52D8-754A-B4C8-2109CFD1EB66}"/>
    </a:ext>
  </a:extLst>
</a:theme>
</file>

<file path=ppt/theme/theme2.xml><?xml version="1.0" encoding="utf-8"?>
<a:theme xmlns:a="http://schemas.openxmlformats.org/drawingml/2006/main" name="SAS - Blue Master">
  <a:themeElements>
    <a:clrScheme name="SAS-Palette">
      <a:dk1>
        <a:srgbClr val="000000"/>
      </a:dk1>
      <a:lt1>
        <a:srgbClr val="FFFFFF"/>
      </a:lt1>
      <a:dk2>
        <a:srgbClr val="04304B"/>
      </a:dk2>
      <a:lt2>
        <a:srgbClr val="C0E3F6"/>
      </a:lt2>
      <a:accent1>
        <a:srgbClr val="0074BE"/>
      </a:accent1>
      <a:accent2>
        <a:srgbClr val="61BAE9"/>
      </a:accent2>
      <a:accent3>
        <a:srgbClr val="04304B"/>
      </a:accent3>
      <a:accent4>
        <a:srgbClr val="00B08D"/>
      </a:accent4>
      <a:accent5>
        <a:srgbClr val="90B328"/>
      </a:accent5>
      <a:accent6>
        <a:srgbClr val="F58220"/>
      </a:accent6>
      <a:hlink>
        <a:srgbClr val="0074BE"/>
      </a:hlink>
      <a:folHlink>
        <a:srgbClr val="8E2F8A"/>
      </a:folHlink>
    </a:clrScheme>
    <a:fontScheme name="SAS-Fonts">
      <a:majorFont>
        <a:latin typeface="Calibri"/>
        <a:ea typeface=""/>
        <a:cs typeface=""/>
      </a:majorFont>
      <a:minorFont>
        <a:latin typeface="Calibri Light"/>
        <a:ea typeface=""/>
        <a:cs typeface="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>
            <a:solidFill>
              <a:schemeClr val="accent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resentation7" id="{0C6F4ADC-F4E4-C54C-B5CA-8DC8755546A9}" vid="{E0926205-DC4F-0044-AB2D-0A0BDCD9A815}"/>
    </a:ext>
  </a:extLst>
</a:theme>
</file>

<file path=ppt/theme/theme3.xml><?xml version="1.0" encoding="utf-8"?>
<a:theme xmlns:a="http://schemas.openxmlformats.org/drawingml/2006/main" name="SAS Viya Master - white">
  <a:themeElements>
    <a:clrScheme name="SAS-Palette">
      <a:dk1>
        <a:srgbClr val="000000"/>
      </a:dk1>
      <a:lt1>
        <a:srgbClr val="FFFFFF"/>
      </a:lt1>
      <a:dk2>
        <a:srgbClr val="04304B"/>
      </a:dk2>
      <a:lt2>
        <a:srgbClr val="C0E3F6"/>
      </a:lt2>
      <a:accent1>
        <a:srgbClr val="0074BE"/>
      </a:accent1>
      <a:accent2>
        <a:srgbClr val="61BAE9"/>
      </a:accent2>
      <a:accent3>
        <a:srgbClr val="04304B"/>
      </a:accent3>
      <a:accent4>
        <a:srgbClr val="00B08D"/>
      </a:accent4>
      <a:accent5>
        <a:srgbClr val="90B328"/>
      </a:accent5>
      <a:accent6>
        <a:srgbClr val="F58220"/>
      </a:accent6>
      <a:hlink>
        <a:srgbClr val="0074BE"/>
      </a:hlink>
      <a:folHlink>
        <a:srgbClr val="8E2F8A"/>
      </a:folHlink>
    </a:clrScheme>
    <a:fontScheme name="SAS-Fonts">
      <a:majorFont>
        <a:latin typeface="Calibri"/>
        <a:ea typeface=""/>
        <a:cs typeface=""/>
      </a:majorFont>
      <a:minorFont>
        <a:latin typeface="Calibri Light"/>
        <a:ea typeface=""/>
        <a:cs typeface="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>
            <a:solidFill>
              <a:schemeClr val="accent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resentation7" id="{0C6F4ADC-F4E4-C54C-B5CA-8DC8755546A9}" vid="{77711F4E-48F2-3E49-AC48-C62F992EA4E6}"/>
    </a:ext>
  </a:extLst>
</a:theme>
</file>

<file path=ppt/theme/theme4.xml><?xml version="1.0" encoding="utf-8"?>
<a:theme xmlns:a="http://schemas.openxmlformats.org/drawingml/2006/main" name="Viya Master - Blue">
  <a:themeElements>
    <a:clrScheme name="SAS-Palette">
      <a:dk1>
        <a:srgbClr val="000000"/>
      </a:dk1>
      <a:lt1>
        <a:srgbClr val="FFFFFF"/>
      </a:lt1>
      <a:dk2>
        <a:srgbClr val="04304B"/>
      </a:dk2>
      <a:lt2>
        <a:srgbClr val="C0E3F6"/>
      </a:lt2>
      <a:accent1>
        <a:srgbClr val="0074BE"/>
      </a:accent1>
      <a:accent2>
        <a:srgbClr val="61BAE9"/>
      </a:accent2>
      <a:accent3>
        <a:srgbClr val="04304B"/>
      </a:accent3>
      <a:accent4>
        <a:srgbClr val="00B08D"/>
      </a:accent4>
      <a:accent5>
        <a:srgbClr val="90B328"/>
      </a:accent5>
      <a:accent6>
        <a:srgbClr val="F58220"/>
      </a:accent6>
      <a:hlink>
        <a:srgbClr val="0074BE"/>
      </a:hlink>
      <a:folHlink>
        <a:srgbClr val="8E2F8A"/>
      </a:folHlink>
    </a:clrScheme>
    <a:fontScheme name="SAS-Fonts">
      <a:majorFont>
        <a:latin typeface="Calibri"/>
        <a:ea typeface=""/>
        <a:cs typeface=""/>
      </a:majorFont>
      <a:minorFont>
        <a:latin typeface="Calibri Light"/>
        <a:ea typeface=""/>
        <a:cs typeface="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>
            <a:solidFill>
              <a:schemeClr val="accent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resentation7" id="{0C6F4ADC-F4E4-C54C-B5CA-8DC8755546A9}" vid="{60137C7E-6E9F-BE49-B3ED-38CA40E0410D}"/>
    </a:ext>
  </a:extLst>
</a:theme>
</file>

<file path=ppt/theme/theme5.xml><?xml version="1.0" encoding="utf-8"?>
<a:theme xmlns:a="http://schemas.openxmlformats.org/drawingml/2006/main" name="Confidential Master - White">
  <a:themeElements>
    <a:clrScheme name="SAS-Palette">
      <a:dk1>
        <a:srgbClr val="000000"/>
      </a:dk1>
      <a:lt1>
        <a:srgbClr val="FFFFFF"/>
      </a:lt1>
      <a:dk2>
        <a:srgbClr val="04304B"/>
      </a:dk2>
      <a:lt2>
        <a:srgbClr val="C0E3F6"/>
      </a:lt2>
      <a:accent1>
        <a:srgbClr val="0074BE"/>
      </a:accent1>
      <a:accent2>
        <a:srgbClr val="61BAE9"/>
      </a:accent2>
      <a:accent3>
        <a:srgbClr val="04304B"/>
      </a:accent3>
      <a:accent4>
        <a:srgbClr val="00B08D"/>
      </a:accent4>
      <a:accent5>
        <a:srgbClr val="90B328"/>
      </a:accent5>
      <a:accent6>
        <a:srgbClr val="F58220"/>
      </a:accent6>
      <a:hlink>
        <a:srgbClr val="0074BE"/>
      </a:hlink>
      <a:folHlink>
        <a:srgbClr val="8E2F8A"/>
      </a:folHlink>
    </a:clrScheme>
    <a:fontScheme name="SAS-Fonts">
      <a:majorFont>
        <a:latin typeface="Calibri"/>
        <a:ea typeface=""/>
        <a:cs typeface=""/>
      </a:majorFont>
      <a:minorFont>
        <a:latin typeface="Calibri Light"/>
        <a:ea typeface=""/>
        <a:cs typeface="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>
            <a:solidFill>
              <a:schemeClr val="accent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resentation7" id="{0C6F4ADC-F4E4-C54C-B5CA-8DC8755546A9}" vid="{04A9BE6F-7F15-E54D-9082-C4AC883B745E}"/>
    </a:ext>
  </a:extLst>
</a:theme>
</file>

<file path=ppt/theme/theme6.xml><?xml version="1.0" encoding="utf-8"?>
<a:theme xmlns:a="http://schemas.openxmlformats.org/drawingml/2006/main" name="Confidential - Blue Master">
  <a:themeElements>
    <a:clrScheme name="SAS-Palette">
      <a:dk1>
        <a:srgbClr val="000000"/>
      </a:dk1>
      <a:lt1>
        <a:srgbClr val="FFFFFF"/>
      </a:lt1>
      <a:dk2>
        <a:srgbClr val="04304B"/>
      </a:dk2>
      <a:lt2>
        <a:srgbClr val="C0E3F6"/>
      </a:lt2>
      <a:accent1>
        <a:srgbClr val="0074BE"/>
      </a:accent1>
      <a:accent2>
        <a:srgbClr val="61BAE9"/>
      </a:accent2>
      <a:accent3>
        <a:srgbClr val="04304B"/>
      </a:accent3>
      <a:accent4>
        <a:srgbClr val="00B08D"/>
      </a:accent4>
      <a:accent5>
        <a:srgbClr val="90B328"/>
      </a:accent5>
      <a:accent6>
        <a:srgbClr val="F58220"/>
      </a:accent6>
      <a:hlink>
        <a:srgbClr val="0074BE"/>
      </a:hlink>
      <a:folHlink>
        <a:srgbClr val="8E2F8A"/>
      </a:folHlink>
    </a:clrScheme>
    <a:fontScheme name="SAS-Fonts">
      <a:majorFont>
        <a:latin typeface="Calibri"/>
        <a:ea typeface=""/>
        <a:cs typeface=""/>
      </a:majorFont>
      <a:minorFont>
        <a:latin typeface="Calibri Light"/>
        <a:ea typeface=""/>
        <a:cs typeface="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>
            <a:solidFill>
              <a:schemeClr val="accent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resentation7" id="{0C6F4ADC-F4E4-C54C-B5CA-8DC8755546A9}" vid="{F9A85F27-9EB6-6D4F-9669-D666B55828E5}"/>
    </a:ext>
  </a:extLst>
</a:theme>
</file>

<file path=ppt/theme/theme7.xml><?xml version="1.0" encoding="utf-8"?>
<a:theme xmlns:a="http://schemas.openxmlformats.org/drawingml/2006/main" name="Office Theme">
  <a:themeElements>
    <a:clrScheme name="SAS-Palette">
      <a:dk1>
        <a:srgbClr val="000000"/>
      </a:dk1>
      <a:lt1>
        <a:srgbClr val="FFFFFF"/>
      </a:lt1>
      <a:dk2>
        <a:srgbClr val="04304B"/>
      </a:dk2>
      <a:lt2>
        <a:srgbClr val="C0E3F6"/>
      </a:lt2>
      <a:accent1>
        <a:srgbClr val="0074BE"/>
      </a:accent1>
      <a:accent2>
        <a:srgbClr val="61BAE9"/>
      </a:accent2>
      <a:accent3>
        <a:srgbClr val="04304B"/>
      </a:accent3>
      <a:accent4>
        <a:srgbClr val="00B08D"/>
      </a:accent4>
      <a:accent5>
        <a:srgbClr val="90B328"/>
      </a:accent5>
      <a:accent6>
        <a:srgbClr val="F58220"/>
      </a:accent6>
      <a:hlink>
        <a:srgbClr val="0074BE"/>
      </a:hlink>
      <a:folHlink>
        <a:srgbClr val="8E2F8A"/>
      </a:folHlink>
    </a:clrScheme>
    <a:fontScheme name="SAS-Presentation-Fonts">
      <a:majorFont>
        <a:latin typeface="Calibri Light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8.xml><?xml version="1.0" encoding="utf-8"?>
<a:theme xmlns:a="http://schemas.openxmlformats.org/drawingml/2006/main" name="Office Theme">
  <a:themeElements>
    <a:clrScheme name="SAS-Palette">
      <a:dk1>
        <a:srgbClr val="000000"/>
      </a:dk1>
      <a:lt1>
        <a:srgbClr val="FFFFFF"/>
      </a:lt1>
      <a:dk2>
        <a:srgbClr val="04304B"/>
      </a:dk2>
      <a:lt2>
        <a:srgbClr val="C0E3F6"/>
      </a:lt2>
      <a:accent1>
        <a:srgbClr val="0074BE"/>
      </a:accent1>
      <a:accent2>
        <a:srgbClr val="61BAE9"/>
      </a:accent2>
      <a:accent3>
        <a:srgbClr val="04304B"/>
      </a:accent3>
      <a:accent4>
        <a:srgbClr val="00B08D"/>
      </a:accent4>
      <a:accent5>
        <a:srgbClr val="90B328"/>
      </a:accent5>
      <a:accent6>
        <a:srgbClr val="F58220"/>
      </a:accent6>
      <a:hlink>
        <a:srgbClr val="0074BE"/>
      </a:hlink>
      <a:folHlink>
        <a:srgbClr val="8E2F8A"/>
      </a:folHlink>
    </a:clrScheme>
    <a:fontScheme name="SAS-Presentation-Fonts">
      <a:majorFont>
        <a:latin typeface="Calibri Light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escription0 xmlns="27859d8f-6750-407e-aa47-fba89d8acaed" xsi:nil="true"/>
    <Extension xmlns="27859d8f-6750-407e-aa47-fba89d8acaed">POTX</Extension>
    <_x0032_013 xmlns="27859d8f-6750-407e-aa47-fba89d8acaed" xsi:nil="true"/>
    <Ratio xmlns="27859d8f-6750-407e-aa47-fba89d8acaed">16x9</Ratio>
    <Order0 xmlns="27859d8f-6750-407e-aa47-fba89d8acaed" xsi:nil="true"/>
    <Year xmlns="27859d8f-6750-407e-aa47-fba89d8acaed">2017</Year>
    <Template_x0020_Type xmlns="27859d8f-6750-407e-aa47-fba89d8acaed">Standard</Template_x0020_Type>
    <Office_x0020_Version xmlns="27859d8f-6750-407e-aa47-fba89d8acaed" xsi:nil="true"/>
    <Updated xmlns="27859d8f-6750-407e-aa47-fba89d8acaed" xsi:nil="true"/>
    <Status xmlns="27859d8f-6750-407e-aa47-fba89d8acaed">Final</Status>
    <Audience xmlns="27859d8f-6750-407e-aa47-fba89d8acaed">Customer Ready / External</Audience>
    <Target_x0020_Audience xmlns="27859d8f-6750-407e-aa47-fba89d8acaed" xsi:nil="true"/>
    <Copyright xmlns="27859d8f-6750-407e-aa47-fba89d8acaed">n/a</Copyright>
    <Use xmlns="27859d8f-6750-407e-aa47-fba89d8acaed">Template</Use>
    <Owner xmlns="27859d8f-6750-407e-aa47-fba89d8acaed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0BAB130CD55FC4E81C56B543F99CD21" ma:contentTypeVersion="16" ma:contentTypeDescription="Create a new document." ma:contentTypeScope="" ma:versionID="0d1f5562a9d1a8e4049c7e3ed74b3f8d">
  <xsd:schema xmlns:xsd="http://www.w3.org/2001/XMLSchema" xmlns:xs="http://www.w3.org/2001/XMLSchema" xmlns:p="http://schemas.microsoft.com/office/2006/metadata/properties" xmlns:ns2="27859d8f-6750-407e-aa47-fba89d8acaed" targetNamespace="http://schemas.microsoft.com/office/2006/metadata/properties" ma:root="true" ma:fieldsID="91267138a936e10244e5298669e4180a" ns2:_="">
    <xsd:import namespace="27859d8f-6750-407e-aa47-fba89d8acaed"/>
    <xsd:element name="properties">
      <xsd:complexType>
        <xsd:sequence>
          <xsd:element name="documentManagement">
            <xsd:complexType>
              <xsd:all>
                <xsd:element ref="ns2:Owner" minOccurs="0"/>
                <xsd:element ref="ns2:Description0" minOccurs="0"/>
                <xsd:element ref="ns2:Status" minOccurs="0"/>
                <xsd:element ref="ns2:Template_x0020_Type" minOccurs="0"/>
                <xsd:element ref="ns2:Office_x0020_Version" minOccurs="0"/>
                <xsd:element ref="ns2:Extension" minOccurs="0"/>
                <xsd:element ref="ns2:Ratio" minOccurs="0"/>
                <xsd:element ref="ns2:Use" minOccurs="0"/>
                <xsd:element ref="ns2:Updated" minOccurs="0"/>
                <xsd:element ref="ns2:Order0" minOccurs="0"/>
                <xsd:element ref="ns2:Audience" minOccurs="0"/>
                <xsd:element ref="ns2:_x0032_013" minOccurs="0"/>
                <xsd:element ref="ns2:Copyright" minOccurs="0"/>
                <xsd:element ref="ns2:Year" minOccurs="0"/>
                <xsd:element ref="ns2:Target_x0020_Audienc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7859d8f-6750-407e-aa47-fba89d8acaed" elementFormDefault="qualified">
    <xsd:import namespace="http://schemas.microsoft.com/office/2006/documentManagement/types"/>
    <xsd:import namespace="http://schemas.microsoft.com/office/infopath/2007/PartnerControls"/>
    <xsd:element name="Owner" ma:index="8" nillable="true" ma:displayName="Owner" ma:internalName="Owner">
      <xsd:simpleType>
        <xsd:restriction base="dms:Text">
          <xsd:maxLength value="255"/>
        </xsd:restriction>
      </xsd:simpleType>
    </xsd:element>
    <xsd:element name="Description0" ma:index="9" nillable="true" ma:displayName="Description" ma:internalName="Description0">
      <xsd:simpleType>
        <xsd:restriction base="dms:Note">
          <xsd:maxLength value="255"/>
        </xsd:restriction>
      </xsd:simpleType>
    </xsd:element>
    <xsd:element name="Status" ma:index="10" nillable="true" ma:displayName="Status" ma:format="Dropdown" ma:internalName="Status">
      <xsd:simpleType>
        <xsd:restriction base="dms:Choice">
          <xsd:enumeration value="Rough"/>
          <xsd:enumeration value="Draft"/>
          <xsd:enumeration value="In Review"/>
          <xsd:enumeration value="Final"/>
        </xsd:restriction>
      </xsd:simpleType>
    </xsd:element>
    <xsd:element name="Template_x0020_Type" ma:index="11" nillable="true" ma:displayName="Template Type" ma:format="Dropdown" ma:internalName="Template_x0020_Type">
      <xsd:simpleType>
        <xsd:restriction base="dms:Choice">
          <xsd:enumeration value="Standard"/>
          <xsd:enumeration value="Specialty"/>
          <xsd:enumeration value="SAS Federal Sub-Brand"/>
          <xsd:enumeration value="SAS Best Practices Sub-Brand"/>
          <xsd:enumeration value="SAS Partner"/>
          <xsd:enumeration value="2016 Standard"/>
          <xsd:enumeration value="2015 Standard"/>
          <xsd:enumeration value="2014 Standard"/>
          <xsd:enumeration value="2013 Standard"/>
          <xsd:enumeration value="2012 Standard"/>
          <xsd:enumeration value="Standard"/>
          <xsd:enumeration value="Optional"/>
          <xsd:enumeration value="Other"/>
        </xsd:restriction>
      </xsd:simpleType>
    </xsd:element>
    <xsd:element name="Office_x0020_Version" ma:index="12" nillable="true" ma:displayName="Office Version" ma:format="Dropdown" ma:internalName="Office_x0020_Version">
      <xsd:simpleType>
        <xsd:restriction base="dms:Choice">
          <xsd:enumeration value="2010"/>
          <xsd:enumeration value="2007"/>
          <xsd:enumeration value="2003"/>
        </xsd:restriction>
      </xsd:simpleType>
    </xsd:element>
    <xsd:element name="Extension" ma:index="13" nillable="true" ma:displayName="Extension" ma:format="Dropdown" ma:internalName="Extension">
      <xsd:simpleType>
        <xsd:restriction base="dms:Choice">
          <xsd:enumeration value="PPT"/>
          <xsd:enumeration value="POT"/>
          <xsd:enumeration value="PPTX"/>
          <xsd:enumeration value="POTX"/>
        </xsd:restriction>
      </xsd:simpleType>
    </xsd:element>
    <xsd:element name="Ratio" ma:index="14" nillable="true" ma:displayName="Ratio" ma:format="Dropdown" ma:internalName="Ratio">
      <xsd:simpleType>
        <xsd:restriction base="dms:Choice">
          <xsd:enumeration value="4x3"/>
          <xsd:enumeration value="16x9"/>
        </xsd:restriction>
      </xsd:simpleType>
    </xsd:element>
    <xsd:element name="Use" ma:index="15" nillable="true" ma:displayName="Use" ma:format="Dropdown" ma:internalName="Use">
      <xsd:simpleType>
        <xsd:restriction base="dms:Choice">
          <xsd:enumeration value="n/a"/>
          <xsd:enumeration value="About SAS"/>
          <xsd:enumeration value="BA Message"/>
          <xsd:enumeration value="Graphics Library"/>
          <xsd:enumeration value="Template"/>
          <xsd:enumeration value="User Guide"/>
        </xsd:restriction>
      </xsd:simpleType>
    </xsd:element>
    <xsd:element name="Updated" ma:index="16" nillable="true" ma:displayName="Updated" ma:format="DateOnly" ma:internalName="Updated">
      <xsd:simpleType>
        <xsd:restriction base="dms:DateTime"/>
      </xsd:simpleType>
    </xsd:element>
    <xsd:element name="Order0" ma:index="17" nillable="true" ma:displayName="Order" ma:description="For About SAS and BA Message slides, the order for them to appear in the view on the page." ma:internalName="Order0">
      <xsd:simpleType>
        <xsd:restriction base="dms:Number"/>
      </xsd:simpleType>
    </xsd:element>
    <xsd:element name="Audience" ma:index="18" nillable="true" ma:displayName="Audience" ma:internalName="Audience">
      <xsd:simpleType>
        <xsd:restriction base="dms:Text">
          <xsd:maxLength value="255"/>
        </xsd:restriction>
      </xsd:simpleType>
    </xsd:element>
    <xsd:element name="_x0032_013" ma:index="19" nillable="true" ma:displayName="2013" ma:format="Dropdown" ma:internalName="_x0032_013">
      <xsd:simpleType>
        <xsd:restriction base="dms:Choice">
          <xsd:enumeration value="Yes"/>
          <xsd:enumeration value="No"/>
          <xsd:enumeration value="n/a"/>
        </xsd:restriction>
      </xsd:simpleType>
    </xsd:element>
    <xsd:element name="Copyright" ma:index="20" nillable="true" ma:displayName="Copyright" ma:format="Dropdown" ma:internalName="Copyright">
      <xsd:simpleType>
        <xsd:restriction base="dms:Choice">
          <xsd:enumeration value="n/a"/>
          <xsd:enumeration value="2016"/>
          <xsd:enumeration value="2015"/>
          <xsd:enumeration value="2014"/>
          <xsd:enumeration value="2013"/>
          <xsd:enumeration value="2012"/>
        </xsd:restriction>
      </xsd:simpleType>
    </xsd:element>
    <xsd:element name="Year" ma:index="21" nillable="true" ma:displayName="Year" ma:default="2017" ma:format="Dropdown" ma:internalName="Year">
      <xsd:simpleType>
        <xsd:restriction base="dms:Choice">
          <xsd:enumeration value="2017"/>
          <xsd:enumeration value="2016"/>
          <xsd:enumeration value="2015"/>
          <xsd:enumeration value="2014"/>
          <xsd:enumeration value="2013"/>
          <xsd:enumeration value="2012"/>
        </xsd:restriction>
      </xsd:simpleType>
    </xsd:element>
    <xsd:element name="Target_x0020_Audience" ma:index="22" nillable="true" ma:displayName="Target Audience" ma:description="Use for templates targeted to a specific presenter" ma:format="Dropdown" ma:internalName="Target_x0020_Audience">
      <xsd:simpleType>
        <xsd:union memberTypes="dms:Text">
          <xsd:simpleType>
            <xsd:restriction base="dms:Choice">
              <xsd:enumeration value="Beacon Accounts Only"/>
              <xsd:enumeration value="Customer Success"/>
              <xsd:enumeration value="SAS Best Practices"/>
              <xsd:enumeration value="Parnters"/>
              <xsd:enumeration value="VSTI"/>
            </xsd:restriction>
          </xsd:simpleType>
        </xsd:un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5BE8351-0CBC-418B-A366-CF8331160122}">
  <ds:schemaRefs>
    <ds:schemaRef ds:uri="http://schemas.microsoft.com/office/infopath/2007/PartnerControls"/>
    <ds:schemaRef ds:uri="http://purl.org/dc/elements/1.1/"/>
    <ds:schemaRef ds:uri="http://purl.org/dc/terms/"/>
    <ds:schemaRef ds:uri="http://schemas.microsoft.com/office/2006/documentManagement/types"/>
    <ds:schemaRef ds:uri="http://purl.org/dc/dcmitype/"/>
    <ds:schemaRef ds:uri="27859d8f-6750-407e-aa47-fba89d8acaed"/>
    <ds:schemaRef ds:uri="http://schemas.openxmlformats.org/package/2006/metadata/core-properties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FC42774E-3E67-415F-A28D-4422B3E8B62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7859d8f-6750-407e-aa47-fba89d8acae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39FFAD7-AEAC-4092-B3A0-4E6224950BD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SAS External 16x9</Template>
  <TotalTime>0</TotalTime>
  <Words>1448</Words>
  <Application>Microsoft Office PowerPoint</Application>
  <PresentationFormat>On-screen Show (16:9)</PresentationFormat>
  <Paragraphs>346</Paragraphs>
  <Slides>49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49</vt:i4>
      </vt:variant>
    </vt:vector>
  </HeadingPairs>
  <TitlesOfParts>
    <vt:vector size="62" baseType="lpstr">
      <vt:lpstr>Arial</vt:lpstr>
      <vt:lpstr>Calibri</vt:lpstr>
      <vt:lpstr>Calibri Light</vt:lpstr>
      <vt:lpstr>Cambria Math</vt:lpstr>
      <vt:lpstr>Cordia New</vt:lpstr>
      <vt:lpstr>Helvetica</vt:lpstr>
      <vt:lpstr>Segoe UI</vt:lpstr>
      <vt:lpstr>SAS Master, White</vt:lpstr>
      <vt:lpstr>SAS - Blue Master</vt:lpstr>
      <vt:lpstr>SAS Viya Master - white</vt:lpstr>
      <vt:lpstr>Viya Master - Blue</vt:lpstr>
      <vt:lpstr>Confidential Master - White</vt:lpstr>
      <vt:lpstr>Confidential - Blue Master</vt:lpstr>
      <vt:lpstr>Implementing AI Systems  with  Interpretability</vt:lpstr>
      <vt:lpstr>PowerPoint Presentation</vt:lpstr>
      <vt:lpstr>PowerPoint Presentation</vt:lpstr>
      <vt:lpstr>Interpretability Enables Trust in AI Models</vt:lpstr>
      <vt:lpstr>Interpretability Enables Trust in AI Models</vt:lpstr>
      <vt:lpstr>Interpretability Enables Trust in AI Models</vt:lpstr>
      <vt:lpstr>Interpretability Enables Trust in AI Agents</vt:lpstr>
      <vt:lpstr>Who Needs It?</vt:lpstr>
      <vt:lpstr>Interpretability, Transparency and Trust</vt:lpstr>
      <vt:lpstr>Interpretability, Transparency and Trust</vt:lpstr>
      <vt:lpstr>Summary Statistics with Visualization</vt:lpstr>
      <vt:lpstr>Example-based Exploration</vt:lpstr>
      <vt:lpstr>Characterize</vt:lpstr>
      <vt:lpstr>Criticize</vt:lpstr>
      <vt:lpstr>Distinguish</vt:lpstr>
      <vt:lpstr>Embedding</vt:lpstr>
      <vt:lpstr>Embedding</vt:lpstr>
      <vt:lpstr>Topological Data Analysis</vt:lpstr>
      <vt:lpstr>Interpretability, Transparency and Trust</vt:lpstr>
      <vt:lpstr>Neural Networks Learn the Features and the Mapping from the Features to Output</vt:lpstr>
      <vt:lpstr>Reverse Engineering the Black Box</vt:lpstr>
      <vt:lpstr>Reverse Engineering the Black Box</vt:lpstr>
      <vt:lpstr>Engineering Neural Networks for Interpretability</vt:lpstr>
      <vt:lpstr>Engineering Predictors for Interpretability</vt:lpstr>
      <vt:lpstr>Profiling and Refining Deep Neural Networks</vt:lpstr>
      <vt:lpstr>Interpretability, Transparency and Trust</vt:lpstr>
      <vt:lpstr>Reinforcement Learning</vt:lpstr>
      <vt:lpstr>Reverse Engineering AI Agent’s Representations</vt:lpstr>
      <vt:lpstr>Identifying Unknowns</vt:lpstr>
      <vt:lpstr>Input-Output Relationship</vt:lpstr>
      <vt:lpstr>Partial Dependence (PD)</vt:lpstr>
      <vt:lpstr>Individual Conditional Expectation (ICE)</vt:lpstr>
      <vt:lpstr>Local Interpretable Model-agnostic Explanations (LIME)</vt:lpstr>
      <vt:lpstr>Local Interpretable Model-agnostic Explanations (LIME)</vt:lpstr>
      <vt:lpstr>Interpretability, Transparency and Trust</vt:lpstr>
      <vt:lpstr>Demonstrations  for  Real Estate Pricing</vt:lpstr>
      <vt:lpstr>Example:  House Sale Prices </vt:lpstr>
      <vt:lpstr>Data</vt:lpstr>
      <vt:lpstr>Principal Component Analysis</vt:lpstr>
      <vt:lpstr>T-SNE</vt:lpstr>
      <vt:lpstr>T-SNE</vt:lpstr>
      <vt:lpstr>T-SNE</vt:lpstr>
      <vt:lpstr>Partial Dependence (PD)</vt:lpstr>
      <vt:lpstr>Partial Dependence (PD)</vt:lpstr>
      <vt:lpstr>Individual Conditional Expectation (ICE)</vt:lpstr>
      <vt:lpstr>LIME for n=1</vt:lpstr>
      <vt:lpstr>LIME for n=20</vt:lpstr>
      <vt:lpstr>Implementing AI Systems with  Interpretability, Transparency, and Trust</vt:lpstr>
      <vt:lpstr>More Resources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2018-01-15T18:01:07Z</dcterms:created>
  <dcterms:modified xsi:type="dcterms:W3CDTF">2018-09-27T20:43:59Z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0x01010000BAB130CD55FC4E81C56B543F99CD21</vt:lpwstr>
  </property>
</Properties>
</file>