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7" r:id="rId4"/>
    <p:sldId id="278" r:id="rId5"/>
    <p:sldId id="257" r:id="rId6"/>
    <p:sldId id="271" r:id="rId7"/>
    <p:sldId id="258" r:id="rId8"/>
    <p:sldId id="260" r:id="rId9"/>
    <p:sldId id="272" r:id="rId10"/>
    <p:sldId id="273" r:id="rId11"/>
    <p:sldId id="261" r:id="rId12"/>
    <p:sldId id="274" r:id="rId13"/>
    <p:sldId id="263" r:id="rId14"/>
    <p:sldId id="266" r:id="rId15"/>
    <p:sldId id="265" r:id="rId16"/>
    <p:sldId id="268" r:id="rId17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709D0F-01F1-4EE8-9FC9-AA1BA955B14A}" v="396" dt="2018-08-08T20:10:31.9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8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h, Kate" userId="a9390af0-2552-4d48-8567-42adefa95293" providerId="ADAL" clId="{791EE368-FA8E-C543-BD0B-5E8A60434285}"/>
    <pc:docChg chg="undo custSel addSld delSld modSld">
      <pc:chgData name="Hash, Kate" userId="a9390af0-2552-4d48-8567-42adefa95293" providerId="ADAL" clId="{791EE368-FA8E-C543-BD0B-5E8A60434285}" dt="2018-06-08T19:44:08.463" v="485" actId="27636"/>
      <pc:docMkLst>
        <pc:docMk/>
      </pc:docMkLst>
      <pc:sldChg chg="modSp add">
        <pc:chgData name="Hash, Kate" userId="a9390af0-2552-4d48-8567-42adefa95293" providerId="ADAL" clId="{791EE368-FA8E-C543-BD0B-5E8A60434285}" dt="2018-06-08T19:04:58.997" v="40" actId="113"/>
        <pc:sldMkLst>
          <pc:docMk/>
          <pc:sldMk cId="769428715" sldId="256"/>
        </pc:sldMkLst>
        <pc:spChg chg="mod">
          <ac:chgData name="Hash, Kate" userId="a9390af0-2552-4d48-8567-42adefa95293" providerId="ADAL" clId="{791EE368-FA8E-C543-BD0B-5E8A60434285}" dt="2018-06-08T19:04:37.496" v="35" actId="1035"/>
          <ac:spMkLst>
            <pc:docMk/>
            <pc:sldMk cId="769428715" sldId="256"/>
            <ac:spMk id="2" creationId="{15877F00-F9E3-6540-A066-386BFB5A5AF0}"/>
          </ac:spMkLst>
        </pc:spChg>
        <pc:spChg chg="mod">
          <ac:chgData name="Hash, Kate" userId="a9390af0-2552-4d48-8567-42adefa95293" providerId="ADAL" clId="{791EE368-FA8E-C543-BD0B-5E8A60434285}" dt="2018-06-08T19:04:58.997" v="40" actId="113"/>
          <ac:spMkLst>
            <pc:docMk/>
            <pc:sldMk cId="769428715" sldId="256"/>
            <ac:spMk id="6" creationId="{ECD18277-48DA-FD49-B68E-155AA2CBBF68}"/>
          </ac:spMkLst>
        </pc:spChg>
        <pc:spChg chg="mod">
          <ac:chgData name="Hash, Kate" userId="a9390af0-2552-4d48-8567-42adefa95293" providerId="ADAL" clId="{791EE368-FA8E-C543-BD0B-5E8A60434285}" dt="2018-06-08T19:04:28.745" v="29" actId="14100"/>
          <ac:spMkLst>
            <pc:docMk/>
            <pc:sldMk cId="769428715" sldId="256"/>
            <ac:spMk id="9" creationId="{5A1E257B-DC1C-3648-AE74-C6BAB994005E}"/>
          </ac:spMkLst>
        </pc:spChg>
      </pc:sldChg>
      <pc:sldChg chg="addSp delSp modSp modAnim">
        <pc:chgData name="Hash, Kate" userId="a9390af0-2552-4d48-8567-42adefa95293" providerId="ADAL" clId="{791EE368-FA8E-C543-BD0B-5E8A60434285}" dt="2018-06-08T19:43:25.577" v="481" actId="478"/>
        <pc:sldMkLst>
          <pc:docMk/>
          <pc:sldMk cId="3901288775" sldId="257"/>
        </pc:sldMkLst>
        <pc:spChg chg="mod">
          <ac:chgData name="Hash, Kate" userId="a9390af0-2552-4d48-8567-42adefa95293" providerId="ADAL" clId="{791EE368-FA8E-C543-BD0B-5E8A60434285}" dt="2018-06-08T19:41:48.507" v="468" actId="113"/>
          <ac:spMkLst>
            <pc:docMk/>
            <pc:sldMk cId="3901288775" sldId="257"/>
            <ac:spMk id="2" creationId="{89055339-FC31-4601-9A7D-444EAB03FAA3}"/>
          </ac:spMkLst>
        </pc:spChg>
        <pc:spChg chg="add mod">
          <ac:chgData name="Hash, Kate" userId="a9390af0-2552-4d48-8567-42adefa95293" providerId="ADAL" clId="{791EE368-FA8E-C543-BD0B-5E8A60434285}" dt="2018-06-08T19:27:31.089" v="251" actId="164"/>
          <ac:spMkLst>
            <pc:docMk/>
            <pc:sldMk cId="3901288775" sldId="257"/>
            <ac:spMk id="3" creationId="{277660FD-E1CD-ED42-94D2-2CEAAA3D17BA}"/>
          </ac:spMkLst>
        </pc:spChg>
        <pc:spChg chg="add mod">
          <ac:chgData name="Hash, Kate" userId="a9390af0-2552-4d48-8567-42adefa95293" providerId="ADAL" clId="{791EE368-FA8E-C543-BD0B-5E8A60434285}" dt="2018-06-08T19:27:36.330" v="252" actId="164"/>
          <ac:spMkLst>
            <pc:docMk/>
            <pc:sldMk cId="3901288775" sldId="257"/>
            <ac:spMk id="5" creationId="{7238B1AD-4E48-3C40-A065-69926ED57E9E}"/>
          </ac:spMkLst>
        </pc:spChg>
        <pc:spChg chg="add mod">
          <ac:chgData name="Hash, Kate" userId="a9390af0-2552-4d48-8567-42adefa95293" providerId="ADAL" clId="{791EE368-FA8E-C543-BD0B-5E8A60434285}" dt="2018-06-08T19:28:45.810" v="263" actId="255"/>
          <ac:spMkLst>
            <pc:docMk/>
            <pc:sldMk cId="3901288775" sldId="257"/>
            <ac:spMk id="10" creationId="{A2429A26-B4D6-0C47-8302-4EF6CA72394E}"/>
          </ac:spMkLst>
        </pc:spChg>
        <pc:spChg chg="add mod">
          <ac:chgData name="Hash, Kate" userId="a9390af0-2552-4d48-8567-42adefa95293" providerId="ADAL" clId="{791EE368-FA8E-C543-BD0B-5E8A60434285}" dt="2018-06-08T19:28:50.527" v="264" actId="255"/>
          <ac:spMkLst>
            <pc:docMk/>
            <pc:sldMk cId="3901288775" sldId="257"/>
            <ac:spMk id="11" creationId="{3EE20AA3-1D8C-8A4A-8FA5-CE6F7757080E}"/>
          </ac:spMkLst>
        </pc:spChg>
        <pc:spChg chg="add del mod">
          <ac:chgData name="Hash, Kate" userId="a9390af0-2552-4d48-8567-42adefa95293" providerId="ADAL" clId="{791EE368-FA8E-C543-BD0B-5E8A60434285}" dt="2018-06-08T19:18:54.143" v="167" actId="478"/>
          <ac:spMkLst>
            <pc:docMk/>
            <pc:sldMk cId="3901288775" sldId="257"/>
            <ac:spMk id="12" creationId="{11709346-4587-2A4A-A26B-1DA53BC4288C}"/>
          </ac:spMkLst>
        </pc:spChg>
        <pc:spChg chg="add mod">
          <ac:chgData name="Hash, Kate" userId="a9390af0-2552-4d48-8567-42adefa95293" providerId="ADAL" clId="{791EE368-FA8E-C543-BD0B-5E8A60434285}" dt="2018-06-08T19:27:42.100" v="253" actId="164"/>
          <ac:spMkLst>
            <pc:docMk/>
            <pc:sldMk cId="3901288775" sldId="257"/>
            <ac:spMk id="13" creationId="{78102587-F407-E54E-8202-ECD4A033A2E6}"/>
          </ac:spMkLst>
        </pc:spChg>
        <pc:spChg chg="add mod">
          <ac:chgData name="Hash, Kate" userId="a9390af0-2552-4d48-8567-42adefa95293" providerId="ADAL" clId="{791EE368-FA8E-C543-BD0B-5E8A60434285}" dt="2018-06-08T19:27:46.915" v="254" actId="164"/>
          <ac:spMkLst>
            <pc:docMk/>
            <pc:sldMk cId="3901288775" sldId="257"/>
            <ac:spMk id="14" creationId="{65DCCD73-D844-E74F-AEA3-EF2D8EDC9FDB}"/>
          </ac:spMkLst>
        </pc:spChg>
        <pc:spChg chg="add mod">
          <ac:chgData name="Hash, Kate" userId="a9390af0-2552-4d48-8567-42adefa95293" providerId="ADAL" clId="{791EE368-FA8E-C543-BD0B-5E8A60434285}" dt="2018-06-08T19:29:06.593" v="271" actId="1036"/>
          <ac:spMkLst>
            <pc:docMk/>
            <pc:sldMk cId="3901288775" sldId="257"/>
            <ac:spMk id="17" creationId="{3D9A2F54-A764-B747-A38E-3A0E2CC4D7AA}"/>
          </ac:spMkLst>
        </pc:spChg>
        <pc:spChg chg="add mod">
          <ac:chgData name="Hash, Kate" userId="a9390af0-2552-4d48-8567-42adefa95293" providerId="ADAL" clId="{791EE368-FA8E-C543-BD0B-5E8A60434285}" dt="2018-06-08T19:29:09.208" v="276" actId="1036"/>
          <ac:spMkLst>
            <pc:docMk/>
            <pc:sldMk cId="3901288775" sldId="257"/>
            <ac:spMk id="18" creationId="{DEAB7F45-7D82-CD4F-9031-0F0BE18D1D0D}"/>
          </ac:spMkLst>
        </pc:spChg>
        <pc:grpChg chg="add mod">
          <ac:chgData name="Hash, Kate" userId="a9390af0-2552-4d48-8567-42adefa95293" providerId="ADAL" clId="{791EE368-FA8E-C543-BD0B-5E8A60434285}" dt="2018-06-08T19:27:31.089" v="251" actId="164"/>
          <ac:grpSpMkLst>
            <pc:docMk/>
            <pc:sldMk cId="3901288775" sldId="257"/>
            <ac:grpSpMk id="25" creationId="{0D4BBD76-03C0-C74A-963E-193C470350A8}"/>
          </ac:grpSpMkLst>
        </pc:grpChg>
        <pc:grpChg chg="add mod">
          <ac:chgData name="Hash, Kate" userId="a9390af0-2552-4d48-8567-42adefa95293" providerId="ADAL" clId="{791EE368-FA8E-C543-BD0B-5E8A60434285}" dt="2018-06-08T19:27:36.330" v="252" actId="164"/>
          <ac:grpSpMkLst>
            <pc:docMk/>
            <pc:sldMk cId="3901288775" sldId="257"/>
            <ac:grpSpMk id="26" creationId="{CA05C493-7C07-DC49-B7CD-029528773934}"/>
          </ac:grpSpMkLst>
        </pc:grpChg>
        <pc:grpChg chg="add mod">
          <ac:chgData name="Hash, Kate" userId="a9390af0-2552-4d48-8567-42adefa95293" providerId="ADAL" clId="{791EE368-FA8E-C543-BD0B-5E8A60434285}" dt="2018-06-08T19:27:42.100" v="253" actId="164"/>
          <ac:grpSpMkLst>
            <pc:docMk/>
            <pc:sldMk cId="3901288775" sldId="257"/>
            <ac:grpSpMk id="27" creationId="{522A8FEE-5883-3946-906B-E51ED6910499}"/>
          </ac:grpSpMkLst>
        </pc:grpChg>
        <pc:grpChg chg="add mod">
          <ac:chgData name="Hash, Kate" userId="a9390af0-2552-4d48-8567-42adefa95293" providerId="ADAL" clId="{791EE368-FA8E-C543-BD0B-5E8A60434285}" dt="2018-06-08T19:27:46.915" v="254" actId="164"/>
          <ac:grpSpMkLst>
            <pc:docMk/>
            <pc:sldMk cId="3901288775" sldId="257"/>
            <ac:grpSpMk id="28" creationId="{9E9908C3-A67D-8D4A-BEC0-910341469D65}"/>
          </ac:grpSpMkLst>
        </pc:grpChg>
        <pc:graphicFrameChg chg="del mod">
          <ac:chgData name="Hash, Kate" userId="a9390af0-2552-4d48-8567-42adefa95293" providerId="ADAL" clId="{791EE368-FA8E-C543-BD0B-5E8A60434285}" dt="2018-06-08T19:18:50.915" v="166" actId="478"/>
          <ac:graphicFrameMkLst>
            <pc:docMk/>
            <pc:sldMk cId="3901288775" sldId="257"/>
            <ac:graphicFrameMk id="4" creationId="{8D650006-5BD0-4052-BF0C-0ADAE581C06E}"/>
          </ac:graphicFrameMkLst>
        </pc:graphicFrameChg>
        <pc:picChg chg="add mod">
          <ac:chgData name="Hash, Kate" userId="a9390af0-2552-4d48-8567-42adefa95293" providerId="ADAL" clId="{791EE368-FA8E-C543-BD0B-5E8A60434285}" dt="2018-06-08T19:27:31.089" v="251" actId="164"/>
          <ac:picMkLst>
            <pc:docMk/>
            <pc:sldMk cId="3901288775" sldId="257"/>
            <ac:picMk id="7" creationId="{B21B461E-F87C-924C-808F-F68B6503F58A}"/>
          </ac:picMkLst>
        </pc:picChg>
        <pc:picChg chg="add mod">
          <ac:chgData name="Hash, Kate" userId="a9390af0-2552-4d48-8567-42adefa95293" providerId="ADAL" clId="{791EE368-FA8E-C543-BD0B-5E8A60434285}" dt="2018-06-08T19:27:36.330" v="252" actId="164"/>
          <ac:picMkLst>
            <pc:docMk/>
            <pc:sldMk cId="3901288775" sldId="257"/>
            <ac:picMk id="9" creationId="{1CCD8E51-E12A-5246-ACD0-7F7D1AF53932}"/>
          </ac:picMkLst>
        </pc:picChg>
        <pc:picChg chg="add del mod">
          <ac:chgData name="Hash, Kate" userId="a9390af0-2552-4d48-8567-42adefa95293" providerId="ADAL" clId="{791EE368-FA8E-C543-BD0B-5E8A60434285}" dt="2018-06-08T19:19:35.464" v="200" actId="478"/>
          <ac:picMkLst>
            <pc:docMk/>
            <pc:sldMk cId="3901288775" sldId="257"/>
            <ac:picMk id="15" creationId="{06CFE8F6-3599-1149-9F4B-365CA6C9DB95}"/>
          </ac:picMkLst>
        </pc:picChg>
        <pc:picChg chg="add del mod">
          <ac:chgData name="Hash, Kate" userId="a9390af0-2552-4d48-8567-42adefa95293" providerId="ADAL" clId="{791EE368-FA8E-C543-BD0B-5E8A60434285}" dt="2018-06-08T19:19:34.753" v="199" actId="478"/>
          <ac:picMkLst>
            <pc:docMk/>
            <pc:sldMk cId="3901288775" sldId="257"/>
            <ac:picMk id="16" creationId="{3B3CAC79-0F52-C646-81B4-D830D63CD302}"/>
          </ac:picMkLst>
        </pc:picChg>
        <pc:picChg chg="add del mod">
          <ac:chgData name="Hash, Kate" userId="a9390af0-2552-4d48-8567-42adefa95293" providerId="ADAL" clId="{791EE368-FA8E-C543-BD0B-5E8A60434285}" dt="2018-06-08T19:19:48.962" v="204" actId="478"/>
          <ac:picMkLst>
            <pc:docMk/>
            <pc:sldMk cId="3901288775" sldId="257"/>
            <ac:picMk id="20" creationId="{8EB28310-9F4A-1445-9E63-91072203896D}"/>
          </ac:picMkLst>
        </pc:picChg>
        <pc:picChg chg="add mod">
          <ac:chgData name="Hash, Kate" userId="a9390af0-2552-4d48-8567-42adefa95293" providerId="ADAL" clId="{791EE368-FA8E-C543-BD0B-5E8A60434285}" dt="2018-06-08T19:27:46.915" v="254" actId="164"/>
          <ac:picMkLst>
            <pc:docMk/>
            <pc:sldMk cId="3901288775" sldId="257"/>
            <ac:picMk id="22" creationId="{EEE69557-94AC-C14A-A07A-1C9A1108AAE4}"/>
          </ac:picMkLst>
        </pc:picChg>
        <pc:picChg chg="add mod">
          <ac:chgData name="Hash, Kate" userId="a9390af0-2552-4d48-8567-42adefa95293" providerId="ADAL" clId="{791EE368-FA8E-C543-BD0B-5E8A60434285}" dt="2018-06-08T19:27:42.100" v="253" actId="164"/>
          <ac:picMkLst>
            <pc:docMk/>
            <pc:sldMk cId="3901288775" sldId="257"/>
            <ac:picMk id="24" creationId="{48D43A99-FE7B-2D40-B577-49F91431877C}"/>
          </ac:picMkLst>
        </pc:picChg>
        <pc:picChg chg="add del mod">
          <ac:chgData name="Hash, Kate" userId="a9390af0-2552-4d48-8567-42adefa95293" providerId="ADAL" clId="{791EE368-FA8E-C543-BD0B-5E8A60434285}" dt="2018-06-08T19:43:25.577" v="481" actId="478"/>
          <ac:picMkLst>
            <pc:docMk/>
            <pc:sldMk cId="3901288775" sldId="257"/>
            <ac:picMk id="30" creationId="{A8D87E6F-6DBC-AD4F-9842-5F31CE3DEC61}"/>
          </ac:picMkLst>
        </pc:picChg>
      </pc:sldChg>
      <pc:sldChg chg="addSp delSp modSp">
        <pc:chgData name="Hash, Kate" userId="a9390af0-2552-4d48-8567-42adefa95293" providerId="ADAL" clId="{791EE368-FA8E-C543-BD0B-5E8A60434285}" dt="2018-06-08T19:43:52.644" v="482" actId="113"/>
        <pc:sldMkLst>
          <pc:docMk/>
          <pc:sldMk cId="3241211534" sldId="258"/>
        </pc:sldMkLst>
        <pc:spChg chg="del">
          <ac:chgData name="Hash, Kate" userId="a9390af0-2552-4d48-8567-42adefa95293" providerId="ADAL" clId="{791EE368-FA8E-C543-BD0B-5E8A60434285}" dt="2018-06-08T19:30:26.218" v="291" actId="478"/>
          <ac:spMkLst>
            <pc:docMk/>
            <pc:sldMk cId="3241211534" sldId="258"/>
            <ac:spMk id="2" creationId="{444823DB-8513-40ED-89D3-51A374082853}"/>
          </ac:spMkLst>
        </pc:spChg>
        <pc:spChg chg="mod">
          <ac:chgData name="Hash, Kate" userId="a9390af0-2552-4d48-8567-42adefa95293" providerId="ADAL" clId="{791EE368-FA8E-C543-BD0B-5E8A60434285}" dt="2018-06-08T19:43:52.644" v="482" actId="113"/>
          <ac:spMkLst>
            <pc:docMk/>
            <pc:sldMk cId="3241211534" sldId="258"/>
            <ac:spMk id="3" creationId="{4EF467BA-6EA9-4EF5-93FE-74ACD80CDCFB}"/>
          </ac:spMkLst>
        </pc:spChg>
        <pc:spChg chg="add del mod">
          <ac:chgData name="Hash, Kate" userId="a9390af0-2552-4d48-8567-42adefa95293" providerId="ADAL" clId="{791EE368-FA8E-C543-BD0B-5E8A60434285}" dt="2018-06-08T19:30:28.302" v="293" actId="478"/>
          <ac:spMkLst>
            <pc:docMk/>
            <pc:sldMk cId="3241211534" sldId="258"/>
            <ac:spMk id="5" creationId="{22CE3EDF-230C-2242-B49A-CF4CE2F05CCE}"/>
          </ac:spMkLst>
        </pc:spChg>
        <pc:spChg chg="add">
          <ac:chgData name="Hash, Kate" userId="a9390af0-2552-4d48-8567-42adefa95293" providerId="ADAL" clId="{791EE368-FA8E-C543-BD0B-5E8A60434285}" dt="2018-06-08T19:30:29.202" v="294"/>
          <ac:spMkLst>
            <pc:docMk/>
            <pc:sldMk cId="3241211534" sldId="258"/>
            <ac:spMk id="6" creationId="{2B4EDB73-BC29-014D-89EB-15980CD9570A}"/>
          </ac:spMkLst>
        </pc:spChg>
        <pc:spChg chg="add">
          <ac:chgData name="Hash, Kate" userId="a9390af0-2552-4d48-8567-42adefa95293" providerId="ADAL" clId="{791EE368-FA8E-C543-BD0B-5E8A60434285}" dt="2018-06-08T19:30:29.202" v="294"/>
          <ac:spMkLst>
            <pc:docMk/>
            <pc:sldMk cId="3241211534" sldId="258"/>
            <ac:spMk id="8" creationId="{F2D90B1F-6534-DF49-973A-DE5DA8A3E997}"/>
          </ac:spMkLst>
        </pc:spChg>
        <pc:picChg chg="add">
          <ac:chgData name="Hash, Kate" userId="a9390af0-2552-4d48-8567-42adefa95293" providerId="ADAL" clId="{791EE368-FA8E-C543-BD0B-5E8A60434285}" dt="2018-06-08T19:30:29.202" v="294"/>
          <ac:picMkLst>
            <pc:docMk/>
            <pc:sldMk cId="3241211534" sldId="258"/>
            <ac:picMk id="7" creationId="{1CAD9718-87EE-5C4C-AE97-667A8C4AC756}"/>
          </ac:picMkLst>
        </pc:picChg>
      </pc:sldChg>
      <pc:sldChg chg="addSp delSp modSp modAnim">
        <pc:chgData name="Hash, Kate" userId="a9390af0-2552-4d48-8567-42adefa95293" providerId="ADAL" clId="{791EE368-FA8E-C543-BD0B-5E8A60434285}" dt="2018-06-08T19:31:34.078" v="315" actId="14100"/>
        <pc:sldMkLst>
          <pc:docMk/>
          <pc:sldMk cId="3254902618" sldId="260"/>
        </pc:sldMkLst>
        <pc:spChg chg="del">
          <ac:chgData name="Hash, Kate" userId="a9390af0-2552-4d48-8567-42adefa95293" providerId="ADAL" clId="{791EE368-FA8E-C543-BD0B-5E8A60434285}" dt="2018-06-08T19:30:46.163" v="297" actId="478"/>
          <ac:spMkLst>
            <pc:docMk/>
            <pc:sldMk cId="3254902618" sldId="260"/>
            <ac:spMk id="2" creationId="{9AFE73D7-E2CC-49D4-A0F0-30108C41754D}"/>
          </ac:spMkLst>
        </pc:spChg>
        <pc:spChg chg="mod">
          <ac:chgData name="Hash, Kate" userId="a9390af0-2552-4d48-8567-42adefa95293" providerId="ADAL" clId="{791EE368-FA8E-C543-BD0B-5E8A60434285}" dt="2018-06-08T19:30:43.353" v="296" actId="1076"/>
          <ac:spMkLst>
            <pc:docMk/>
            <pc:sldMk cId="3254902618" sldId="260"/>
            <ac:spMk id="3" creationId="{C9A3F7D9-0622-45D5-B2EA-DF80092BB5DF}"/>
          </ac:spMkLst>
        </pc:spChg>
        <pc:spChg chg="add del mod">
          <ac:chgData name="Hash, Kate" userId="a9390af0-2552-4d48-8567-42adefa95293" providerId="ADAL" clId="{791EE368-FA8E-C543-BD0B-5E8A60434285}" dt="2018-06-08T19:30:48.608" v="299" actId="478"/>
          <ac:spMkLst>
            <pc:docMk/>
            <pc:sldMk cId="3254902618" sldId="260"/>
            <ac:spMk id="5" creationId="{B2167624-15CE-684D-9138-A887B6A91774}"/>
          </ac:spMkLst>
        </pc:spChg>
        <pc:spChg chg="del mod topLvl">
          <ac:chgData name="Hash, Kate" userId="a9390af0-2552-4d48-8567-42adefa95293" providerId="ADAL" clId="{791EE368-FA8E-C543-BD0B-5E8A60434285}" dt="2018-06-08T19:31:05.149" v="303" actId="478"/>
          <ac:spMkLst>
            <pc:docMk/>
            <pc:sldMk cId="3254902618" sldId="260"/>
            <ac:spMk id="7" creationId="{B3449096-D6BE-D947-A510-CEB87AD05A07}"/>
          </ac:spMkLst>
        </pc:spChg>
        <pc:spChg chg="mod topLvl">
          <ac:chgData name="Hash, Kate" userId="a9390af0-2552-4d48-8567-42adefa95293" providerId="ADAL" clId="{791EE368-FA8E-C543-BD0B-5E8A60434285}" dt="2018-06-08T19:31:34.078" v="315" actId="14100"/>
          <ac:spMkLst>
            <pc:docMk/>
            <pc:sldMk cId="3254902618" sldId="260"/>
            <ac:spMk id="9" creationId="{05ADA296-795D-8F4C-BA01-DAC167CBC76C}"/>
          </ac:spMkLst>
        </pc:spChg>
        <pc:spChg chg="add mod">
          <ac:chgData name="Hash, Kate" userId="a9390af0-2552-4d48-8567-42adefa95293" providerId="ADAL" clId="{791EE368-FA8E-C543-BD0B-5E8A60434285}" dt="2018-06-08T19:31:27.748" v="314" actId="167"/>
          <ac:spMkLst>
            <pc:docMk/>
            <pc:sldMk cId="3254902618" sldId="260"/>
            <ac:spMk id="10" creationId="{443B7EAE-5764-2E41-AD1E-7205E1742072}"/>
          </ac:spMkLst>
        </pc:spChg>
        <pc:spChg chg="add del">
          <ac:chgData name="Hash, Kate" userId="a9390af0-2552-4d48-8567-42adefa95293" providerId="ADAL" clId="{791EE368-FA8E-C543-BD0B-5E8A60434285}" dt="2018-06-08T19:31:22.154" v="313" actId="478"/>
          <ac:spMkLst>
            <pc:docMk/>
            <pc:sldMk cId="3254902618" sldId="260"/>
            <ac:spMk id="12" creationId="{5BDF9E73-6957-834A-A567-DD425601A7A6}"/>
          </ac:spMkLst>
        </pc:spChg>
        <pc:grpChg chg="add del">
          <ac:chgData name="Hash, Kate" userId="a9390af0-2552-4d48-8567-42adefa95293" providerId="ADAL" clId="{791EE368-FA8E-C543-BD0B-5E8A60434285}" dt="2018-06-08T19:30:56.976" v="300" actId="165"/>
          <ac:grpSpMkLst>
            <pc:docMk/>
            <pc:sldMk cId="3254902618" sldId="260"/>
            <ac:grpSpMk id="6" creationId="{A8C778EE-E791-1247-8C4E-FC3DE51377D2}"/>
          </ac:grpSpMkLst>
        </pc:grpChg>
        <pc:picChg chg="mod topLvl">
          <ac:chgData name="Hash, Kate" userId="a9390af0-2552-4d48-8567-42adefa95293" providerId="ADAL" clId="{791EE368-FA8E-C543-BD0B-5E8A60434285}" dt="2018-06-08T19:31:20.631" v="312" actId="1036"/>
          <ac:picMkLst>
            <pc:docMk/>
            <pc:sldMk cId="3254902618" sldId="260"/>
            <ac:picMk id="8" creationId="{5814AC91-A228-A348-8E67-84A7F2ADE501}"/>
          </ac:picMkLst>
        </pc:picChg>
        <pc:picChg chg="add del">
          <ac:chgData name="Hash, Kate" userId="a9390af0-2552-4d48-8567-42adefa95293" providerId="ADAL" clId="{791EE368-FA8E-C543-BD0B-5E8A60434285}" dt="2018-06-08T19:31:15.254" v="305" actId="478"/>
          <ac:picMkLst>
            <pc:docMk/>
            <pc:sldMk cId="3254902618" sldId="260"/>
            <ac:picMk id="11" creationId="{80BAF691-8EC7-7742-9F27-9A6B8598FE8D}"/>
          </ac:picMkLst>
        </pc:picChg>
      </pc:sldChg>
      <pc:sldChg chg="addSp delSp modSp">
        <pc:chgData name="Hash, Kate" userId="a9390af0-2552-4d48-8567-42adefa95293" providerId="ADAL" clId="{791EE368-FA8E-C543-BD0B-5E8A60434285}" dt="2018-06-08T19:34:57.095" v="374" actId="1035"/>
        <pc:sldMkLst>
          <pc:docMk/>
          <pc:sldMk cId="2451038725" sldId="261"/>
        </pc:sldMkLst>
        <pc:spChg chg="del">
          <ac:chgData name="Hash, Kate" userId="a9390af0-2552-4d48-8567-42adefa95293" providerId="ADAL" clId="{791EE368-FA8E-C543-BD0B-5E8A60434285}" dt="2018-06-08T19:33:43.836" v="344" actId="478"/>
          <ac:spMkLst>
            <pc:docMk/>
            <pc:sldMk cId="2451038725" sldId="261"/>
            <ac:spMk id="2" creationId="{4291C7C5-70C4-490C-8BA1-0D51EEC4B8DA}"/>
          </ac:spMkLst>
        </pc:spChg>
        <pc:spChg chg="mod">
          <ac:chgData name="Hash, Kate" userId="a9390af0-2552-4d48-8567-42adefa95293" providerId="ADAL" clId="{791EE368-FA8E-C543-BD0B-5E8A60434285}" dt="2018-06-08T19:34:44.791" v="366" actId="113"/>
          <ac:spMkLst>
            <pc:docMk/>
            <pc:sldMk cId="2451038725" sldId="261"/>
            <ac:spMk id="3" creationId="{39C84D59-6FDD-4F58-B2C2-7D22A8A0A67C}"/>
          </ac:spMkLst>
        </pc:spChg>
        <pc:spChg chg="add del mod">
          <ac:chgData name="Hash, Kate" userId="a9390af0-2552-4d48-8567-42adefa95293" providerId="ADAL" clId="{791EE368-FA8E-C543-BD0B-5E8A60434285}" dt="2018-06-08T19:33:46.019" v="345" actId="478"/>
          <ac:spMkLst>
            <pc:docMk/>
            <pc:sldMk cId="2451038725" sldId="261"/>
            <ac:spMk id="5" creationId="{14B96E79-1BA7-F24E-AB63-B357E186D9EE}"/>
          </ac:spMkLst>
        </pc:spChg>
        <pc:spChg chg="add del">
          <ac:chgData name="Hash, Kate" userId="a9390af0-2552-4d48-8567-42adefa95293" providerId="ADAL" clId="{791EE368-FA8E-C543-BD0B-5E8A60434285}" dt="2018-06-08T19:34:49.730" v="367" actId="478"/>
          <ac:spMkLst>
            <pc:docMk/>
            <pc:sldMk cId="2451038725" sldId="261"/>
            <ac:spMk id="6" creationId="{EA811224-14F7-A340-B04A-62C710770600}"/>
          </ac:spMkLst>
        </pc:spChg>
        <pc:spChg chg="add del">
          <ac:chgData name="Hash, Kate" userId="a9390af0-2552-4d48-8567-42adefa95293" providerId="ADAL" clId="{791EE368-FA8E-C543-BD0B-5E8A60434285}" dt="2018-06-08T19:34:49.730" v="367" actId="478"/>
          <ac:spMkLst>
            <pc:docMk/>
            <pc:sldMk cId="2451038725" sldId="261"/>
            <ac:spMk id="8" creationId="{57E7F3FB-B9D2-6345-9332-09C400372FC2}"/>
          </ac:spMkLst>
        </pc:spChg>
        <pc:spChg chg="add">
          <ac:chgData name="Hash, Kate" userId="a9390af0-2552-4d48-8567-42adefa95293" providerId="ADAL" clId="{791EE368-FA8E-C543-BD0B-5E8A60434285}" dt="2018-06-08T19:34:50.424" v="368"/>
          <ac:spMkLst>
            <pc:docMk/>
            <pc:sldMk cId="2451038725" sldId="261"/>
            <ac:spMk id="9" creationId="{FB3CA783-B5EE-5540-AD8F-B3BCC5965699}"/>
          </ac:spMkLst>
        </pc:spChg>
        <pc:spChg chg="add mod">
          <ac:chgData name="Hash, Kate" userId="a9390af0-2552-4d48-8567-42adefa95293" providerId="ADAL" clId="{791EE368-FA8E-C543-BD0B-5E8A60434285}" dt="2018-06-08T19:34:57.095" v="374" actId="1035"/>
          <ac:spMkLst>
            <pc:docMk/>
            <pc:sldMk cId="2451038725" sldId="261"/>
            <ac:spMk id="10" creationId="{9A13BA29-99C2-6D4B-B565-10BB5414E367}"/>
          </ac:spMkLst>
        </pc:spChg>
        <pc:picChg chg="add del">
          <ac:chgData name="Hash, Kate" userId="a9390af0-2552-4d48-8567-42adefa95293" providerId="ADAL" clId="{791EE368-FA8E-C543-BD0B-5E8A60434285}" dt="2018-06-08T19:34:49.730" v="367" actId="478"/>
          <ac:picMkLst>
            <pc:docMk/>
            <pc:sldMk cId="2451038725" sldId="261"/>
            <ac:picMk id="7" creationId="{BE0FE007-7620-194B-A627-FA1CC964A6AB}"/>
          </ac:picMkLst>
        </pc:picChg>
        <pc:picChg chg="add">
          <ac:chgData name="Hash, Kate" userId="a9390af0-2552-4d48-8567-42adefa95293" providerId="ADAL" clId="{791EE368-FA8E-C543-BD0B-5E8A60434285}" dt="2018-06-08T19:34:50.424" v="368"/>
          <ac:picMkLst>
            <pc:docMk/>
            <pc:sldMk cId="2451038725" sldId="261"/>
            <ac:picMk id="11" creationId="{DBF672B8-7FA7-BA4D-A7EC-C320494BC734}"/>
          </ac:picMkLst>
        </pc:picChg>
      </pc:sldChg>
      <pc:sldChg chg="addSp delSp modSp">
        <pc:chgData name="Hash, Kate" userId="a9390af0-2552-4d48-8567-42adefa95293" providerId="ADAL" clId="{791EE368-FA8E-C543-BD0B-5E8A60434285}" dt="2018-06-08T19:36:33" v="419" actId="20577"/>
        <pc:sldMkLst>
          <pc:docMk/>
          <pc:sldMk cId="17235926" sldId="263"/>
        </pc:sldMkLst>
        <pc:spChg chg="del">
          <ac:chgData name="Hash, Kate" userId="a9390af0-2552-4d48-8567-42adefa95293" providerId="ADAL" clId="{791EE368-FA8E-C543-BD0B-5E8A60434285}" dt="2018-06-08T19:36:05.693" v="400" actId="478"/>
          <ac:spMkLst>
            <pc:docMk/>
            <pc:sldMk cId="17235926" sldId="263"/>
            <ac:spMk id="2" creationId="{570A7161-8C4D-4B9C-9580-59893058BA28}"/>
          </ac:spMkLst>
        </pc:spChg>
        <pc:spChg chg="mod">
          <ac:chgData name="Hash, Kate" userId="a9390af0-2552-4d48-8567-42adefa95293" providerId="ADAL" clId="{791EE368-FA8E-C543-BD0B-5E8A60434285}" dt="2018-06-08T19:36:27.609" v="408" actId="27636"/>
          <ac:spMkLst>
            <pc:docMk/>
            <pc:sldMk cId="17235926" sldId="263"/>
            <ac:spMk id="3" creationId="{AB41C6D8-A8A2-408B-B4DB-8C3E4712E18D}"/>
          </ac:spMkLst>
        </pc:spChg>
        <pc:spChg chg="add del mod">
          <ac:chgData name="Hash, Kate" userId="a9390af0-2552-4d48-8567-42adefa95293" providerId="ADAL" clId="{791EE368-FA8E-C543-BD0B-5E8A60434285}" dt="2018-06-08T19:36:07.012" v="401" actId="478"/>
          <ac:spMkLst>
            <pc:docMk/>
            <pc:sldMk cId="17235926" sldId="263"/>
            <ac:spMk id="5" creationId="{F03456D0-6C23-7E4B-B98A-F87B625AC275}"/>
          </ac:spMkLst>
        </pc:spChg>
        <pc:spChg chg="add">
          <ac:chgData name="Hash, Kate" userId="a9390af0-2552-4d48-8567-42adefa95293" providerId="ADAL" clId="{791EE368-FA8E-C543-BD0B-5E8A60434285}" dt="2018-06-08T19:36:07.807" v="402"/>
          <ac:spMkLst>
            <pc:docMk/>
            <pc:sldMk cId="17235926" sldId="263"/>
            <ac:spMk id="6" creationId="{770523F1-250E-054C-A107-9943B96C2EDE}"/>
          </ac:spMkLst>
        </pc:spChg>
        <pc:spChg chg="add mod">
          <ac:chgData name="Hash, Kate" userId="a9390af0-2552-4d48-8567-42adefa95293" providerId="ADAL" clId="{791EE368-FA8E-C543-BD0B-5E8A60434285}" dt="2018-06-08T19:36:33" v="419" actId="20577"/>
          <ac:spMkLst>
            <pc:docMk/>
            <pc:sldMk cId="17235926" sldId="263"/>
            <ac:spMk id="7" creationId="{AE96C0E0-8526-C042-93CD-DD9CF0B5F0CC}"/>
          </ac:spMkLst>
        </pc:spChg>
        <pc:picChg chg="add">
          <ac:chgData name="Hash, Kate" userId="a9390af0-2552-4d48-8567-42adefa95293" providerId="ADAL" clId="{791EE368-FA8E-C543-BD0B-5E8A60434285}" dt="2018-06-08T19:36:07.807" v="402"/>
          <ac:picMkLst>
            <pc:docMk/>
            <pc:sldMk cId="17235926" sldId="263"/>
            <ac:picMk id="8" creationId="{8DA2486D-6ABB-1D47-84BB-70405A990B7A}"/>
          </ac:picMkLst>
        </pc:picChg>
      </pc:sldChg>
      <pc:sldChg chg="addSp delSp modSp">
        <pc:chgData name="Hash, Kate" userId="a9390af0-2552-4d48-8567-42adefa95293" providerId="ADAL" clId="{791EE368-FA8E-C543-BD0B-5E8A60434285}" dt="2018-06-08T19:37:37.735" v="465" actId="20577"/>
        <pc:sldMkLst>
          <pc:docMk/>
          <pc:sldMk cId="1626747238" sldId="265"/>
        </pc:sldMkLst>
        <pc:spChg chg="del">
          <ac:chgData name="Hash, Kate" userId="a9390af0-2552-4d48-8567-42adefa95293" providerId="ADAL" clId="{791EE368-FA8E-C543-BD0B-5E8A60434285}" dt="2018-06-08T19:37:07.909" v="435" actId="478"/>
          <ac:spMkLst>
            <pc:docMk/>
            <pc:sldMk cId="1626747238" sldId="265"/>
            <ac:spMk id="2" creationId="{570A7161-8C4D-4B9C-9580-59893058BA28}"/>
          </ac:spMkLst>
        </pc:spChg>
        <pc:spChg chg="add del mod">
          <ac:chgData name="Hash, Kate" userId="a9390af0-2552-4d48-8567-42adefa95293" providerId="ADAL" clId="{791EE368-FA8E-C543-BD0B-5E8A60434285}" dt="2018-06-08T19:37:09.819" v="436" actId="478"/>
          <ac:spMkLst>
            <pc:docMk/>
            <pc:sldMk cId="1626747238" sldId="265"/>
            <ac:spMk id="4" creationId="{436A9282-0B21-5041-8E51-04E11F4675C9}"/>
          </ac:spMkLst>
        </pc:spChg>
        <pc:spChg chg="mod">
          <ac:chgData name="Hash, Kate" userId="a9390af0-2552-4d48-8567-42adefa95293" providerId="ADAL" clId="{791EE368-FA8E-C543-BD0B-5E8A60434285}" dt="2018-06-08T19:37:37.735" v="465" actId="20577"/>
          <ac:spMkLst>
            <pc:docMk/>
            <pc:sldMk cId="1626747238" sldId="265"/>
            <ac:spMk id="5" creationId="{B9434667-0CD2-4B4A-AD55-9662EFA1D285}"/>
          </ac:spMkLst>
        </pc:spChg>
        <pc:spChg chg="add">
          <ac:chgData name="Hash, Kate" userId="a9390af0-2552-4d48-8567-42adefa95293" providerId="ADAL" clId="{791EE368-FA8E-C543-BD0B-5E8A60434285}" dt="2018-06-08T19:37:10.376" v="437"/>
          <ac:spMkLst>
            <pc:docMk/>
            <pc:sldMk cId="1626747238" sldId="265"/>
            <ac:spMk id="6" creationId="{651E8A64-A2F2-2D44-A52C-03751F992C16}"/>
          </ac:spMkLst>
        </pc:spChg>
        <pc:spChg chg="add mod">
          <ac:chgData name="Hash, Kate" userId="a9390af0-2552-4d48-8567-42adefa95293" providerId="ADAL" clId="{791EE368-FA8E-C543-BD0B-5E8A60434285}" dt="2018-06-08T19:37:14.518" v="444" actId="20577"/>
          <ac:spMkLst>
            <pc:docMk/>
            <pc:sldMk cId="1626747238" sldId="265"/>
            <ac:spMk id="7" creationId="{792B7D14-E908-7949-AE33-61825C13E873}"/>
          </ac:spMkLst>
        </pc:spChg>
        <pc:picChg chg="add">
          <ac:chgData name="Hash, Kate" userId="a9390af0-2552-4d48-8567-42adefa95293" providerId="ADAL" clId="{791EE368-FA8E-C543-BD0B-5E8A60434285}" dt="2018-06-08T19:37:10.376" v="437"/>
          <ac:picMkLst>
            <pc:docMk/>
            <pc:sldMk cId="1626747238" sldId="265"/>
            <ac:picMk id="8" creationId="{3487759F-12BE-A14F-8C49-3362109F0DFC}"/>
          </ac:picMkLst>
        </pc:picChg>
      </pc:sldChg>
      <pc:sldChg chg="addSp delSp modSp">
        <pc:chgData name="Hash, Kate" userId="a9390af0-2552-4d48-8567-42adefa95293" providerId="ADAL" clId="{791EE368-FA8E-C543-BD0B-5E8A60434285}" dt="2018-06-08T19:36:53.497" v="426" actId="14100"/>
        <pc:sldMkLst>
          <pc:docMk/>
          <pc:sldMk cId="2613751904" sldId="266"/>
        </pc:sldMkLst>
        <pc:spChg chg="del">
          <ac:chgData name="Hash, Kate" userId="a9390af0-2552-4d48-8567-42adefa95293" providerId="ADAL" clId="{791EE368-FA8E-C543-BD0B-5E8A60434285}" dt="2018-06-08T19:36:43.191" v="420" actId="478"/>
          <ac:spMkLst>
            <pc:docMk/>
            <pc:sldMk cId="2613751904" sldId="266"/>
            <ac:spMk id="2" creationId="{570A7161-8C4D-4B9C-9580-59893058BA28}"/>
          </ac:spMkLst>
        </pc:spChg>
        <pc:spChg chg="add del mod">
          <ac:chgData name="Hash, Kate" userId="a9390af0-2552-4d48-8567-42adefa95293" providerId="ADAL" clId="{791EE368-FA8E-C543-BD0B-5E8A60434285}" dt="2018-06-08T19:36:45.024" v="421" actId="478"/>
          <ac:spMkLst>
            <pc:docMk/>
            <pc:sldMk cId="2613751904" sldId="266"/>
            <ac:spMk id="4" creationId="{8D7C3C74-8597-974A-AB7A-6772A8B14360}"/>
          </ac:spMkLst>
        </pc:spChg>
        <pc:spChg chg="mod">
          <ac:chgData name="Hash, Kate" userId="a9390af0-2552-4d48-8567-42adefa95293" providerId="ADAL" clId="{791EE368-FA8E-C543-BD0B-5E8A60434285}" dt="2018-06-08T19:36:53.497" v="426" actId="14100"/>
          <ac:spMkLst>
            <pc:docMk/>
            <pc:sldMk cId="2613751904" sldId="266"/>
            <ac:spMk id="5" creationId="{984B2F1F-FDE9-462F-B9AA-8ADA233AA71F}"/>
          </ac:spMkLst>
        </pc:spChg>
        <pc:spChg chg="add">
          <ac:chgData name="Hash, Kate" userId="a9390af0-2552-4d48-8567-42adefa95293" providerId="ADAL" clId="{791EE368-FA8E-C543-BD0B-5E8A60434285}" dt="2018-06-08T19:36:45.931" v="422"/>
          <ac:spMkLst>
            <pc:docMk/>
            <pc:sldMk cId="2613751904" sldId="266"/>
            <ac:spMk id="6" creationId="{88C7A4CD-32B9-1647-A43B-FCA3EA745141}"/>
          </ac:spMkLst>
        </pc:spChg>
        <pc:spChg chg="add mod">
          <ac:chgData name="Hash, Kate" userId="a9390af0-2552-4d48-8567-42adefa95293" providerId="ADAL" clId="{791EE368-FA8E-C543-BD0B-5E8A60434285}" dt="2018-06-08T19:36:50.501" v="425" actId="20577"/>
          <ac:spMkLst>
            <pc:docMk/>
            <pc:sldMk cId="2613751904" sldId="266"/>
            <ac:spMk id="7" creationId="{457F62F9-6F5E-2942-A8EA-4B73A9BCA43B}"/>
          </ac:spMkLst>
        </pc:spChg>
        <pc:picChg chg="add">
          <ac:chgData name="Hash, Kate" userId="a9390af0-2552-4d48-8567-42adefa95293" providerId="ADAL" clId="{791EE368-FA8E-C543-BD0B-5E8A60434285}" dt="2018-06-08T19:36:45.931" v="422"/>
          <ac:picMkLst>
            <pc:docMk/>
            <pc:sldMk cId="2613751904" sldId="266"/>
            <ac:picMk id="8" creationId="{7DF935D0-C47D-8545-84EB-4E91B7F2290A}"/>
          </ac:picMkLst>
        </pc:picChg>
      </pc:sldChg>
      <pc:sldChg chg="modSp">
        <pc:chgData name="Hash, Kate" userId="a9390af0-2552-4d48-8567-42adefa95293" providerId="ADAL" clId="{791EE368-FA8E-C543-BD0B-5E8A60434285}" dt="2018-06-08T19:41:56.818" v="469" actId="113"/>
        <pc:sldMkLst>
          <pc:docMk/>
          <pc:sldMk cId="3836492467" sldId="268"/>
        </pc:sldMkLst>
        <pc:spChg chg="mod">
          <ac:chgData name="Hash, Kate" userId="a9390af0-2552-4d48-8567-42adefa95293" providerId="ADAL" clId="{791EE368-FA8E-C543-BD0B-5E8A60434285}" dt="2018-06-08T19:41:56.818" v="469" actId="113"/>
          <ac:spMkLst>
            <pc:docMk/>
            <pc:sldMk cId="3836492467" sldId="268"/>
            <ac:spMk id="2" creationId="{570A7161-8C4D-4B9C-9580-59893058BA28}"/>
          </ac:spMkLst>
        </pc:spChg>
      </pc:sldChg>
      <pc:sldChg chg="modSp">
        <pc:chgData name="Hash, Kate" userId="a9390af0-2552-4d48-8567-42adefa95293" providerId="ADAL" clId="{791EE368-FA8E-C543-BD0B-5E8A60434285}" dt="2018-06-08T19:41:43.914" v="466" actId="113"/>
        <pc:sldMkLst>
          <pc:docMk/>
          <pc:sldMk cId="2338010358" sldId="270"/>
        </pc:sldMkLst>
        <pc:spChg chg="mod">
          <ac:chgData name="Hash, Kate" userId="a9390af0-2552-4d48-8567-42adefa95293" providerId="ADAL" clId="{791EE368-FA8E-C543-BD0B-5E8A60434285}" dt="2018-06-08T19:41:43.914" v="466" actId="113"/>
          <ac:spMkLst>
            <pc:docMk/>
            <pc:sldMk cId="2338010358" sldId="270"/>
            <ac:spMk id="2" creationId="{118C1F48-6D9C-2F49-926B-3EE2B306D503}"/>
          </ac:spMkLst>
        </pc:spChg>
      </pc:sldChg>
      <pc:sldChg chg="addSp delSp modSp modAnim">
        <pc:chgData name="Hash, Kate" userId="a9390af0-2552-4d48-8567-42adefa95293" providerId="ADAL" clId="{791EE368-FA8E-C543-BD0B-5E8A60434285}" dt="2018-06-08T19:30:14.674" v="290" actId="14100"/>
        <pc:sldMkLst>
          <pc:docMk/>
          <pc:sldMk cId="26468445" sldId="271"/>
        </pc:sldMkLst>
        <pc:spChg chg="del">
          <ac:chgData name="Hash, Kate" userId="a9390af0-2552-4d48-8567-42adefa95293" providerId="ADAL" clId="{791EE368-FA8E-C543-BD0B-5E8A60434285}" dt="2018-06-08T19:29:20.013" v="277" actId="478"/>
          <ac:spMkLst>
            <pc:docMk/>
            <pc:sldMk cId="26468445" sldId="271"/>
            <ac:spMk id="2" creationId="{444823DB-8513-40ED-89D3-51A374082853}"/>
          </ac:spMkLst>
        </pc:spChg>
        <pc:spChg chg="mod">
          <ac:chgData name="Hash, Kate" userId="a9390af0-2552-4d48-8567-42adefa95293" providerId="ADAL" clId="{791EE368-FA8E-C543-BD0B-5E8A60434285}" dt="2018-06-08T19:30:14.674" v="290" actId="14100"/>
          <ac:spMkLst>
            <pc:docMk/>
            <pc:sldMk cId="26468445" sldId="271"/>
            <ac:spMk id="3" creationId="{4EF467BA-6EA9-4EF5-93FE-74ACD80CDCFB}"/>
          </ac:spMkLst>
        </pc:spChg>
        <pc:spChg chg="add del mod">
          <ac:chgData name="Hash, Kate" userId="a9390af0-2552-4d48-8567-42adefa95293" providerId="ADAL" clId="{791EE368-FA8E-C543-BD0B-5E8A60434285}" dt="2018-06-08T19:29:21.287" v="278" actId="478"/>
          <ac:spMkLst>
            <pc:docMk/>
            <pc:sldMk cId="26468445" sldId="271"/>
            <ac:spMk id="5" creationId="{A582C28F-DBAC-5C48-B5A7-DBEC1ED3738B}"/>
          </ac:spMkLst>
        </pc:spChg>
        <pc:spChg chg="mod topLvl">
          <ac:chgData name="Hash, Kate" userId="a9390af0-2552-4d48-8567-42adefa95293" providerId="ADAL" clId="{791EE368-FA8E-C543-BD0B-5E8A60434285}" dt="2018-06-08T19:30:00.131" v="285" actId="14100"/>
          <ac:spMkLst>
            <pc:docMk/>
            <pc:sldMk cId="26468445" sldId="271"/>
            <ac:spMk id="7" creationId="{89B9CFD9-463E-6247-85AB-29B5C8FCC88F}"/>
          </ac:spMkLst>
        </pc:spChg>
        <pc:spChg chg="mod topLvl">
          <ac:chgData name="Hash, Kate" userId="a9390af0-2552-4d48-8567-42adefa95293" providerId="ADAL" clId="{791EE368-FA8E-C543-BD0B-5E8A60434285}" dt="2018-06-08T19:30:07.990" v="287" actId="1076"/>
          <ac:spMkLst>
            <pc:docMk/>
            <pc:sldMk cId="26468445" sldId="271"/>
            <ac:spMk id="9" creationId="{6FCCF49E-277D-1D4D-9C1B-5E75B79F0755}"/>
          </ac:spMkLst>
        </pc:spChg>
        <pc:grpChg chg="add del mod">
          <ac:chgData name="Hash, Kate" userId="a9390af0-2552-4d48-8567-42adefa95293" providerId="ADAL" clId="{791EE368-FA8E-C543-BD0B-5E8A60434285}" dt="2018-06-08T19:29:53.281" v="283" actId="165"/>
          <ac:grpSpMkLst>
            <pc:docMk/>
            <pc:sldMk cId="26468445" sldId="271"/>
            <ac:grpSpMk id="6" creationId="{9AB7A1EC-DFD2-8F48-8FF6-97C1355AE920}"/>
          </ac:grpSpMkLst>
        </pc:grpChg>
        <pc:picChg chg="mod topLvl">
          <ac:chgData name="Hash, Kate" userId="a9390af0-2552-4d48-8567-42adefa95293" providerId="ADAL" clId="{791EE368-FA8E-C543-BD0B-5E8A60434285}" dt="2018-06-08T19:30:03.819" v="286" actId="1076"/>
          <ac:picMkLst>
            <pc:docMk/>
            <pc:sldMk cId="26468445" sldId="271"/>
            <ac:picMk id="8" creationId="{B1DD766C-A438-A544-A585-5913468B9258}"/>
          </ac:picMkLst>
        </pc:picChg>
      </pc:sldChg>
      <pc:sldChg chg="addSp delSp modSp">
        <pc:chgData name="Hash, Kate" userId="a9390af0-2552-4d48-8567-42adefa95293" providerId="ADAL" clId="{791EE368-FA8E-C543-BD0B-5E8A60434285}" dt="2018-06-08T19:44:08.463" v="485" actId="27636"/>
        <pc:sldMkLst>
          <pc:docMk/>
          <pc:sldMk cId="1428554945" sldId="272"/>
        </pc:sldMkLst>
        <pc:spChg chg="del">
          <ac:chgData name="Hash, Kate" userId="a9390af0-2552-4d48-8567-42adefa95293" providerId="ADAL" clId="{791EE368-FA8E-C543-BD0B-5E8A60434285}" dt="2018-06-08T19:31:57.731" v="316" actId="478"/>
          <ac:spMkLst>
            <pc:docMk/>
            <pc:sldMk cId="1428554945" sldId="272"/>
            <ac:spMk id="2" creationId="{9AFE73D7-E2CC-49D4-A0F0-30108C41754D}"/>
          </ac:spMkLst>
        </pc:spChg>
        <pc:spChg chg="mod">
          <ac:chgData name="Hash, Kate" userId="a9390af0-2552-4d48-8567-42adefa95293" providerId="ADAL" clId="{791EE368-FA8E-C543-BD0B-5E8A60434285}" dt="2018-06-08T19:44:08.463" v="485" actId="27636"/>
          <ac:spMkLst>
            <pc:docMk/>
            <pc:sldMk cId="1428554945" sldId="272"/>
            <ac:spMk id="3" creationId="{C9A3F7D9-0622-45D5-B2EA-DF80092BB5DF}"/>
          </ac:spMkLst>
        </pc:spChg>
        <pc:spChg chg="add del mod">
          <ac:chgData name="Hash, Kate" userId="a9390af0-2552-4d48-8567-42adefa95293" providerId="ADAL" clId="{791EE368-FA8E-C543-BD0B-5E8A60434285}" dt="2018-06-08T19:31:58.928" v="317" actId="478"/>
          <ac:spMkLst>
            <pc:docMk/>
            <pc:sldMk cId="1428554945" sldId="272"/>
            <ac:spMk id="5" creationId="{2066D53A-AF49-9041-A81B-583D269BCDDC}"/>
          </ac:spMkLst>
        </pc:spChg>
        <pc:spChg chg="add">
          <ac:chgData name="Hash, Kate" userId="a9390af0-2552-4d48-8567-42adefa95293" providerId="ADAL" clId="{791EE368-FA8E-C543-BD0B-5E8A60434285}" dt="2018-06-08T19:32:00.201" v="318"/>
          <ac:spMkLst>
            <pc:docMk/>
            <pc:sldMk cId="1428554945" sldId="272"/>
            <ac:spMk id="6" creationId="{649C201B-7E26-4746-ACD3-BBBE619EC55C}"/>
          </ac:spMkLst>
        </pc:spChg>
        <pc:spChg chg="add">
          <ac:chgData name="Hash, Kate" userId="a9390af0-2552-4d48-8567-42adefa95293" providerId="ADAL" clId="{791EE368-FA8E-C543-BD0B-5E8A60434285}" dt="2018-06-08T19:32:00.201" v="318"/>
          <ac:spMkLst>
            <pc:docMk/>
            <pc:sldMk cId="1428554945" sldId="272"/>
            <ac:spMk id="8" creationId="{E70F9A33-D5EB-3741-9E67-7C1C4BA599D6}"/>
          </ac:spMkLst>
        </pc:spChg>
        <pc:spChg chg="add mod">
          <ac:chgData name="Hash, Kate" userId="a9390af0-2552-4d48-8567-42adefa95293" providerId="ADAL" clId="{791EE368-FA8E-C543-BD0B-5E8A60434285}" dt="2018-06-08T19:32:31.955" v="329" actId="27636"/>
          <ac:spMkLst>
            <pc:docMk/>
            <pc:sldMk cId="1428554945" sldId="272"/>
            <ac:spMk id="9" creationId="{C7E6C2B5-748D-1740-9137-A71506166A53}"/>
          </ac:spMkLst>
        </pc:spChg>
        <pc:picChg chg="add">
          <ac:chgData name="Hash, Kate" userId="a9390af0-2552-4d48-8567-42adefa95293" providerId="ADAL" clId="{791EE368-FA8E-C543-BD0B-5E8A60434285}" dt="2018-06-08T19:32:00.201" v="318"/>
          <ac:picMkLst>
            <pc:docMk/>
            <pc:sldMk cId="1428554945" sldId="272"/>
            <ac:picMk id="7" creationId="{EA3B36B3-C5B8-AD44-8CBA-E6F09D54475C}"/>
          </ac:picMkLst>
        </pc:picChg>
      </pc:sldChg>
      <pc:sldChg chg="addSp delSp modSp addAnim delAnim modAnim">
        <pc:chgData name="Hash, Kate" userId="a9390af0-2552-4d48-8567-42adefa95293" providerId="ADAL" clId="{791EE368-FA8E-C543-BD0B-5E8A60434285}" dt="2018-06-08T19:35:01.835" v="379" actId="1035"/>
        <pc:sldMkLst>
          <pc:docMk/>
          <pc:sldMk cId="1931398063" sldId="273"/>
        </pc:sldMkLst>
        <pc:spChg chg="del">
          <ac:chgData name="Hash, Kate" userId="a9390af0-2552-4d48-8567-42adefa95293" providerId="ADAL" clId="{791EE368-FA8E-C543-BD0B-5E8A60434285}" dt="2018-06-08T19:33:26.087" v="338" actId="478"/>
          <ac:spMkLst>
            <pc:docMk/>
            <pc:sldMk cId="1931398063" sldId="273"/>
            <ac:spMk id="2" creationId="{4291C7C5-70C4-490C-8BA1-0D51EEC4B8DA}"/>
          </ac:spMkLst>
        </pc:spChg>
        <pc:spChg chg="mod">
          <ac:chgData name="Hash, Kate" userId="a9390af0-2552-4d48-8567-42adefa95293" providerId="ADAL" clId="{791EE368-FA8E-C543-BD0B-5E8A60434285}" dt="2018-06-08T19:33:39.277" v="343" actId="14100"/>
          <ac:spMkLst>
            <pc:docMk/>
            <pc:sldMk cId="1931398063" sldId="273"/>
            <ac:spMk id="3" creationId="{39C84D59-6FDD-4F58-B2C2-7D22A8A0A67C}"/>
          </ac:spMkLst>
        </pc:spChg>
        <pc:spChg chg="add del mod">
          <ac:chgData name="Hash, Kate" userId="a9390af0-2552-4d48-8567-42adefa95293" providerId="ADAL" clId="{791EE368-FA8E-C543-BD0B-5E8A60434285}" dt="2018-06-08T19:33:28.336" v="339" actId="478"/>
          <ac:spMkLst>
            <pc:docMk/>
            <pc:sldMk cId="1931398063" sldId="273"/>
            <ac:spMk id="5" creationId="{086BDC9B-42E3-D746-ABE7-9D2959C0E35F}"/>
          </ac:spMkLst>
        </pc:spChg>
        <pc:spChg chg="add del">
          <ac:chgData name="Hash, Kate" userId="a9390af0-2552-4d48-8567-42adefa95293" providerId="ADAL" clId="{791EE368-FA8E-C543-BD0B-5E8A60434285}" dt="2018-06-08T19:33:31.013" v="341" actId="478"/>
          <ac:spMkLst>
            <pc:docMk/>
            <pc:sldMk cId="1931398063" sldId="273"/>
            <ac:spMk id="6" creationId="{92875F19-DF85-3643-A428-B7DA8B2F0942}"/>
          </ac:spMkLst>
        </pc:spChg>
        <pc:spChg chg="add">
          <ac:chgData name="Hash, Kate" userId="a9390af0-2552-4d48-8567-42adefa95293" providerId="ADAL" clId="{791EE368-FA8E-C543-BD0B-5E8A60434285}" dt="2018-06-08T19:33:36.575" v="342"/>
          <ac:spMkLst>
            <pc:docMk/>
            <pc:sldMk cId="1931398063" sldId="273"/>
            <ac:spMk id="7" creationId="{29D7146B-F594-3C4E-AB40-C5507927C4FE}"/>
          </ac:spMkLst>
        </pc:spChg>
        <pc:spChg chg="add del">
          <ac:chgData name="Hash, Kate" userId="a9390af0-2552-4d48-8567-42adefa95293" providerId="ADAL" clId="{791EE368-FA8E-C543-BD0B-5E8A60434285}" dt="2018-06-08T19:34:06.631" v="347" actId="478"/>
          <ac:spMkLst>
            <pc:docMk/>
            <pc:sldMk cId="1931398063" sldId="273"/>
            <ac:spMk id="9" creationId="{395055AC-3EBC-1647-A510-9982F42215B8}"/>
          </ac:spMkLst>
        </pc:spChg>
        <pc:spChg chg="del mod topLvl">
          <ac:chgData name="Hash, Kate" userId="a9390af0-2552-4d48-8567-42adefa95293" providerId="ADAL" clId="{791EE368-FA8E-C543-BD0B-5E8A60434285}" dt="2018-06-08T19:34:16.849" v="353" actId="478"/>
          <ac:spMkLst>
            <pc:docMk/>
            <pc:sldMk cId="1931398063" sldId="273"/>
            <ac:spMk id="11" creationId="{1F4F17AA-39EF-F94F-A7DD-FCD4F0746733}"/>
          </ac:spMkLst>
        </pc:spChg>
        <pc:spChg chg="mod topLvl">
          <ac:chgData name="Hash, Kate" userId="a9390af0-2552-4d48-8567-42adefa95293" providerId="ADAL" clId="{791EE368-FA8E-C543-BD0B-5E8A60434285}" dt="2018-06-08T19:35:01.835" v="379" actId="1035"/>
          <ac:spMkLst>
            <pc:docMk/>
            <pc:sldMk cId="1931398063" sldId="273"/>
            <ac:spMk id="12" creationId="{8E5F3E67-416E-C04E-895E-F12232CC0005}"/>
          </ac:spMkLst>
        </pc:spChg>
        <pc:grpChg chg="add del">
          <ac:chgData name="Hash, Kate" userId="a9390af0-2552-4d48-8567-42adefa95293" providerId="ADAL" clId="{791EE368-FA8E-C543-BD0B-5E8A60434285}" dt="2018-06-08T19:34:14.392" v="352" actId="165"/>
          <ac:grpSpMkLst>
            <pc:docMk/>
            <pc:sldMk cId="1931398063" sldId="273"/>
            <ac:grpSpMk id="10" creationId="{7AD00341-BEBC-9340-9638-16178895130A}"/>
          </ac:grpSpMkLst>
        </pc:grpChg>
        <pc:picChg chg="add del">
          <ac:chgData name="Hash, Kate" userId="a9390af0-2552-4d48-8567-42adefa95293" providerId="ADAL" clId="{791EE368-FA8E-C543-BD0B-5E8A60434285}" dt="2018-06-08T19:34:08.124" v="348" actId="478"/>
          <ac:picMkLst>
            <pc:docMk/>
            <pc:sldMk cId="1931398063" sldId="273"/>
            <ac:picMk id="8" creationId="{FF19D6EF-4BA9-3A48-BAF2-3EC65ABAAA04}"/>
          </ac:picMkLst>
        </pc:picChg>
        <pc:picChg chg="mod topLvl">
          <ac:chgData name="Hash, Kate" userId="a9390af0-2552-4d48-8567-42adefa95293" providerId="ADAL" clId="{791EE368-FA8E-C543-BD0B-5E8A60434285}" dt="2018-06-08T19:34:22.659" v="364" actId="1036"/>
          <ac:picMkLst>
            <pc:docMk/>
            <pc:sldMk cId="1931398063" sldId="273"/>
            <ac:picMk id="13" creationId="{9C3D3860-B7DD-CF40-A739-20058253306D}"/>
          </ac:picMkLst>
        </pc:picChg>
      </pc:sldChg>
      <pc:sldChg chg="addSp delSp modSp modAnim">
        <pc:chgData name="Hash, Kate" userId="a9390af0-2552-4d48-8567-42adefa95293" providerId="ADAL" clId="{791EE368-FA8E-C543-BD0B-5E8A60434285}" dt="2018-06-08T19:37:02.036" v="434" actId="20577"/>
        <pc:sldMkLst>
          <pc:docMk/>
          <pc:sldMk cId="1113832999" sldId="274"/>
        </pc:sldMkLst>
        <pc:spChg chg="del">
          <ac:chgData name="Hash, Kate" userId="a9390af0-2552-4d48-8567-42adefa95293" providerId="ADAL" clId="{791EE368-FA8E-C543-BD0B-5E8A60434285}" dt="2018-06-08T19:35:10.453" v="380" actId="478"/>
          <ac:spMkLst>
            <pc:docMk/>
            <pc:sldMk cId="1113832999" sldId="274"/>
            <ac:spMk id="2" creationId="{570A7161-8C4D-4B9C-9580-59893058BA28}"/>
          </ac:spMkLst>
        </pc:spChg>
        <pc:spChg chg="mod">
          <ac:chgData name="Hash, Kate" userId="a9390af0-2552-4d48-8567-42adefa95293" providerId="ADAL" clId="{791EE368-FA8E-C543-BD0B-5E8A60434285}" dt="2018-06-08T19:37:02.036" v="434" actId="20577"/>
          <ac:spMkLst>
            <pc:docMk/>
            <pc:sldMk cId="1113832999" sldId="274"/>
            <ac:spMk id="3" creationId="{AB41C6D8-A8A2-408B-B4DB-8C3E4712E18D}"/>
          </ac:spMkLst>
        </pc:spChg>
        <pc:spChg chg="add del mod">
          <ac:chgData name="Hash, Kate" userId="a9390af0-2552-4d48-8567-42adefa95293" providerId="ADAL" clId="{791EE368-FA8E-C543-BD0B-5E8A60434285}" dt="2018-06-08T19:35:13.055" v="382" actId="478"/>
          <ac:spMkLst>
            <pc:docMk/>
            <pc:sldMk cId="1113832999" sldId="274"/>
            <ac:spMk id="5" creationId="{3655EFED-B23C-9F46-BE3E-E637B533CDFB}"/>
          </ac:spMkLst>
        </pc:spChg>
        <pc:spChg chg="add">
          <ac:chgData name="Hash, Kate" userId="a9390af0-2552-4d48-8567-42adefa95293" providerId="ADAL" clId="{791EE368-FA8E-C543-BD0B-5E8A60434285}" dt="2018-06-08T19:35:11.055" v="381"/>
          <ac:spMkLst>
            <pc:docMk/>
            <pc:sldMk cId="1113832999" sldId="274"/>
            <ac:spMk id="6" creationId="{FC06C522-CA52-A149-8A22-E24C7F3958EF}"/>
          </ac:spMkLst>
        </pc:spChg>
        <pc:spChg chg="add del">
          <ac:chgData name="Hash, Kate" userId="a9390af0-2552-4d48-8567-42adefa95293" providerId="ADAL" clId="{791EE368-FA8E-C543-BD0B-5E8A60434285}" dt="2018-06-08T19:35:46.463" v="392" actId="478"/>
          <ac:spMkLst>
            <pc:docMk/>
            <pc:sldMk cId="1113832999" sldId="274"/>
            <ac:spMk id="7" creationId="{6E452B79-5EBB-1142-8087-BBB7E303635D}"/>
          </ac:spMkLst>
        </pc:spChg>
        <pc:spChg chg="del mod topLvl">
          <ac:chgData name="Hash, Kate" userId="a9390af0-2552-4d48-8567-42adefa95293" providerId="ADAL" clId="{791EE368-FA8E-C543-BD0B-5E8A60434285}" dt="2018-06-08T19:35:58.475" v="397" actId="478"/>
          <ac:spMkLst>
            <pc:docMk/>
            <pc:sldMk cId="1113832999" sldId="274"/>
            <ac:spMk id="10" creationId="{79EBB1A3-D19C-A842-BF24-272465E7C233}"/>
          </ac:spMkLst>
        </pc:spChg>
        <pc:spChg chg="del mod topLvl">
          <ac:chgData name="Hash, Kate" userId="a9390af0-2552-4d48-8567-42adefa95293" providerId="ADAL" clId="{791EE368-FA8E-C543-BD0B-5E8A60434285}" dt="2018-06-08T19:35:57.638" v="396" actId="478"/>
          <ac:spMkLst>
            <pc:docMk/>
            <pc:sldMk cId="1113832999" sldId="274"/>
            <ac:spMk id="11" creationId="{3DF92829-65A1-A545-91FC-C271338FAC1B}"/>
          </ac:spMkLst>
        </pc:spChg>
        <pc:spChg chg="add mod">
          <ac:chgData name="Hash, Kate" userId="a9390af0-2552-4d48-8567-42adefa95293" providerId="ADAL" clId="{791EE368-FA8E-C543-BD0B-5E8A60434285}" dt="2018-06-08T19:35:52.346" v="394" actId="1076"/>
          <ac:spMkLst>
            <pc:docMk/>
            <pc:sldMk cId="1113832999" sldId="274"/>
            <ac:spMk id="13" creationId="{17462AE9-C750-B040-ADFF-E6DD7752CB4E}"/>
          </ac:spMkLst>
        </pc:spChg>
        <pc:spChg chg="add del mod">
          <ac:chgData name="Hash, Kate" userId="a9390af0-2552-4d48-8567-42adefa95293" providerId="ADAL" clId="{791EE368-FA8E-C543-BD0B-5E8A60434285}" dt="2018-06-08T19:35:58.527" v="399"/>
          <ac:spMkLst>
            <pc:docMk/>
            <pc:sldMk cId="1113832999" sldId="274"/>
            <ac:spMk id="15" creationId="{074CDE53-B3A6-4640-9A4A-CB2088D5F752}"/>
          </ac:spMkLst>
        </pc:spChg>
        <pc:grpChg chg="add del">
          <ac:chgData name="Hash, Kate" userId="a9390af0-2552-4d48-8567-42adefa95293" providerId="ADAL" clId="{791EE368-FA8E-C543-BD0B-5E8A60434285}" dt="2018-06-08T19:35:40.584" v="391" actId="165"/>
          <ac:grpSpMkLst>
            <pc:docMk/>
            <pc:sldMk cId="1113832999" sldId="274"/>
            <ac:grpSpMk id="9" creationId="{2D8D14AA-3DC3-5846-838C-DCC90B97D15B}"/>
          </ac:grpSpMkLst>
        </pc:grpChg>
        <pc:picChg chg="add del">
          <ac:chgData name="Hash, Kate" userId="a9390af0-2552-4d48-8567-42adefa95293" providerId="ADAL" clId="{791EE368-FA8E-C543-BD0B-5E8A60434285}" dt="2018-06-08T19:35:46.463" v="392" actId="478"/>
          <ac:picMkLst>
            <pc:docMk/>
            <pc:sldMk cId="1113832999" sldId="274"/>
            <ac:picMk id="8" creationId="{927FB161-F869-F24C-A6AF-869F96586898}"/>
          </ac:picMkLst>
        </pc:picChg>
        <pc:picChg chg="del mod topLvl">
          <ac:chgData name="Hash, Kate" userId="a9390af0-2552-4d48-8567-42adefa95293" providerId="ADAL" clId="{791EE368-FA8E-C543-BD0B-5E8A60434285}" dt="2018-06-08T19:35:57.638" v="396" actId="478"/>
          <ac:picMkLst>
            <pc:docMk/>
            <pc:sldMk cId="1113832999" sldId="274"/>
            <ac:picMk id="12" creationId="{75C0E71D-1F3A-C346-A291-A652D91846BE}"/>
          </ac:picMkLst>
        </pc:picChg>
        <pc:picChg chg="add mod">
          <ac:chgData name="Hash, Kate" userId="a9390af0-2552-4d48-8567-42adefa95293" providerId="ADAL" clId="{791EE368-FA8E-C543-BD0B-5E8A60434285}" dt="2018-06-08T19:35:52.346" v="394" actId="1076"/>
          <ac:picMkLst>
            <pc:docMk/>
            <pc:sldMk cId="1113832999" sldId="274"/>
            <ac:picMk id="14" creationId="{A539F4CB-EA91-9549-993C-48749480FE2B}"/>
          </ac:picMkLst>
        </pc:picChg>
      </pc:sldChg>
      <pc:sldChg chg="addSp delSp modSp">
        <pc:chgData name="Hash, Kate" userId="a9390af0-2552-4d48-8567-42adefa95293" providerId="ADAL" clId="{791EE368-FA8E-C543-BD0B-5E8A60434285}" dt="2018-06-08T19:42:41.312" v="474" actId="1076"/>
        <pc:sldMkLst>
          <pc:docMk/>
          <pc:sldMk cId="1017649930" sldId="276"/>
        </pc:sldMkLst>
        <pc:spChg chg="mod">
          <ac:chgData name="Hash, Kate" userId="a9390af0-2552-4d48-8567-42adefa95293" providerId="ADAL" clId="{791EE368-FA8E-C543-BD0B-5E8A60434285}" dt="2018-06-08T19:42:41.312" v="474" actId="1076"/>
          <ac:spMkLst>
            <pc:docMk/>
            <pc:sldMk cId="1017649930" sldId="276"/>
            <ac:spMk id="2" creationId="{46415494-ED83-2245-9B62-6E4E48E13050}"/>
          </ac:spMkLst>
        </pc:spChg>
        <pc:spChg chg="del">
          <ac:chgData name="Hash, Kate" userId="a9390af0-2552-4d48-8567-42adefa95293" providerId="ADAL" clId="{791EE368-FA8E-C543-BD0B-5E8A60434285}" dt="2018-06-08T19:42:31.310" v="471"/>
          <ac:spMkLst>
            <pc:docMk/>
            <pc:sldMk cId="1017649930" sldId="276"/>
            <ac:spMk id="3" creationId="{9EE8B501-E351-DD4E-9B78-DF5A235895E7}"/>
          </ac:spMkLst>
        </pc:spChg>
        <pc:spChg chg="add del mod">
          <ac:chgData name="Hash, Kate" userId="a9390af0-2552-4d48-8567-42adefa95293" providerId="ADAL" clId="{791EE368-FA8E-C543-BD0B-5E8A60434285}" dt="2018-06-08T19:42:35.573" v="472" actId="478"/>
          <ac:spMkLst>
            <pc:docMk/>
            <pc:sldMk cId="1017649930" sldId="276"/>
            <ac:spMk id="4" creationId="{226EF3F3-1380-EF42-B2AD-6BA6249627A5}"/>
          </ac:spMkLst>
        </pc:spChg>
      </pc:sldChg>
      <pc:sldChg chg="modSp">
        <pc:chgData name="Hash, Kate" userId="a9390af0-2552-4d48-8567-42adefa95293" providerId="ADAL" clId="{791EE368-FA8E-C543-BD0B-5E8A60434285}" dt="2018-06-08T19:41:46.219" v="467" actId="113"/>
        <pc:sldMkLst>
          <pc:docMk/>
          <pc:sldMk cId="3709524735" sldId="277"/>
        </pc:sldMkLst>
        <pc:spChg chg="mod">
          <ac:chgData name="Hash, Kate" userId="a9390af0-2552-4d48-8567-42adefa95293" providerId="ADAL" clId="{791EE368-FA8E-C543-BD0B-5E8A60434285}" dt="2018-06-08T19:41:46.219" v="467" actId="113"/>
          <ac:spMkLst>
            <pc:docMk/>
            <pc:sldMk cId="3709524735" sldId="277"/>
            <ac:spMk id="2" creationId="{A2205F18-6828-C345-ABDC-8A946E782E2B}"/>
          </ac:spMkLst>
        </pc:spChg>
      </pc:sldChg>
    </pc:docChg>
  </pc:docChgLst>
  <pc:docChgLst>
    <pc:chgData name="Hash, Kate" userId="S::hashk@ad.unc.edu::a9390af0-2552-4d48-8567-42adefa95293" providerId="AD" clId="Web-{6E9E50AE-9CB3-4468-90C1-24D410A7B27A}"/>
    <pc:docChg chg="modSld">
      <pc:chgData name="Hash, Kate" userId="S::hashk@ad.unc.edu::a9390af0-2552-4d48-8567-42adefa95293" providerId="AD" clId="Web-{6E9E50AE-9CB3-4468-90C1-24D410A7B27A}" dt="2018-06-12T17:47:14.624" v="89" actId="20577"/>
      <pc:docMkLst>
        <pc:docMk/>
      </pc:docMkLst>
      <pc:sldChg chg="modSp">
        <pc:chgData name="Hash, Kate" userId="S::hashk@ad.unc.edu::a9390af0-2552-4d48-8567-42adefa95293" providerId="AD" clId="Web-{6E9E50AE-9CB3-4468-90C1-24D410A7B27A}" dt="2018-06-12T17:47:12.796" v="87" actId="20577"/>
        <pc:sldMkLst>
          <pc:docMk/>
          <pc:sldMk cId="3254902618" sldId="260"/>
        </pc:sldMkLst>
        <pc:spChg chg="mod">
          <ac:chgData name="Hash, Kate" userId="S::hashk@ad.unc.edu::a9390af0-2552-4d48-8567-42adefa95293" providerId="AD" clId="Web-{6E9E50AE-9CB3-4468-90C1-24D410A7B27A}" dt="2018-06-12T17:47:12.796" v="87" actId="20577"/>
          <ac:spMkLst>
            <pc:docMk/>
            <pc:sldMk cId="3254902618" sldId="260"/>
            <ac:spMk id="3" creationId="{C9A3F7D9-0622-45D5-B2EA-DF80092BB5DF}"/>
          </ac:spMkLst>
        </pc:spChg>
      </pc:sldChg>
      <pc:sldChg chg="modSp">
        <pc:chgData name="Hash, Kate" userId="S::hashk@ad.unc.edu::a9390af0-2552-4d48-8567-42adefa95293" providerId="AD" clId="Web-{6E9E50AE-9CB3-4468-90C1-24D410A7B27A}" dt="2018-06-12T17:46:09.763" v="64" actId="20577"/>
        <pc:sldMkLst>
          <pc:docMk/>
          <pc:sldMk cId="26468445" sldId="271"/>
        </pc:sldMkLst>
        <pc:spChg chg="mod">
          <ac:chgData name="Hash, Kate" userId="S::hashk@ad.unc.edu::a9390af0-2552-4d48-8567-42adefa95293" providerId="AD" clId="Web-{6E9E50AE-9CB3-4468-90C1-24D410A7B27A}" dt="2018-06-12T17:46:09.763" v="64" actId="20577"/>
          <ac:spMkLst>
            <pc:docMk/>
            <pc:sldMk cId="26468445" sldId="271"/>
            <ac:spMk id="3" creationId="{4EF467BA-6EA9-4EF5-93FE-74ACD80CDCFB}"/>
          </ac:spMkLst>
        </pc:spChg>
      </pc:sldChg>
      <pc:sldChg chg="modSp">
        <pc:chgData name="Hash, Kate" userId="S::hashk@ad.unc.edu::a9390af0-2552-4d48-8567-42adefa95293" providerId="AD" clId="Web-{6E9E50AE-9CB3-4468-90C1-24D410A7B27A}" dt="2018-06-12T17:45:40.262" v="50" actId="20577"/>
        <pc:sldMkLst>
          <pc:docMk/>
          <pc:sldMk cId="3709524735" sldId="277"/>
        </pc:sldMkLst>
        <pc:spChg chg="mod">
          <ac:chgData name="Hash, Kate" userId="S::hashk@ad.unc.edu::a9390af0-2552-4d48-8567-42adefa95293" providerId="AD" clId="Web-{6E9E50AE-9CB3-4468-90C1-24D410A7B27A}" dt="2018-06-12T17:45:40.262" v="50" actId="20577"/>
          <ac:spMkLst>
            <pc:docMk/>
            <pc:sldMk cId="3709524735" sldId="277"/>
            <ac:spMk id="3" creationId="{94253195-207D-3B44-89AF-283A34552DC4}"/>
          </ac:spMkLst>
        </pc:spChg>
      </pc:sldChg>
    </pc:docChg>
  </pc:docChgLst>
  <pc:docChgLst>
    <pc:chgData name="Reynolds, Candace" userId="598fc091-0b41-489b-a9fd-c2a63ddb0ba7" providerId="ADAL" clId="{D9709D0F-01F1-4EE8-9FC9-AA1BA955B14A}"/>
    <pc:docChg chg="undo redo custSel addSld modSld">
      <pc:chgData name="Reynolds, Candace" userId="598fc091-0b41-489b-a9fd-c2a63ddb0ba7" providerId="ADAL" clId="{D9709D0F-01F1-4EE8-9FC9-AA1BA955B14A}" dt="2018-08-08T20:10:31.946" v="393" actId="15"/>
      <pc:docMkLst>
        <pc:docMk/>
      </pc:docMkLst>
      <pc:sldChg chg="modSp">
        <pc:chgData name="Reynolds, Candace" userId="598fc091-0b41-489b-a9fd-c2a63ddb0ba7" providerId="ADAL" clId="{D9709D0F-01F1-4EE8-9FC9-AA1BA955B14A}" dt="2018-08-08T20:02:23.902" v="104" actId="20577"/>
        <pc:sldMkLst>
          <pc:docMk/>
          <pc:sldMk cId="3241211534" sldId="258"/>
        </pc:sldMkLst>
        <pc:spChg chg="mod">
          <ac:chgData name="Reynolds, Candace" userId="598fc091-0b41-489b-a9fd-c2a63ddb0ba7" providerId="ADAL" clId="{D9709D0F-01F1-4EE8-9FC9-AA1BA955B14A}" dt="2018-08-08T20:02:23.902" v="104" actId="20577"/>
          <ac:spMkLst>
            <pc:docMk/>
            <pc:sldMk cId="3241211534" sldId="258"/>
            <ac:spMk id="3" creationId="{4EF467BA-6EA9-4EF5-93FE-74ACD80CDCFB}"/>
          </ac:spMkLst>
        </pc:spChg>
      </pc:sldChg>
      <pc:sldChg chg="modSp">
        <pc:chgData name="Reynolds, Candace" userId="598fc091-0b41-489b-a9fd-c2a63ddb0ba7" providerId="ADAL" clId="{D9709D0F-01F1-4EE8-9FC9-AA1BA955B14A}" dt="2018-08-08T20:04:03.596" v="176" actId="20577"/>
        <pc:sldMkLst>
          <pc:docMk/>
          <pc:sldMk cId="2451038725" sldId="261"/>
        </pc:sldMkLst>
        <pc:spChg chg="mod">
          <ac:chgData name="Reynolds, Candace" userId="598fc091-0b41-489b-a9fd-c2a63ddb0ba7" providerId="ADAL" clId="{D9709D0F-01F1-4EE8-9FC9-AA1BA955B14A}" dt="2018-08-08T20:04:03.596" v="176" actId="20577"/>
          <ac:spMkLst>
            <pc:docMk/>
            <pc:sldMk cId="2451038725" sldId="261"/>
            <ac:spMk id="3" creationId="{39C84D59-6FDD-4F58-B2C2-7D22A8A0A67C}"/>
          </ac:spMkLst>
        </pc:spChg>
      </pc:sldChg>
      <pc:sldChg chg="modSp">
        <pc:chgData name="Reynolds, Candace" userId="598fc091-0b41-489b-a9fd-c2a63ddb0ba7" providerId="ADAL" clId="{D9709D0F-01F1-4EE8-9FC9-AA1BA955B14A}" dt="2018-08-08T20:08:30.764" v="314" actId="20577"/>
        <pc:sldMkLst>
          <pc:docMk/>
          <pc:sldMk cId="17235926" sldId="263"/>
        </pc:sldMkLst>
        <pc:spChg chg="mod">
          <ac:chgData name="Reynolds, Candace" userId="598fc091-0b41-489b-a9fd-c2a63ddb0ba7" providerId="ADAL" clId="{D9709D0F-01F1-4EE8-9FC9-AA1BA955B14A}" dt="2018-08-08T20:08:30.764" v="314" actId="20577"/>
          <ac:spMkLst>
            <pc:docMk/>
            <pc:sldMk cId="17235926" sldId="263"/>
            <ac:spMk id="3" creationId="{AB41C6D8-A8A2-408B-B4DB-8C3E4712E18D}"/>
          </ac:spMkLst>
        </pc:spChg>
      </pc:sldChg>
      <pc:sldChg chg="modSp">
        <pc:chgData name="Reynolds, Candace" userId="598fc091-0b41-489b-a9fd-c2a63ddb0ba7" providerId="ADAL" clId="{D9709D0F-01F1-4EE8-9FC9-AA1BA955B14A}" dt="2018-08-08T20:09:56.588" v="364" actId="27636"/>
        <pc:sldMkLst>
          <pc:docMk/>
          <pc:sldMk cId="1626747238" sldId="265"/>
        </pc:sldMkLst>
        <pc:spChg chg="mod">
          <ac:chgData name="Reynolds, Candace" userId="598fc091-0b41-489b-a9fd-c2a63ddb0ba7" providerId="ADAL" clId="{D9709D0F-01F1-4EE8-9FC9-AA1BA955B14A}" dt="2018-08-08T20:09:56.588" v="364" actId="27636"/>
          <ac:spMkLst>
            <pc:docMk/>
            <pc:sldMk cId="1626747238" sldId="265"/>
            <ac:spMk id="5" creationId="{B9434667-0CD2-4B4A-AD55-9662EFA1D285}"/>
          </ac:spMkLst>
        </pc:spChg>
      </pc:sldChg>
      <pc:sldChg chg="modSp">
        <pc:chgData name="Reynolds, Candace" userId="598fc091-0b41-489b-a9fd-c2a63ddb0ba7" providerId="ADAL" clId="{D9709D0F-01F1-4EE8-9FC9-AA1BA955B14A}" dt="2018-08-08T20:10:31.946" v="393" actId="15"/>
        <pc:sldMkLst>
          <pc:docMk/>
          <pc:sldMk cId="3836492467" sldId="268"/>
        </pc:sldMkLst>
        <pc:spChg chg="mod">
          <ac:chgData name="Reynolds, Candace" userId="598fc091-0b41-489b-a9fd-c2a63ddb0ba7" providerId="ADAL" clId="{D9709D0F-01F1-4EE8-9FC9-AA1BA955B14A}" dt="2018-08-08T20:10:31.946" v="393" actId="15"/>
          <ac:spMkLst>
            <pc:docMk/>
            <pc:sldMk cId="3836492467" sldId="268"/>
            <ac:spMk id="5" creationId="{B9434667-0CD2-4B4A-AD55-9662EFA1D285}"/>
          </ac:spMkLst>
        </pc:spChg>
      </pc:sldChg>
      <pc:sldChg chg="modSp">
        <pc:chgData name="Reynolds, Candace" userId="598fc091-0b41-489b-a9fd-c2a63ddb0ba7" providerId="ADAL" clId="{D9709D0F-01F1-4EE8-9FC9-AA1BA955B14A}" dt="2018-08-08T20:03:29.242" v="163" actId="9"/>
        <pc:sldMkLst>
          <pc:docMk/>
          <pc:sldMk cId="1428554945" sldId="272"/>
        </pc:sldMkLst>
        <pc:spChg chg="mod">
          <ac:chgData name="Reynolds, Candace" userId="598fc091-0b41-489b-a9fd-c2a63ddb0ba7" providerId="ADAL" clId="{D9709D0F-01F1-4EE8-9FC9-AA1BA955B14A}" dt="2018-08-08T20:03:29.242" v="163" actId="9"/>
          <ac:spMkLst>
            <pc:docMk/>
            <pc:sldMk cId="1428554945" sldId="272"/>
            <ac:spMk id="3" creationId="{C9A3F7D9-0622-45D5-B2EA-DF80092BB5DF}"/>
          </ac:spMkLst>
        </pc:spChg>
      </pc:sldChg>
      <pc:sldChg chg="addSp delSp modSp add">
        <pc:chgData name="Reynolds, Candace" userId="598fc091-0b41-489b-a9fd-c2a63ddb0ba7" providerId="ADAL" clId="{D9709D0F-01F1-4EE8-9FC9-AA1BA955B14A}" dt="2018-08-08T20:02:02.554" v="79" actId="1035"/>
        <pc:sldMkLst>
          <pc:docMk/>
          <pc:sldMk cId="2744975539" sldId="278"/>
        </pc:sldMkLst>
        <pc:spChg chg="mod">
          <ac:chgData name="Reynolds, Candace" userId="598fc091-0b41-489b-a9fd-c2a63ddb0ba7" providerId="ADAL" clId="{D9709D0F-01F1-4EE8-9FC9-AA1BA955B14A}" dt="2018-08-08T20:00:32.493" v="52" actId="20577"/>
          <ac:spMkLst>
            <pc:docMk/>
            <pc:sldMk cId="2744975539" sldId="278"/>
            <ac:spMk id="2" creationId="{A2205F18-6828-C345-ABDC-8A946E782E2B}"/>
          </ac:spMkLst>
        </pc:spChg>
        <pc:spChg chg="mod">
          <ac:chgData name="Reynolds, Candace" userId="598fc091-0b41-489b-a9fd-c2a63ddb0ba7" providerId="ADAL" clId="{D9709D0F-01F1-4EE8-9FC9-AA1BA955B14A}" dt="2018-08-08T19:56:00.451" v="1" actId="6549"/>
          <ac:spMkLst>
            <pc:docMk/>
            <pc:sldMk cId="2744975539" sldId="278"/>
            <ac:spMk id="3" creationId="{94253195-207D-3B44-89AF-283A34552DC4}"/>
          </ac:spMkLst>
        </pc:spChg>
        <pc:spChg chg="add del mod">
          <ac:chgData name="Reynolds, Candace" userId="598fc091-0b41-489b-a9fd-c2a63ddb0ba7" providerId="ADAL" clId="{D9709D0F-01F1-4EE8-9FC9-AA1BA955B14A}" dt="2018-08-08T20:02:02.554" v="79" actId="1035"/>
          <ac:spMkLst>
            <pc:docMk/>
            <pc:sldMk cId="2744975539" sldId="278"/>
            <ac:spMk id="6" creationId="{543BF395-129C-48BD-B9F0-8E6AF0BC032A}"/>
          </ac:spMkLst>
        </pc:spChg>
        <pc:graphicFrameChg chg="del mod modGraphic">
          <ac:chgData name="Reynolds, Candace" userId="598fc091-0b41-489b-a9fd-c2a63ddb0ba7" providerId="ADAL" clId="{D9709D0F-01F1-4EE8-9FC9-AA1BA955B14A}" dt="2018-08-08T19:57:20.739" v="4" actId="478"/>
          <ac:graphicFrameMkLst>
            <pc:docMk/>
            <pc:sldMk cId="2744975539" sldId="278"/>
            <ac:graphicFrameMk id="4" creationId="{60F8C21A-BF9B-4EA9-961E-56890F06F11F}"/>
          </ac:graphicFrameMkLst>
        </pc:graphicFrameChg>
        <pc:graphicFrameChg chg="add del mod">
          <ac:chgData name="Reynolds, Candace" userId="598fc091-0b41-489b-a9fd-c2a63ddb0ba7" providerId="ADAL" clId="{D9709D0F-01F1-4EE8-9FC9-AA1BA955B14A}" dt="2018-08-08T19:57:31.339" v="10"/>
          <ac:graphicFrameMkLst>
            <pc:docMk/>
            <pc:sldMk cId="2744975539" sldId="278"/>
            <ac:graphicFrameMk id="7" creationId="{DF89BC3B-3046-4539-A8FC-15E438C58EE9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434D8-63B4-A04E-9548-91EDA8383C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6AEC7B-35CD-C44A-8F2A-C0AADEC987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D9098A-0474-0542-BD76-81B89F9CFC40}"/>
              </a:ext>
            </a:extLst>
          </p:cNvPr>
          <p:cNvSpPr/>
          <p:nvPr userDrawn="1"/>
        </p:nvSpPr>
        <p:spPr>
          <a:xfrm>
            <a:off x="0" y="6079787"/>
            <a:ext cx="12192000" cy="778213"/>
          </a:xfrm>
          <a:prstGeom prst="rect">
            <a:avLst/>
          </a:prstGeom>
          <a:solidFill>
            <a:srgbClr val="4B9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AB8AB10-8DD1-DE40-A982-047561855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May 2018 | </a:t>
            </a:r>
            <a:fld id="{C2D2EFCC-6E52-734B-9FAF-D9B39491F8C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76873-0BF9-2946-A5C4-B6E348CF12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76963"/>
            <a:ext cx="1793131" cy="49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8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806AA-31C4-43F5-9351-8D2738C55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69452-80C7-462D-BC41-B0858AD0C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154E4F-35F3-4069-8F72-77BFBB9F9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F1A124-7FC7-458D-8AA6-4013E0F74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A23C-F9CC-4663-B6CB-E9F632ADD6D2}" type="datetimeFigureOut">
              <a:rPr lang="en-US" smtClean="0"/>
              <a:t>8/13/18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91EAB0-A440-4966-9DC4-D3F3B4F9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A3FDCF-07F9-44A0-AF65-9E3576120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7731-AE6B-4519-B64E-266FD5687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0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80B6-CD93-4290-B087-CF7A6DBED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54CCA8-DCC7-4C30-98D2-D137EAB4B5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C9547C-DB9C-422F-805F-8BF3742D3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E5A66B-DE63-4DDC-AD3E-448BD36BD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A23C-F9CC-4663-B6CB-E9F632ADD6D2}" type="datetimeFigureOut">
              <a:rPr lang="en-US" smtClean="0"/>
              <a:t>8/13/18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D9B2F-1562-451C-B797-953D9F393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7B8AD5-213E-4499-9B85-2D82D186B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7731-AE6B-4519-B64E-266FD5687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41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29388-EBC1-4A48-AAB8-0DB441300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F032BA-0254-455E-869B-94D59ABB0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32F25-E649-4477-B161-B56306EAD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A23C-F9CC-4663-B6CB-E9F632ADD6D2}" type="datetimeFigureOut">
              <a:rPr lang="en-US" smtClean="0"/>
              <a:t>8/13/18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0A7EC-B3CD-47A4-BFEA-B990F8D0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F962E-054A-4A97-B0E7-284526BE0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7731-AE6B-4519-B64E-266FD5687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47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029100-D9AD-4BA6-BA89-1CA39F58C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CA2B93-3CFB-451D-B5E2-ECF2B2CB2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C70DE-D703-4451-B606-BECA213C4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A23C-F9CC-4663-B6CB-E9F632ADD6D2}" type="datetimeFigureOut">
              <a:rPr lang="en-US" smtClean="0"/>
              <a:t>8/13/18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3F3D-6FFB-474F-B9E8-F7A8B7696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DFD9A-6DA9-4F5E-8535-84483636D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7731-AE6B-4519-B64E-266FD5687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76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85C39CE-0AF4-AB4A-BD49-9243CC5BD93C}"/>
              </a:ext>
            </a:extLst>
          </p:cNvPr>
          <p:cNvSpPr/>
          <p:nvPr userDrawn="1"/>
        </p:nvSpPr>
        <p:spPr>
          <a:xfrm>
            <a:off x="0" y="6079787"/>
            <a:ext cx="12192000" cy="778213"/>
          </a:xfrm>
          <a:prstGeom prst="rect">
            <a:avLst/>
          </a:prstGeom>
          <a:solidFill>
            <a:srgbClr val="4B9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94B4CE-790B-8447-AAA9-244577A8F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5BBFF-76A9-7648-9F3B-0443C484B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7BCD0-A2D6-9F44-B5B6-EF805C6D8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May 2018 | </a:t>
            </a:r>
            <a:fld id="{C2D2EFCC-6E52-734B-9FAF-D9B39491F8C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E08551-60FA-9F4E-B9DA-03624E6EBF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176963"/>
            <a:ext cx="1793131" cy="49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64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96BA0-743D-4893-95CB-A33DF155B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8B2D64-340F-4F98-B9E3-77E40A3671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94824-21C8-437D-888F-BC040AD9F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A23C-F9CC-4663-B6CB-E9F632ADD6D2}" type="datetimeFigureOut">
              <a:rPr lang="en-US" smtClean="0"/>
              <a:t>8/13/18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FE989-7D82-4322-ABE9-C70E2812D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61CBF-7819-4F35-8B4F-5D172E54F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7731-AE6B-4519-B64E-266FD5687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11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5FC28-4D90-4270-B575-EEEAC893C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378C1-5AE2-417D-86BD-D6898E335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8165A-D008-4A0F-BE83-E0BDF54F3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A23C-F9CC-4663-B6CB-E9F632ADD6D2}" type="datetimeFigureOut">
              <a:rPr lang="en-US" smtClean="0"/>
              <a:t>8/13/18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34E8E-6035-4262-9358-C8634224B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D5C8D-51A3-4CEB-91D6-1ACD18D3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7731-AE6B-4519-B64E-266FD5687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BBA83-57F2-48F6-83F9-0432AB135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AC611C-E807-4793-A1E0-0E0F5032B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96FFC-B4B9-476E-BA76-577DF6833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A23C-F9CC-4663-B6CB-E9F632ADD6D2}" type="datetimeFigureOut">
              <a:rPr lang="en-US" smtClean="0"/>
              <a:t>8/13/18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09ECA-D319-4A36-AE22-D47357E0B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8BF13-B7F8-436E-AD8B-5EA94DB11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7731-AE6B-4519-B64E-266FD5687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85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7970-E185-4794-8D72-9BB9882FD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4CE61-AFB0-4CBF-AEF1-533168C7B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37FDB-AAE9-4FC6-8DE3-B14930063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97ADA-2BA3-4AA2-8FA9-7E03ACE19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A23C-F9CC-4663-B6CB-E9F632ADD6D2}" type="datetimeFigureOut">
              <a:rPr lang="en-US" smtClean="0"/>
              <a:t>8/13/18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E5CB3C-8A2B-48C7-B85B-4A1B52D02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84052-A129-45F8-93DB-80746C04D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7731-AE6B-4519-B64E-266FD5687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1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269ED-0137-4F53-844A-92079051B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AE72F-BCA3-44FD-9781-2D3058031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2B55C9-0756-4D04-826E-3497950E5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BEA935-3B23-4467-9EB8-7DED2AB0E4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E47262-70DE-4F2B-BC99-CF15BE93AB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B3B277-0FC6-4DF9-B6D2-D216D1DA7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A23C-F9CC-4663-B6CB-E9F632ADD6D2}" type="datetimeFigureOut">
              <a:rPr lang="en-US" smtClean="0"/>
              <a:t>8/13/18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44282E-AC97-410B-95C7-5AA1E47B2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61FDB-2F3D-42FE-AAE3-76D07E21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7731-AE6B-4519-B64E-266FD5687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65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AA6DA-67A7-411D-A8C0-A54BA87E0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A88666-163F-4858-930A-463519FF5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A23C-F9CC-4663-B6CB-E9F632ADD6D2}" type="datetimeFigureOut">
              <a:rPr lang="en-US" smtClean="0"/>
              <a:t>8/13/18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19CABB-B8EB-477C-AE16-9B628F831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444A7F-E872-4BEE-BCFD-042727BEB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7731-AE6B-4519-B64E-266FD5687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66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0A39F5-FE30-45F6-B899-F12F7CDFD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9A23C-F9CC-4663-B6CB-E9F632ADD6D2}" type="datetimeFigureOut">
              <a:rPr lang="en-US" smtClean="0"/>
              <a:t>8/13/18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4563CD-E188-4D15-A71B-2A10A65F7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9A1D60-F8B0-4D1F-AF5A-7653ED64A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7731-AE6B-4519-B64E-266FD5687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97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6D48E0-1CE2-4977-8DFB-F2F92A26B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E62FF-6B08-41F6-8D43-5CAD17806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E4387-DF74-4195-BA11-3F2ED9F12E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9A23C-F9CC-4663-B6CB-E9F632ADD6D2}" type="datetimeFigureOut">
              <a:rPr lang="en-US" smtClean="0"/>
              <a:t>8/13/18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E5372-D06D-4EA3-8EA5-75B28A00C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04F71-71D1-4CFE-957A-C43AEFFA27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67731-AE6B-4519-B64E-266FD5687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FD056E3-67A5-EA4C-B26B-267B1BCE0E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804"/>
          <a:stretch/>
        </p:blipFill>
        <p:spPr>
          <a:xfrm>
            <a:off x="0" y="0"/>
            <a:ext cx="12192000" cy="68782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A1E257B-DC1C-3648-AE74-C6BAB994005E}"/>
              </a:ext>
            </a:extLst>
          </p:cNvPr>
          <p:cNvSpPr/>
          <p:nvPr/>
        </p:nvSpPr>
        <p:spPr>
          <a:xfrm>
            <a:off x="0" y="1182029"/>
            <a:ext cx="12192000" cy="2883785"/>
          </a:xfrm>
          <a:prstGeom prst="rect">
            <a:avLst/>
          </a:prstGeom>
          <a:solidFill>
            <a:schemeClr val="accent1">
              <a:lumMod val="20000"/>
              <a:lumOff val="80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877F00-F9E3-6540-A066-386BFB5A5A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29633"/>
            <a:ext cx="9144000" cy="1794288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2018-2019 | IT @ UNC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8B37F2-6B03-734B-8212-657BD3A389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833" y="2976317"/>
            <a:ext cx="4770243" cy="61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28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84D59-6FDD-4F58-B2C2-7D22A8A0A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1599"/>
            <a:ext cx="10515600" cy="3535363"/>
          </a:xfrm>
        </p:spPr>
        <p:txBody>
          <a:bodyPr/>
          <a:lstStyle/>
          <a:p>
            <a:r>
              <a:rPr lang="en-US" dirty="0"/>
              <a:t>Always consider cloud.</a:t>
            </a:r>
          </a:p>
          <a:p>
            <a:r>
              <a:rPr lang="en-US" dirty="0"/>
              <a:t>On-</a:t>
            </a:r>
            <a:r>
              <a:rPr lang="en-US" dirty="0" err="1"/>
              <a:t>prem</a:t>
            </a:r>
            <a:r>
              <a:rPr lang="en-US" dirty="0"/>
              <a:t>, hybrid or cloud: make smart, informed decisions that support long-term sustainability and success.</a:t>
            </a:r>
          </a:p>
          <a:p>
            <a:r>
              <a:rPr lang="en-US" dirty="0"/>
              <a:t>Provide staff professional development to address emerging needs as more technology moves to the cloud.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D7146B-F594-3C4E-AB40-C5507927C4FE}"/>
              </a:ext>
            </a:extLst>
          </p:cNvPr>
          <p:cNvSpPr/>
          <p:nvPr/>
        </p:nvSpPr>
        <p:spPr>
          <a:xfrm>
            <a:off x="0" y="323919"/>
            <a:ext cx="5994400" cy="18074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5F3E67-416E-C04E-895E-F12232CC0005}"/>
              </a:ext>
            </a:extLst>
          </p:cNvPr>
          <p:cNvSpPr txBox="1"/>
          <p:nvPr/>
        </p:nvSpPr>
        <p:spPr>
          <a:xfrm>
            <a:off x="2425957" y="730797"/>
            <a:ext cx="3291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Think</a:t>
            </a:r>
          </a:p>
          <a:p>
            <a:r>
              <a:rPr lang="en-US" sz="2800" dirty="0"/>
              <a:t>Cloud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3D3860-B7DD-CF40-A739-200582533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27119"/>
            <a:ext cx="1428845" cy="142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98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84D59-6FDD-4F58-B2C2-7D22A8A0A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1739"/>
            <a:ext cx="10515600" cy="383522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PROJECTS</a:t>
            </a:r>
          </a:p>
          <a:p>
            <a:r>
              <a:rPr lang="en-US" dirty="0"/>
              <a:t>Adobe Sign</a:t>
            </a:r>
          </a:p>
          <a:p>
            <a:r>
              <a:rPr lang="en-US" dirty="0"/>
              <a:t>Automated Call Distribution Upgrade</a:t>
            </a:r>
          </a:p>
          <a:p>
            <a:r>
              <a:rPr lang="en-US" dirty="0"/>
              <a:t>Cloud Infrastructure</a:t>
            </a:r>
          </a:p>
          <a:p>
            <a:r>
              <a:rPr lang="en-US" dirty="0"/>
              <a:t>ServiceNow, Phase 1</a:t>
            </a:r>
          </a:p>
          <a:p>
            <a:r>
              <a:rPr lang="en-US" dirty="0"/>
              <a:t>WordPress Cloud Assessment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3CA783-B5EE-5540-AD8F-B3BCC5965699}"/>
              </a:ext>
            </a:extLst>
          </p:cNvPr>
          <p:cNvSpPr/>
          <p:nvPr/>
        </p:nvSpPr>
        <p:spPr>
          <a:xfrm>
            <a:off x="0" y="323919"/>
            <a:ext cx="5994400" cy="18074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13BA29-99C2-6D4B-B565-10BB5414E367}"/>
              </a:ext>
            </a:extLst>
          </p:cNvPr>
          <p:cNvSpPr txBox="1"/>
          <p:nvPr/>
        </p:nvSpPr>
        <p:spPr>
          <a:xfrm>
            <a:off x="2425957" y="710477"/>
            <a:ext cx="3291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Think</a:t>
            </a:r>
          </a:p>
          <a:p>
            <a:r>
              <a:rPr lang="en-US" sz="2800" dirty="0"/>
              <a:t>Cloud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BF672B8-7FA7-BA4D-A7EC-C320494BC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27119"/>
            <a:ext cx="1428845" cy="142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38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1C6D8-A8A2-408B-B4DB-8C3E4712E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9807"/>
            <a:ext cx="10515600" cy="353715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cs typeface="Calibri"/>
              </a:rPr>
              <a:t>Focus on availability, quality and efficiency of core services.</a:t>
            </a:r>
          </a:p>
          <a:p>
            <a:r>
              <a:rPr lang="en-US" dirty="0">
                <a:cs typeface="Calibri"/>
              </a:rPr>
              <a:t>Identify process and service improvement opportunities.</a:t>
            </a:r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b="1" dirty="0">
                <a:cs typeface="Calibri"/>
              </a:rPr>
              <a:t>PROJECT AREAS</a:t>
            </a:r>
          </a:p>
          <a:p>
            <a:r>
              <a:rPr lang="en-US" dirty="0">
                <a:cs typeface="Calibri"/>
              </a:rPr>
              <a:t>Security</a:t>
            </a:r>
          </a:p>
          <a:p>
            <a:r>
              <a:rPr lang="en-US" dirty="0">
                <a:cs typeface="Calibri"/>
              </a:rPr>
              <a:t>Identity Management (</a:t>
            </a:r>
            <a:r>
              <a:rPr lang="en-US" dirty="0" err="1">
                <a:cs typeface="Calibri"/>
              </a:rPr>
              <a:t>IdM</a:t>
            </a:r>
            <a:r>
              <a:rPr lang="en-US" dirty="0">
                <a:cs typeface="Calibri"/>
              </a:rPr>
              <a:t>)</a:t>
            </a:r>
          </a:p>
          <a:p>
            <a:r>
              <a:rPr lang="en-US" dirty="0">
                <a:cs typeface="Calibri"/>
              </a:rPr>
              <a:t>General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06C522-CA52-A149-8A22-E24C7F3958EF}"/>
              </a:ext>
            </a:extLst>
          </p:cNvPr>
          <p:cNvSpPr/>
          <p:nvPr/>
        </p:nvSpPr>
        <p:spPr>
          <a:xfrm>
            <a:off x="0" y="323919"/>
            <a:ext cx="5994400" cy="18074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462AE9-C750-B040-ADFF-E6DD7752CB4E}"/>
              </a:ext>
            </a:extLst>
          </p:cNvPr>
          <p:cNvSpPr txBox="1"/>
          <p:nvPr/>
        </p:nvSpPr>
        <p:spPr>
          <a:xfrm>
            <a:off x="2443724" y="668610"/>
            <a:ext cx="3291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Advance</a:t>
            </a:r>
          </a:p>
          <a:p>
            <a:r>
              <a:rPr lang="en-US" sz="2800" dirty="0"/>
              <a:t>Operations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539F4CB-EA91-9549-993C-48749480F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67010"/>
            <a:ext cx="1336504" cy="13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32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1C6D8-A8A2-408B-B4DB-8C3E4712E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6019"/>
            <a:ext cx="10734964" cy="3294861"/>
          </a:xfrm>
        </p:spPr>
        <p:txBody>
          <a:bodyPr vert="horz" lIns="91440" tIns="45720" rIns="91440" bIns="45720" numCol="2" spcCol="91440" rtlCol="0" anchor="t">
            <a:normAutofit fontScale="92500" lnSpcReduction="10000"/>
          </a:bodyPr>
          <a:lstStyle/>
          <a:p>
            <a:r>
              <a:rPr lang="en-US" dirty="0">
                <a:cs typeface="Calibri"/>
              </a:rPr>
              <a:t>Next Generation of Border Intrusion Prevention &amp; Detection Systems, Assessment</a:t>
            </a:r>
            <a:endParaRPr lang="en-US" dirty="0"/>
          </a:p>
          <a:p>
            <a:r>
              <a:rPr lang="en-US" dirty="0"/>
              <a:t>One Year Onyen Password Expiration</a:t>
            </a:r>
          </a:p>
          <a:p>
            <a:r>
              <a:rPr lang="en-US" dirty="0"/>
              <a:t>Secure SSNs in ConnectCarolina </a:t>
            </a:r>
          </a:p>
          <a:p>
            <a:pPr lvl="1"/>
            <a:r>
              <a:rPr lang="en-US" dirty="0"/>
              <a:t>Applications</a:t>
            </a:r>
          </a:p>
          <a:p>
            <a:pPr lvl="1"/>
            <a:r>
              <a:rPr lang="en-US" dirty="0"/>
              <a:t>Field Encryption Assessment</a:t>
            </a:r>
          </a:p>
          <a:p>
            <a:r>
              <a:rPr lang="en-US" dirty="0"/>
              <a:t>F5 Web Application Firewall</a:t>
            </a:r>
          </a:p>
          <a:p>
            <a:r>
              <a:rPr lang="en-US" dirty="0"/>
              <a:t>Safe Computing Website</a:t>
            </a:r>
          </a:p>
          <a:p>
            <a:r>
              <a:rPr lang="en-US" dirty="0" err="1"/>
              <a:t>GreyHeller</a:t>
            </a:r>
            <a:r>
              <a:rPr lang="en-US" dirty="0"/>
              <a:t> Security Analytics</a:t>
            </a:r>
          </a:p>
          <a:p>
            <a:r>
              <a:rPr lang="en-US" dirty="0"/>
              <a:t>Expansion of 2-Step Verification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Network Availability for High-Bandwidth Data Center Traffic, Assessment </a:t>
            </a:r>
          </a:p>
          <a:p>
            <a:r>
              <a:rPr lang="en-US" dirty="0">
                <a:cs typeface="Calibri"/>
              </a:rPr>
              <a:t>Network Availability for High-Bandwidth SOM Traffic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0523F1-250E-054C-A107-9943B96C2EDE}"/>
              </a:ext>
            </a:extLst>
          </p:cNvPr>
          <p:cNvSpPr/>
          <p:nvPr/>
        </p:nvSpPr>
        <p:spPr>
          <a:xfrm>
            <a:off x="0" y="323919"/>
            <a:ext cx="5994400" cy="18074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96C0E0-8526-C042-93CD-DD9CF0B5F0CC}"/>
              </a:ext>
            </a:extLst>
          </p:cNvPr>
          <p:cNvSpPr txBox="1"/>
          <p:nvPr/>
        </p:nvSpPr>
        <p:spPr>
          <a:xfrm>
            <a:off x="2443724" y="668610"/>
            <a:ext cx="3291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Advance</a:t>
            </a:r>
          </a:p>
          <a:p>
            <a:r>
              <a:rPr lang="en-US" sz="2800" dirty="0"/>
              <a:t>Operations - Security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A2486D-6ABB-1D47-84BB-70405A990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67010"/>
            <a:ext cx="1336504" cy="13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5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4B2F1F-FDE9-462F-B9AA-8ADA233AA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6019"/>
            <a:ext cx="10515600" cy="37009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Merge &amp; Upgrade IdM UIs, Phase 1 - Account Apps</a:t>
            </a:r>
          </a:p>
          <a:p>
            <a:r>
              <a:rPr lang="en-US" dirty="0"/>
              <a:t>Merge &amp; Upgrade IdM UIs, Phase 2 - Online Directory</a:t>
            </a:r>
          </a:p>
          <a:p>
            <a:r>
              <a:rPr lang="en-US" dirty="0"/>
              <a:t>Redesign &amp; Upgrade selfservice.unc.edu</a:t>
            </a:r>
            <a:endParaRPr lang="en-US" dirty="0"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C7A4CD-32B9-1647-A43B-FCA3EA745141}"/>
              </a:ext>
            </a:extLst>
          </p:cNvPr>
          <p:cNvSpPr/>
          <p:nvPr/>
        </p:nvSpPr>
        <p:spPr>
          <a:xfrm>
            <a:off x="0" y="323919"/>
            <a:ext cx="5994400" cy="18074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7F62F9-6F5E-2942-A8EA-4B73A9BCA43B}"/>
              </a:ext>
            </a:extLst>
          </p:cNvPr>
          <p:cNvSpPr txBox="1"/>
          <p:nvPr/>
        </p:nvSpPr>
        <p:spPr>
          <a:xfrm>
            <a:off x="2443724" y="668610"/>
            <a:ext cx="3291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Advance</a:t>
            </a:r>
          </a:p>
          <a:p>
            <a:r>
              <a:rPr lang="en-US" sz="2800" dirty="0"/>
              <a:t>Operations - </a:t>
            </a:r>
            <a:r>
              <a:rPr lang="en-US" sz="2800" dirty="0" err="1"/>
              <a:t>IdM</a:t>
            </a: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F935D0-C47D-8545-84EB-4E91B7F22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67010"/>
            <a:ext cx="1336504" cy="13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751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434667-0CD2-4B4A-AD55-9662EFA1D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1599"/>
            <a:ext cx="11008360" cy="3535363"/>
          </a:xfrm>
        </p:spPr>
        <p:txBody>
          <a:bodyPr vert="horz" lIns="91440" tIns="45720" rIns="91440" bIns="45720" numCol="2" spcCol="91440" rtlCol="0" anchor="t">
            <a:normAutofit lnSpcReduction="10000"/>
          </a:bodyPr>
          <a:lstStyle/>
          <a:p>
            <a:r>
              <a:rPr lang="en-US" dirty="0"/>
              <a:t>Data Center Networking Refresh and Redesign</a:t>
            </a:r>
          </a:p>
          <a:p>
            <a:r>
              <a:rPr lang="en-US" dirty="0"/>
              <a:t>Lifecycle Hardware Refresh FY18/19</a:t>
            </a:r>
          </a:p>
          <a:p>
            <a:r>
              <a:rPr lang="en-US" dirty="0"/>
              <a:t>Oracle 12.2 Upgrade</a:t>
            </a:r>
          </a:p>
          <a:p>
            <a:r>
              <a:rPr lang="en-US" dirty="0"/>
              <a:t>WordPress Upgrade to Gutenberg</a:t>
            </a:r>
          </a:p>
          <a:p>
            <a:r>
              <a:rPr lang="en-US" dirty="0"/>
              <a:t>ConnectCarolina Finance 9.2 Upgrade</a:t>
            </a:r>
          </a:p>
          <a:p>
            <a:r>
              <a:rPr lang="en-US" dirty="0"/>
              <a:t>Mass Email Utility Fixes</a:t>
            </a:r>
          </a:p>
          <a:p>
            <a:r>
              <a:rPr lang="en-US" dirty="0"/>
              <a:t>Migrate ERP Trust Hosts to new F5s</a:t>
            </a:r>
          </a:p>
          <a:p>
            <a:r>
              <a:rPr lang="en-US" dirty="0"/>
              <a:t>AFS Decommission</a:t>
            </a:r>
          </a:p>
          <a:p>
            <a:r>
              <a:rPr lang="en-US" dirty="0"/>
              <a:t>Disaster Recovery/Business Continuity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Intune Mobile Device Management Assessment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1E8A64-A2F2-2D44-A52C-03751F992C16}"/>
              </a:ext>
            </a:extLst>
          </p:cNvPr>
          <p:cNvSpPr/>
          <p:nvPr/>
        </p:nvSpPr>
        <p:spPr>
          <a:xfrm>
            <a:off x="0" y="323919"/>
            <a:ext cx="5994400" cy="18074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2B7D14-E908-7949-AE33-61825C13E873}"/>
              </a:ext>
            </a:extLst>
          </p:cNvPr>
          <p:cNvSpPr txBox="1"/>
          <p:nvPr/>
        </p:nvSpPr>
        <p:spPr>
          <a:xfrm>
            <a:off x="2443724" y="668610"/>
            <a:ext cx="3291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Advance</a:t>
            </a:r>
          </a:p>
          <a:p>
            <a:r>
              <a:rPr lang="en-US" sz="2800" dirty="0"/>
              <a:t>Operations - General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87759F-12BE-A14F-8C49-3362109F0D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67010"/>
            <a:ext cx="1336504" cy="13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47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A7161-8C4D-4B9C-9580-59893058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Top Priority Projects</a:t>
            </a:r>
            <a:r>
              <a:rPr lang="en-US" b="1" dirty="0">
                <a:cs typeface="Calibri Light"/>
              </a:rPr>
              <a:t> for 2018-2019</a:t>
            </a:r>
            <a:endParaRPr lang="en-US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434667-0CD2-4B4A-AD55-9662EFA1D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ServiceNow, Phase 1</a:t>
            </a:r>
          </a:p>
          <a:p>
            <a:r>
              <a:rPr lang="en-US" dirty="0"/>
              <a:t>One Year Onyen Password Expiration</a:t>
            </a:r>
            <a:endParaRPr lang="en-US" dirty="0">
              <a:cs typeface="Calibri"/>
            </a:endParaRPr>
          </a:p>
          <a:p>
            <a:r>
              <a:rPr lang="en-US" dirty="0"/>
              <a:t>Zoom Web Conferencing as a Central Service</a:t>
            </a:r>
            <a:endParaRPr lang="en-US" dirty="0">
              <a:cs typeface="Calibri"/>
            </a:endParaRPr>
          </a:p>
          <a:p>
            <a:r>
              <a:rPr lang="en-US" dirty="0"/>
              <a:t>Data Center Networking Refresh &amp; Redesign</a:t>
            </a:r>
            <a:endParaRPr lang="en-US" dirty="0">
              <a:cs typeface="Calibri"/>
            </a:endParaRPr>
          </a:p>
          <a:p>
            <a:r>
              <a:rPr lang="en-US" dirty="0"/>
              <a:t>Secure SSNs in ConnectCarolina</a:t>
            </a:r>
          </a:p>
          <a:p>
            <a:pPr lvl="1"/>
            <a:r>
              <a:rPr lang="en-US" dirty="0">
                <a:cs typeface="Calibri"/>
              </a:rPr>
              <a:t>Applications</a:t>
            </a:r>
          </a:p>
          <a:p>
            <a:pPr lvl="1"/>
            <a:r>
              <a:rPr lang="en-US" dirty="0">
                <a:cs typeface="Calibri"/>
              </a:rPr>
              <a:t>Field Encryption Assessment</a:t>
            </a:r>
          </a:p>
        </p:txBody>
      </p:sp>
    </p:spTree>
    <p:extLst>
      <p:ext uri="{BB962C8B-B14F-4D97-AF65-F5344CB8AC3E}">
        <p14:creationId xmlns:p14="http://schemas.microsoft.com/office/powerpoint/2010/main" val="3836492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C1F48-6D9C-2F49-926B-3EE2B306D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Enabling the enterprise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3E8C2-CA81-AC41-AF12-955F32FCB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Campus relies on IT to provide dynamic, secure, reliable and innovation solutions that power the business of the University.</a:t>
            </a:r>
          </a:p>
          <a:p>
            <a:r>
              <a:rPr lang="en-US" dirty="0"/>
              <a:t>Provost is focused on campus-wide solutions that create efficiencies and improve speed and accuracy of service delivery.</a:t>
            </a:r>
          </a:p>
          <a:p>
            <a:r>
              <a:rPr lang="en-US" dirty="0"/>
              <a:t>IT Community must work together to support academic and administrative success.</a:t>
            </a:r>
          </a:p>
        </p:txBody>
      </p:sp>
    </p:spTree>
    <p:extLst>
      <p:ext uri="{BB962C8B-B14F-4D97-AF65-F5344CB8AC3E}">
        <p14:creationId xmlns:p14="http://schemas.microsoft.com/office/powerpoint/2010/main" val="2338010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05F18-6828-C345-ABDC-8A946E782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ITS in FY 2018-2019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53195-207D-3B44-89AF-283A34552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We have a fully staffed senior leadership team.</a:t>
            </a:r>
          </a:p>
          <a:p>
            <a:r>
              <a:rPr lang="en-US" dirty="0"/>
              <a:t>We have matured the project portfolio process.</a:t>
            </a:r>
            <a:endParaRPr lang="en-US" dirty="0">
              <a:cs typeface="Calibri"/>
            </a:endParaRPr>
          </a:p>
          <a:p>
            <a:r>
              <a:rPr lang="en-US" dirty="0"/>
              <a:t>We have identified five top project priorities</a:t>
            </a:r>
            <a:r>
              <a:rPr lang="en-US" dirty="0">
                <a:cs typeface="Calibri"/>
              </a:rPr>
              <a:t>.</a:t>
            </a:r>
          </a:p>
          <a:p>
            <a:r>
              <a:rPr lang="en-US" dirty="0"/>
              <a:t>We have identified four strategic focus areas.</a:t>
            </a:r>
            <a:endParaRPr lang="en-US" dirty="0">
              <a:cs typeface="Calibri"/>
            </a:endParaRPr>
          </a:p>
          <a:p>
            <a:r>
              <a:rPr lang="en-US" dirty="0"/>
              <a:t>We have approved ~25 projects to support focus areas.</a:t>
            </a:r>
            <a:endParaRPr lang="en-US" dirty="0">
              <a:cs typeface="Calibri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524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05F18-6828-C345-ABDC-8A946E782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Projects Completed in FY 2017-2018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3BF395-129C-48BD-B9F0-8E6AF0BC0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7848"/>
            <a:ext cx="10515600" cy="4224193"/>
          </a:xfrm>
        </p:spPr>
        <p:txBody>
          <a:bodyPr numCol="3">
            <a:normAutofit fontScale="55000" lnSpcReduction="20000"/>
          </a:bodyPr>
          <a:lstStyle/>
          <a:p>
            <a:r>
              <a:rPr lang="en-US" dirty="0"/>
              <a:t>BAA Repository</a:t>
            </a:r>
          </a:p>
          <a:p>
            <a:r>
              <a:rPr lang="en-US" dirty="0"/>
              <a:t>Establish Project Portfolio Management</a:t>
            </a:r>
          </a:p>
          <a:p>
            <a:r>
              <a:rPr lang="en-US" dirty="0" err="1"/>
              <a:t>Alertus</a:t>
            </a:r>
            <a:r>
              <a:rPr lang="en-US" dirty="0"/>
              <a:t> Desktop Alert Rollout</a:t>
            </a:r>
          </a:p>
          <a:p>
            <a:r>
              <a:rPr lang="en-US" dirty="0"/>
              <a:t>Data Protection Questionnaire</a:t>
            </a:r>
          </a:p>
          <a:p>
            <a:r>
              <a:rPr lang="en-US" dirty="0"/>
              <a:t>Carolina Service - Phase 1</a:t>
            </a:r>
          </a:p>
          <a:p>
            <a:r>
              <a:rPr lang="en-US" dirty="0"/>
              <a:t>Move WordPress to HTTPS</a:t>
            </a:r>
          </a:p>
          <a:p>
            <a:r>
              <a:rPr lang="en-US" dirty="0"/>
              <a:t>Upgrade WordPress to Multi-Network</a:t>
            </a:r>
          </a:p>
          <a:p>
            <a:r>
              <a:rPr lang="en-US" dirty="0"/>
              <a:t>ConnectCarolina Campus Solutions 9.2 Upgrade</a:t>
            </a:r>
          </a:p>
          <a:p>
            <a:r>
              <a:rPr lang="en-US" dirty="0"/>
              <a:t>Integration Software Platform Implementation</a:t>
            </a:r>
          </a:p>
          <a:p>
            <a:r>
              <a:rPr lang="en-US" dirty="0"/>
              <a:t>Perceptive Content Upgrade</a:t>
            </a:r>
          </a:p>
          <a:p>
            <a:r>
              <a:rPr lang="en-US" dirty="0"/>
              <a:t>ConnectCarolina HCM 9.2 Upgrade</a:t>
            </a:r>
          </a:p>
          <a:p>
            <a:r>
              <a:rPr lang="en-US" dirty="0"/>
              <a:t>Carolina </a:t>
            </a:r>
            <a:r>
              <a:rPr lang="en-US" dirty="0" err="1"/>
              <a:t>CloudApps</a:t>
            </a:r>
            <a:r>
              <a:rPr lang="en-US" dirty="0"/>
              <a:t> Upgrade</a:t>
            </a:r>
          </a:p>
          <a:p>
            <a:r>
              <a:rPr lang="en-US" dirty="0"/>
              <a:t>Oracle 2014 Risk Assessment Remediation</a:t>
            </a:r>
          </a:p>
          <a:p>
            <a:r>
              <a:rPr lang="en-US" dirty="0"/>
              <a:t>Office 365 Email &amp; Calendar - Campus Rollout</a:t>
            </a:r>
          </a:p>
          <a:p>
            <a:r>
              <a:rPr lang="en-US" dirty="0"/>
              <a:t>UCS Management Tools</a:t>
            </a:r>
          </a:p>
          <a:p>
            <a:r>
              <a:rPr lang="en-US" dirty="0"/>
              <a:t>Office 365 Security &amp; Reporting Enhancements Assessment</a:t>
            </a:r>
          </a:p>
          <a:p>
            <a:r>
              <a:rPr lang="en-US" dirty="0"/>
              <a:t>Disaster Recovery/Business Continuity Assessment</a:t>
            </a:r>
          </a:p>
          <a:p>
            <a:r>
              <a:rPr lang="en-US" dirty="0"/>
              <a:t>Active Directory Hardening: Phase 1</a:t>
            </a:r>
          </a:p>
          <a:p>
            <a:r>
              <a:rPr lang="en-US" dirty="0"/>
              <a:t>AFS Decommission, Phase 1: Assessment</a:t>
            </a:r>
          </a:p>
          <a:p>
            <a:r>
              <a:rPr lang="en-US" dirty="0"/>
              <a:t>Vulnerability Management Assessment</a:t>
            </a:r>
          </a:p>
          <a:p>
            <a:r>
              <a:rPr lang="en-US" dirty="0"/>
              <a:t>User Awareness: Anti-Phishing</a:t>
            </a:r>
          </a:p>
          <a:p>
            <a:r>
              <a:rPr lang="en-US" dirty="0"/>
              <a:t>Active Directory Hardening: Phase 2 - Risk Assessment</a:t>
            </a:r>
          </a:p>
          <a:p>
            <a:r>
              <a:rPr lang="en-US" dirty="0"/>
              <a:t>Splunk 2017 Risk Assessment</a:t>
            </a:r>
          </a:p>
          <a:p>
            <a:r>
              <a:rPr lang="en-US" dirty="0"/>
              <a:t>EA/IdM Sensitive Apps Risk Assessment</a:t>
            </a:r>
          </a:p>
          <a:p>
            <a:r>
              <a:rPr lang="en-US" dirty="0"/>
              <a:t>NIST 800-171 Compliance</a:t>
            </a:r>
          </a:p>
          <a:p>
            <a:r>
              <a:rPr lang="en-US" dirty="0"/>
              <a:t>ConnectCarolina 2017 Risk Remediation</a:t>
            </a:r>
          </a:p>
          <a:p>
            <a:r>
              <a:rPr lang="en-US" dirty="0"/>
              <a:t>Email Address &amp; Email Domain Policies Compliance</a:t>
            </a:r>
          </a:p>
          <a:p>
            <a:r>
              <a:rPr lang="en-US" dirty="0"/>
              <a:t>Course Groups for Office 365</a:t>
            </a:r>
          </a:p>
          <a:p>
            <a:r>
              <a:rPr lang="en-US" dirty="0"/>
              <a:t>Service Management Tech Selection</a:t>
            </a:r>
          </a:p>
          <a:p>
            <a:r>
              <a:rPr lang="en-US" dirty="0"/>
              <a:t>Evaluate BMC Config </a:t>
            </a:r>
            <a:r>
              <a:rPr lang="en-US" dirty="0" err="1"/>
              <a:t>Mgmt</a:t>
            </a:r>
            <a:r>
              <a:rPr lang="en-US" dirty="0"/>
              <a:t> Database (CMDB)</a:t>
            </a:r>
          </a:p>
          <a:p>
            <a:r>
              <a:rPr lang="en-US" dirty="0"/>
              <a:t>Software Acquisition Download Portal</a:t>
            </a:r>
          </a:p>
          <a:p>
            <a:r>
              <a:rPr lang="en-US" dirty="0"/>
              <a:t>Adobe Creative Cloud - Student</a:t>
            </a:r>
          </a:p>
          <a:p>
            <a:r>
              <a:rPr lang="en-US" dirty="0"/>
              <a:t>New Service: Shared Bomgar Remote Support</a:t>
            </a:r>
          </a:p>
          <a:p>
            <a:r>
              <a:rPr lang="en-US" dirty="0"/>
              <a:t>Service Desk Maturation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75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55339-FC31-4601-9A7D-444EAB03F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Strategic Focus Areas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D4BBD76-03C0-C74A-963E-193C470350A8}"/>
              </a:ext>
            </a:extLst>
          </p:cNvPr>
          <p:cNvGrpSpPr/>
          <p:nvPr/>
        </p:nvGrpSpPr>
        <p:grpSpPr>
          <a:xfrm>
            <a:off x="596798" y="1696017"/>
            <a:ext cx="5161747" cy="1807410"/>
            <a:chOff x="596798" y="1696017"/>
            <a:chExt cx="5161747" cy="180741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77660FD-E1CD-ED42-94D2-2CEAAA3D17BA}"/>
                </a:ext>
              </a:extLst>
            </p:cNvPr>
            <p:cNvSpPr/>
            <p:nvPr/>
          </p:nvSpPr>
          <p:spPr>
            <a:xfrm>
              <a:off x="1198789" y="1696017"/>
              <a:ext cx="4559756" cy="18074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21B461E-F87C-924C-808F-F68B6503F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798" y="1881739"/>
              <a:ext cx="1414650" cy="141465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2429A26-B4D6-0C47-8302-4EF6CA72394E}"/>
                </a:ext>
              </a:extLst>
            </p:cNvPr>
            <p:cNvSpPr txBox="1"/>
            <p:nvPr/>
          </p:nvSpPr>
          <p:spPr>
            <a:xfrm>
              <a:off x="2170360" y="1776120"/>
              <a:ext cx="3291526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Extend</a:t>
              </a:r>
            </a:p>
            <a:p>
              <a:r>
                <a:rPr lang="en-US" sz="2800" dirty="0"/>
                <a:t>Teaching, Learning &amp; Research Computing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A05C493-7C07-DC49-B7CD-029528773934}"/>
              </a:ext>
            </a:extLst>
          </p:cNvPr>
          <p:cNvGrpSpPr/>
          <p:nvPr/>
        </p:nvGrpSpPr>
        <p:grpSpPr>
          <a:xfrm>
            <a:off x="6218459" y="1685359"/>
            <a:ext cx="5135342" cy="1807410"/>
            <a:chOff x="6218459" y="1685359"/>
            <a:chExt cx="5135342" cy="180741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238B1AD-4E48-3C40-A065-69926ED57E9E}"/>
                </a:ext>
              </a:extLst>
            </p:cNvPr>
            <p:cNvSpPr/>
            <p:nvPr/>
          </p:nvSpPr>
          <p:spPr>
            <a:xfrm>
              <a:off x="6794045" y="1685359"/>
              <a:ext cx="4559756" cy="18074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CD8E51-E12A-5246-ACD0-7F7D1AF53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8459" y="1803979"/>
              <a:ext cx="1410640" cy="141064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EE20AA3-1D8C-8A4A-8FA5-CE6F7757080E}"/>
                </a:ext>
              </a:extLst>
            </p:cNvPr>
            <p:cNvSpPr txBox="1"/>
            <p:nvPr/>
          </p:nvSpPr>
          <p:spPr>
            <a:xfrm>
              <a:off x="7834691" y="1776120"/>
              <a:ext cx="3291526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Enhance</a:t>
              </a:r>
            </a:p>
            <a:p>
              <a:r>
                <a:rPr lang="en-US" sz="2800" dirty="0"/>
                <a:t>Data Reporting and Analytics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E9908C3-A67D-8D4A-BEC0-910341469D65}"/>
              </a:ext>
            </a:extLst>
          </p:cNvPr>
          <p:cNvGrpSpPr/>
          <p:nvPr/>
        </p:nvGrpSpPr>
        <p:grpSpPr>
          <a:xfrm>
            <a:off x="6229167" y="3815465"/>
            <a:ext cx="5124634" cy="1807410"/>
            <a:chOff x="6229167" y="3815465"/>
            <a:chExt cx="5124634" cy="18074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DCCD73-D844-E74F-AEA3-EF2D8EDC9FDB}"/>
                </a:ext>
              </a:extLst>
            </p:cNvPr>
            <p:cNvSpPr/>
            <p:nvPr/>
          </p:nvSpPr>
          <p:spPr>
            <a:xfrm>
              <a:off x="6794045" y="3815465"/>
              <a:ext cx="4559756" cy="18074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AB7F45-7D82-CD4F-9031-0F0BE18D1D0D}"/>
                </a:ext>
              </a:extLst>
            </p:cNvPr>
            <p:cNvSpPr txBox="1"/>
            <p:nvPr/>
          </p:nvSpPr>
          <p:spPr>
            <a:xfrm>
              <a:off x="7834691" y="4173810"/>
              <a:ext cx="329152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Advance</a:t>
              </a:r>
            </a:p>
            <a:p>
              <a:r>
                <a:rPr lang="en-US" sz="2800" dirty="0"/>
                <a:t>Operations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EE69557-94AC-C14A-A07A-1C9A1108A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167" y="4072210"/>
              <a:ext cx="1336504" cy="1336504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22A8FEE-5883-3946-906B-E51ED6910499}"/>
              </a:ext>
            </a:extLst>
          </p:cNvPr>
          <p:cNvGrpSpPr/>
          <p:nvPr/>
        </p:nvGrpSpPr>
        <p:grpSpPr>
          <a:xfrm>
            <a:off x="582603" y="3826123"/>
            <a:ext cx="5175942" cy="1807410"/>
            <a:chOff x="582603" y="3826123"/>
            <a:chExt cx="5175942" cy="180741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8102587-F407-E54E-8202-ECD4A033A2E6}"/>
                </a:ext>
              </a:extLst>
            </p:cNvPr>
            <p:cNvSpPr/>
            <p:nvPr/>
          </p:nvSpPr>
          <p:spPr>
            <a:xfrm>
              <a:off x="1198789" y="3826123"/>
              <a:ext cx="4559756" cy="18074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D9A2F54-A764-B747-A38E-3A0E2CC4D7AA}"/>
                </a:ext>
              </a:extLst>
            </p:cNvPr>
            <p:cNvSpPr txBox="1"/>
            <p:nvPr/>
          </p:nvSpPr>
          <p:spPr>
            <a:xfrm>
              <a:off x="2170360" y="4231263"/>
              <a:ext cx="329152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Think</a:t>
              </a:r>
            </a:p>
            <a:p>
              <a:r>
                <a:rPr lang="en-US" sz="2800" dirty="0"/>
                <a:t>Cloud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8D43A99-FE7B-2D40-B577-49F914318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603" y="3925985"/>
              <a:ext cx="1428845" cy="1428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128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467BA-6EA9-4EF5-93FE-74ACD80CD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0961"/>
            <a:ext cx="11069320" cy="308864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cs typeface="Calibri"/>
              </a:rPr>
              <a:t>Focus on the reason we are all here: teaching, learning and research </a:t>
            </a:r>
          </a:p>
          <a:p>
            <a:r>
              <a:rPr lang="en-US" dirty="0">
                <a:cs typeface="Calibri"/>
              </a:rPr>
              <a:t>Enable faculty success and support classroom innovation.</a:t>
            </a:r>
          </a:p>
          <a:p>
            <a:r>
              <a:rPr lang="en-US" dirty="0">
                <a:cs typeface="Calibri"/>
              </a:rPr>
              <a:t>Remove technology barriers to student learning.</a:t>
            </a:r>
          </a:p>
          <a:p>
            <a:r>
              <a:rPr lang="en-US" dirty="0">
                <a:cs typeface="Calibri"/>
              </a:rPr>
              <a:t>Provide robust, state-of-the-art computing capabilities for our world-class researchers.</a:t>
            </a:r>
          </a:p>
          <a:p>
            <a:r>
              <a:rPr lang="en-US" dirty="0">
                <a:cs typeface="Calibri"/>
              </a:rPr>
              <a:t>Stay nimble to address the dynamic needs of our faculty, students and researchers.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B9CFD9-463E-6247-85AB-29B5C8FCC88F}"/>
              </a:ext>
            </a:extLst>
          </p:cNvPr>
          <p:cNvSpPr/>
          <p:nvPr/>
        </p:nvSpPr>
        <p:spPr>
          <a:xfrm>
            <a:off x="0" y="323919"/>
            <a:ext cx="5994400" cy="18074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DD766C-A438-A544-A585-5913468B9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1407"/>
            <a:ext cx="1414650" cy="1414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CCF49E-277D-1D4D-9C1B-5E75B79F0755}"/>
              </a:ext>
            </a:extLst>
          </p:cNvPr>
          <p:cNvSpPr txBox="1"/>
          <p:nvPr/>
        </p:nvSpPr>
        <p:spPr>
          <a:xfrm>
            <a:off x="2477862" y="473571"/>
            <a:ext cx="329152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Extend</a:t>
            </a:r>
          </a:p>
          <a:p>
            <a:r>
              <a:rPr lang="en-US" sz="2800" dirty="0"/>
              <a:t>Teaching, Learning &amp; Research Computing</a:t>
            </a:r>
          </a:p>
        </p:txBody>
      </p:sp>
    </p:spTree>
    <p:extLst>
      <p:ext uri="{BB962C8B-B14F-4D97-AF65-F5344CB8AC3E}">
        <p14:creationId xmlns:p14="http://schemas.microsoft.com/office/powerpoint/2010/main" val="26468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467BA-6EA9-4EF5-93FE-74ACD80CD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9999"/>
            <a:ext cx="10515600" cy="3636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PROJECTS</a:t>
            </a:r>
          </a:p>
          <a:p>
            <a:r>
              <a:rPr lang="en-US" dirty="0"/>
              <a:t>Zoom Web Conferencing as Central Service</a:t>
            </a:r>
          </a:p>
          <a:p>
            <a:r>
              <a:rPr lang="en-US" dirty="0"/>
              <a:t>Course Groups for O365: Phase 2, Deprovisioning</a:t>
            </a:r>
          </a:p>
          <a:p>
            <a:r>
              <a:rPr lang="en-US" dirty="0"/>
              <a:t>UNC Check-In Attendance</a:t>
            </a:r>
            <a:r>
              <a:rPr lang="en-US" dirty="0">
                <a:cs typeface="Calibri"/>
              </a:rPr>
              <a:t> App</a:t>
            </a:r>
          </a:p>
          <a:p>
            <a:r>
              <a:rPr lang="en-US" dirty="0" err="1"/>
              <a:t>AcademicWorks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Replace Research Computing Mass Storage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4EDB73-BC29-014D-89EB-15980CD9570A}"/>
              </a:ext>
            </a:extLst>
          </p:cNvPr>
          <p:cNvSpPr/>
          <p:nvPr/>
        </p:nvSpPr>
        <p:spPr>
          <a:xfrm>
            <a:off x="0" y="323919"/>
            <a:ext cx="5994400" cy="18074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AD9718-87EE-5C4C-AE97-667A8C4AC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1407"/>
            <a:ext cx="1414650" cy="1414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D90B1F-6534-DF49-973A-DE5DA8A3E997}"/>
              </a:ext>
            </a:extLst>
          </p:cNvPr>
          <p:cNvSpPr txBox="1"/>
          <p:nvPr/>
        </p:nvSpPr>
        <p:spPr>
          <a:xfrm>
            <a:off x="2477862" y="473571"/>
            <a:ext cx="329152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Extend</a:t>
            </a:r>
          </a:p>
          <a:p>
            <a:r>
              <a:rPr lang="en-US" sz="2800" dirty="0"/>
              <a:t>Teaching, Learning &amp; Research Computing</a:t>
            </a:r>
          </a:p>
        </p:txBody>
      </p:sp>
    </p:spTree>
    <p:extLst>
      <p:ext uri="{BB962C8B-B14F-4D97-AF65-F5344CB8AC3E}">
        <p14:creationId xmlns:p14="http://schemas.microsoft.com/office/powerpoint/2010/main" val="3241211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43B7EAE-5764-2E41-AD1E-7205E1742072}"/>
              </a:ext>
            </a:extLst>
          </p:cNvPr>
          <p:cNvSpPr/>
          <p:nvPr/>
        </p:nvSpPr>
        <p:spPr>
          <a:xfrm>
            <a:off x="0" y="323919"/>
            <a:ext cx="5994400" cy="18074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3F7D9-0622-45D5-B2EA-DF80092BB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41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Provide data and reports to campus that help drive data-driven decision-making.</a:t>
            </a:r>
          </a:p>
          <a:p>
            <a:r>
              <a:rPr lang="en-US" dirty="0"/>
              <a:t>Develop and refine business unit relationships for optimal collaborative outcomes.</a:t>
            </a:r>
          </a:p>
          <a:p>
            <a:r>
              <a:rPr lang="en-US" dirty="0"/>
              <a:t>Support System Office, Chancellor and Provost requests for better, smarter use of data across the UNC System.</a:t>
            </a:r>
            <a:endParaRPr lang="en-US" dirty="0"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14AC91-A228-A348-8E67-84A7F2ADE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4329"/>
            <a:ext cx="1410640" cy="141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ADA296-795D-8F4C-BA01-DAC167CBC76C}"/>
              </a:ext>
            </a:extLst>
          </p:cNvPr>
          <p:cNvSpPr txBox="1"/>
          <p:nvPr/>
        </p:nvSpPr>
        <p:spPr>
          <a:xfrm>
            <a:off x="2397760" y="495960"/>
            <a:ext cx="369824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Enhance</a:t>
            </a:r>
          </a:p>
          <a:p>
            <a:r>
              <a:rPr lang="en-US" sz="2800" dirty="0"/>
              <a:t>Data Reporting and Analytics</a:t>
            </a:r>
          </a:p>
        </p:txBody>
      </p:sp>
    </p:spTree>
    <p:extLst>
      <p:ext uri="{BB962C8B-B14F-4D97-AF65-F5344CB8AC3E}">
        <p14:creationId xmlns:p14="http://schemas.microsoft.com/office/powerpoint/2010/main" val="3254902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3F7D9-0622-45D5-B2EA-DF80092BB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0959"/>
            <a:ext cx="10845800" cy="3190241"/>
          </a:xfrm>
        </p:spPr>
        <p:txBody>
          <a:bodyPr vert="horz" lIns="91440" tIns="45720" rIns="91440" bIns="45720" numCol="1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PROJECTS</a:t>
            </a:r>
          </a:p>
          <a:p>
            <a:r>
              <a:rPr lang="en-US" dirty="0"/>
              <a:t>UNC Data Integration</a:t>
            </a:r>
            <a:r>
              <a:rPr lang="en-US" dirty="0">
                <a:cs typeface="Calibri"/>
              </a:rPr>
              <a:t> </a:t>
            </a:r>
            <a:endParaRPr lang="en-US" dirty="0"/>
          </a:p>
          <a:p>
            <a:r>
              <a:rPr lang="en-US" dirty="0"/>
              <a:t>Data Warehouse &amp; SAS/VA Environment Update &amp; Expansion</a:t>
            </a:r>
          </a:p>
          <a:p>
            <a:r>
              <a:rPr lang="en-US" dirty="0"/>
              <a:t>Source Financial Actual Expenditures from General Ledger</a:t>
            </a:r>
            <a:r>
              <a:rPr lang="en-US" dirty="0">
                <a:cs typeface="Calibri"/>
              </a:rPr>
              <a:t> 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9C201B-7E26-4746-ACD3-BBBE619EC55C}"/>
              </a:ext>
            </a:extLst>
          </p:cNvPr>
          <p:cNvSpPr/>
          <p:nvPr/>
        </p:nvSpPr>
        <p:spPr>
          <a:xfrm>
            <a:off x="0" y="323919"/>
            <a:ext cx="5994400" cy="18074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3B36B3-C5B8-AD44-8CBA-E6F09D544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4329"/>
            <a:ext cx="1410640" cy="14106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0F9A33-D5EB-3741-9E67-7C1C4BA599D6}"/>
              </a:ext>
            </a:extLst>
          </p:cNvPr>
          <p:cNvSpPr txBox="1"/>
          <p:nvPr/>
        </p:nvSpPr>
        <p:spPr>
          <a:xfrm>
            <a:off x="2397760" y="495960"/>
            <a:ext cx="369824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Enhance</a:t>
            </a:r>
          </a:p>
          <a:p>
            <a:r>
              <a:rPr lang="en-US" sz="2800" dirty="0"/>
              <a:t>Data Reporting and Analytics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7E6C2B5-748D-1740-9137-A71506166A53}"/>
              </a:ext>
            </a:extLst>
          </p:cNvPr>
          <p:cNvSpPr txBox="1">
            <a:spLocks/>
          </p:cNvSpPr>
          <p:nvPr/>
        </p:nvSpPr>
        <p:spPr>
          <a:xfrm>
            <a:off x="6700520" y="2600959"/>
            <a:ext cx="5156200" cy="31902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54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701</Words>
  <Application>Microsoft Macintosh PowerPoint</Application>
  <PresentationFormat>Widescreen</PresentationFormat>
  <Paragraphs>142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2018-2019 | IT @ UNC</vt:lpstr>
      <vt:lpstr>Enabling the enterprise</vt:lpstr>
      <vt:lpstr>ITS in FY 2018-2019</vt:lpstr>
      <vt:lpstr>Projects Completed in FY 2017-2018</vt:lpstr>
      <vt:lpstr>Strategic Focus Areas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Priority Projects for 2018-2019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ITS FY19 Areas of Focus</dc:title>
  <dc:creator>Reynolds, Candace</dc:creator>
  <cp:lastModifiedBy>Hash, Kate</cp:lastModifiedBy>
  <cp:revision>40</cp:revision>
  <cp:lastPrinted>2018-06-01T16:26:03Z</cp:lastPrinted>
  <dcterms:created xsi:type="dcterms:W3CDTF">2018-05-30T17:12:57Z</dcterms:created>
  <dcterms:modified xsi:type="dcterms:W3CDTF">2018-08-13T17:56:41Z</dcterms:modified>
</cp:coreProperties>
</file>