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1632775" rtl="0" eaLnBrk="1" latinLnBrk="0" hangingPunct="1">
      <a:defRPr sz="3250" kern="1200">
        <a:solidFill>
          <a:schemeClr val="tx1"/>
        </a:solidFill>
        <a:latin typeface="+mn-lt"/>
        <a:ea typeface="+mn-ea"/>
        <a:cs typeface="+mn-cs"/>
      </a:defRPr>
    </a:lvl1pPr>
    <a:lvl2pPr marL="816388" algn="l" defTabSz="1632775" rtl="0" eaLnBrk="1" latinLnBrk="0" hangingPunct="1">
      <a:defRPr sz="3250" kern="1200">
        <a:solidFill>
          <a:schemeClr val="tx1"/>
        </a:solidFill>
        <a:latin typeface="+mn-lt"/>
        <a:ea typeface="+mn-ea"/>
        <a:cs typeface="+mn-cs"/>
      </a:defRPr>
    </a:lvl2pPr>
    <a:lvl3pPr marL="1632775" algn="l" defTabSz="1632775" rtl="0" eaLnBrk="1" latinLnBrk="0" hangingPunct="1">
      <a:defRPr sz="3250" kern="1200">
        <a:solidFill>
          <a:schemeClr val="tx1"/>
        </a:solidFill>
        <a:latin typeface="+mn-lt"/>
        <a:ea typeface="+mn-ea"/>
        <a:cs typeface="+mn-cs"/>
      </a:defRPr>
    </a:lvl3pPr>
    <a:lvl4pPr marL="2449164" algn="l" defTabSz="1632775" rtl="0" eaLnBrk="1" latinLnBrk="0" hangingPunct="1">
      <a:defRPr sz="3250" kern="1200">
        <a:solidFill>
          <a:schemeClr val="tx1"/>
        </a:solidFill>
        <a:latin typeface="+mn-lt"/>
        <a:ea typeface="+mn-ea"/>
        <a:cs typeface="+mn-cs"/>
      </a:defRPr>
    </a:lvl4pPr>
    <a:lvl5pPr marL="3265551" algn="l" defTabSz="1632775" rtl="0" eaLnBrk="1" latinLnBrk="0" hangingPunct="1">
      <a:defRPr sz="3250" kern="1200">
        <a:solidFill>
          <a:schemeClr val="tx1"/>
        </a:solidFill>
        <a:latin typeface="+mn-lt"/>
        <a:ea typeface="+mn-ea"/>
        <a:cs typeface="+mn-cs"/>
      </a:defRPr>
    </a:lvl5pPr>
    <a:lvl6pPr marL="4081939" algn="l" defTabSz="1632775" rtl="0" eaLnBrk="1" latinLnBrk="0" hangingPunct="1">
      <a:defRPr sz="3250" kern="1200">
        <a:solidFill>
          <a:schemeClr val="tx1"/>
        </a:solidFill>
        <a:latin typeface="+mn-lt"/>
        <a:ea typeface="+mn-ea"/>
        <a:cs typeface="+mn-cs"/>
      </a:defRPr>
    </a:lvl6pPr>
    <a:lvl7pPr marL="4898326" algn="l" defTabSz="1632775" rtl="0" eaLnBrk="1" latinLnBrk="0" hangingPunct="1">
      <a:defRPr sz="3250" kern="1200">
        <a:solidFill>
          <a:schemeClr val="tx1"/>
        </a:solidFill>
        <a:latin typeface="+mn-lt"/>
        <a:ea typeface="+mn-ea"/>
        <a:cs typeface="+mn-cs"/>
      </a:defRPr>
    </a:lvl7pPr>
    <a:lvl8pPr marL="5714714" algn="l" defTabSz="1632775" rtl="0" eaLnBrk="1" latinLnBrk="0" hangingPunct="1">
      <a:defRPr sz="3250" kern="1200">
        <a:solidFill>
          <a:schemeClr val="tx1"/>
        </a:solidFill>
        <a:latin typeface="+mn-lt"/>
        <a:ea typeface="+mn-ea"/>
        <a:cs typeface="+mn-cs"/>
      </a:defRPr>
    </a:lvl8pPr>
    <a:lvl9pPr marL="6531103" algn="l" defTabSz="1632775" rtl="0" eaLnBrk="1" latinLnBrk="0" hangingPunct="1">
      <a:defRPr sz="32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74" y="408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195639"/>
            <a:ext cx="1554480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829300"/>
            <a:ext cx="1280160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0EBF-2D92-4293-BFF5-95D4201324D0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B566-D824-4478-B8CD-BBF3639F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1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0EBF-2D92-4293-BFF5-95D4201324D0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B566-D824-4478-B8CD-BBF3639F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0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215351" y="495300"/>
            <a:ext cx="6581776" cy="105322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3678" y="495300"/>
            <a:ext cx="19446874" cy="105322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0EBF-2D92-4293-BFF5-95D4201324D0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B566-D824-4478-B8CD-BBF3639F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98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0EBF-2D92-4293-BFF5-95D4201324D0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B566-D824-4478-B8CD-BBF3639F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6610351"/>
            <a:ext cx="15544800" cy="2043113"/>
          </a:xfrm>
        </p:spPr>
        <p:txBody>
          <a:bodyPr anchor="t"/>
          <a:lstStyle>
            <a:lvl1pPr algn="l">
              <a:defRPr sz="712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4360070"/>
            <a:ext cx="15544800" cy="2250280"/>
          </a:xfrm>
        </p:spPr>
        <p:txBody>
          <a:bodyPr anchor="b"/>
          <a:lstStyle>
            <a:lvl1pPr marL="0" indent="0">
              <a:buNone/>
              <a:defRPr sz="3625">
                <a:solidFill>
                  <a:schemeClr val="tx1">
                    <a:tint val="75000"/>
                  </a:schemeClr>
                </a:solidFill>
              </a:defRPr>
            </a:lvl1pPr>
            <a:lvl2pPr marL="816388" indent="0"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2pPr>
            <a:lvl3pPr marL="1632775" indent="0">
              <a:buNone/>
              <a:defRPr sz="2875">
                <a:solidFill>
                  <a:schemeClr val="tx1">
                    <a:tint val="75000"/>
                  </a:schemeClr>
                </a:solidFill>
              </a:defRPr>
            </a:lvl3pPr>
            <a:lvl4pPr marL="244916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555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193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832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471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11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0EBF-2D92-4293-BFF5-95D4201324D0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B566-D824-4478-B8CD-BBF3639F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3677" y="2881312"/>
            <a:ext cx="13014324" cy="8146258"/>
          </a:xfrm>
        </p:spPr>
        <p:txBody>
          <a:bodyPr/>
          <a:lstStyle>
            <a:lvl1pPr>
              <a:defRPr sz="5000"/>
            </a:lvl1pPr>
            <a:lvl2pPr>
              <a:defRPr sz="4250"/>
            </a:lvl2pPr>
            <a:lvl3pPr>
              <a:defRPr sz="3625"/>
            </a:lvl3pPr>
            <a:lvl4pPr>
              <a:defRPr sz="3250"/>
            </a:lvl4pPr>
            <a:lvl5pPr>
              <a:defRPr sz="3250"/>
            </a:lvl5pPr>
            <a:lvl6pPr>
              <a:defRPr sz="3250"/>
            </a:lvl6pPr>
            <a:lvl7pPr>
              <a:defRPr sz="3250"/>
            </a:lvl7pPr>
            <a:lvl8pPr>
              <a:defRPr sz="3250"/>
            </a:lvl8pPr>
            <a:lvl9pPr>
              <a:defRPr sz="32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82802" y="2881312"/>
            <a:ext cx="13014326" cy="8146258"/>
          </a:xfrm>
        </p:spPr>
        <p:txBody>
          <a:bodyPr/>
          <a:lstStyle>
            <a:lvl1pPr>
              <a:defRPr sz="5000"/>
            </a:lvl1pPr>
            <a:lvl2pPr>
              <a:defRPr sz="4250"/>
            </a:lvl2pPr>
            <a:lvl3pPr>
              <a:defRPr sz="3625"/>
            </a:lvl3pPr>
            <a:lvl4pPr>
              <a:defRPr sz="3250"/>
            </a:lvl4pPr>
            <a:lvl5pPr>
              <a:defRPr sz="3250"/>
            </a:lvl5pPr>
            <a:lvl6pPr>
              <a:defRPr sz="3250"/>
            </a:lvl6pPr>
            <a:lvl7pPr>
              <a:defRPr sz="3250"/>
            </a:lvl7pPr>
            <a:lvl8pPr>
              <a:defRPr sz="3250"/>
            </a:lvl8pPr>
            <a:lvl9pPr>
              <a:defRPr sz="32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0EBF-2D92-4293-BFF5-95D4201324D0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B566-D824-4478-B8CD-BBF3639F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2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1958"/>
            <a:ext cx="164592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2302670"/>
            <a:ext cx="8080376" cy="959643"/>
          </a:xfrm>
        </p:spPr>
        <p:txBody>
          <a:bodyPr anchor="b"/>
          <a:lstStyle>
            <a:lvl1pPr marL="0" indent="0">
              <a:buNone/>
              <a:defRPr sz="4250" b="1"/>
            </a:lvl1pPr>
            <a:lvl2pPr marL="816388" indent="0">
              <a:buNone/>
              <a:defRPr sz="3625" b="1"/>
            </a:lvl2pPr>
            <a:lvl3pPr marL="1632775" indent="0">
              <a:buNone/>
              <a:defRPr sz="3250" b="1"/>
            </a:lvl3pPr>
            <a:lvl4pPr marL="2449164" indent="0">
              <a:buNone/>
              <a:defRPr sz="2875" b="1"/>
            </a:lvl4pPr>
            <a:lvl5pPr marL="3265551" indent="0">
              <a:buNone/>
              <a:defRPr sz="2875" b="1"/>
            </a:lvl5pPr>
            <a:lvl6pPr marL="4081939" indent="0">
              <a:buNone/>
              <a:defRPr sz="2875" b="1"/>
            </a:lvl6pPr>
            <a:lvl7pPr marL="4898326" indent="0">
              <a:buNone/>
              <a:defRPr sz="2875" b="1"/>
            </a:lvl7pPr>
            <a:lvl8pPr marL="5714714" indent="0">
              <a:buNone/>
              <a:defRPr sz="2875" b="1"/>
            </a:lvl8pPr>
            <a:lvl9pPr marL="6531103" indent="0">
              <a:buNone/>
              <a:defRPr sz="287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1" y="3262312"/>
            <a:ext cx="8080376" cy="5926933"/>
          </a:xfrm>
        </p:spPr>
        <p:txBody>
          <a:bodyPr/>
          <a:lstStyle>
            <a:lvl1pPr>
              <a:defRPr sz="4250"/>
            </a:lvl1pPr>
            <a:lvl2pPr>
              <a:defRPr sz="3625"/>
            </a:lvl2pPr>
            <a:lvl3pPr>
              <a:defRPr sz="3250"/>
            </a:lvl3pPr>
            <a:lvl4pPr>
              <a:defRPr sz="2875"/>
            </a:lvl4pPr>
            <a:lvl5pPr>
              <a:defRPr sz="2875"/>
            </a:lvl5pPr>
            <a:lvl6pPr>
              <a:defRPr sz="2875"/>
            </a:lvl6pPr>
            <a:lvl7pPr>
              <a:defRPr sz="2875"/>
            </a:lvl7pPr>
            <a:lvl8pPr>
              <a:defRPr sz="2875"/>
            </a:lvl8pPr>
            <a:lvl9pPr>
              <a:defRPr sz="28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1" y="2302670"/>
            <a:ext cx="8083550" cy="959643"/>
          </a:xfrm>
        </p:spPr>
        <p:txBody>
          <a:bodyPr anchor="b"/>
          <a:lstStyle>
            <a:lvl1pPr marL="0" indent="0">
              <a:buNone/>
              <a:defRPr sz="4250" b="1"/>
            </a:lvl1pPr>
            <a:lvl2pPr marL="816388" indent="0">
              <a:buNone/>
              <a:defRPr sz="3625" b="1"/>
            </a:lvl2pPr>
            <a:lvl3pPr marL="1632775" indent="0">
              <a:buNone/>
              <a:defRPr sz="3250" b="1"/>
            </a:lvl3pPr>
            <a:lvl4pPr marL="2449164" indent="0">
              <a:buNone/>
              <a:defRPr sz="2875" b="1"/>
            </a:lvl4pPr>
            <a:lvl5pPr marL="3265551" indent="0">
              <a:buNone/>
              <a:defRPr sz="2875" b="1"/>
            </a:lvl5pPr>
            <a:lvl6pPr marL="4081939" indent="0">
              <a:buNone/>
              <a:defRPr sz="2875" b="1"/>
            </a:lvl6pPr>
            <a:lvl7pPr marL="4898326" indent="0">
              <a:buNone/>
              <a:defRPr sz="2875" b="1"/>
            </a:lvl7pPr>
            <a:lvl8pPr marL="5714714" indent="0">
              <a:buNone/>
              <a:defRPr sz="2875" b="1"/>
            </a:lvl8pPr>
            <a:lvl9pPr marL="6531103" indent="0">
              <a:buNone/>
              <a:defRPr sz="287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1" y="3262312"/>
            <a:ext cx="8083550" cy="5926933"/>
          </a:xfrm>
        </p:spPr>
        <p:txBody>
          <a:bodyPr/>
          <a:lstStyle>
            <a:lvl1pPr>
              <a:defRPr sz="4250"/>
            </a:lvl1pPr>
            <a:lvl2pPr>
              <a:defRPr sz="3625"/>
            </a:lvl2pPr>
            <a:lvl3pPr>
              <a:defRPr sz="3250"/>
            </a:lvl3pPr>
            <a:lvl4pPr>
              <a:defRPr sz="2875"/>
            </a:lvl4pPr>
            <a:lvl5pPr>
              <a:defRPr sz="2875"/>
            </a:lvl5pPr>
            <a:lvl6pPr>
              <a:defRPr sz="2875"/>
            </a:lvl6pPr>
            <a:lvl7pPr>
              <a:defRPr sz="2875"/>
            </a:lvl7pPr>
            <a:lvl8pPr>
              <a:defRPr sz="2875"/>
            </a:lvl8pPr>
            <a:lvl9pPr>
              <a:defRPr sz="28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0EBF-2D92-4293-BFF5-95D4201324D0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B566-D824-4478-B8CD-BBF3639F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3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0EBF-2D92-4293-BFF5-95D4201324D0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B566-D824-4478-B8CD-BBF3639F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1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0EBF-2D92-4293-BFF5-95D4201324D0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B566-D824-4478-B8CD-BBF3639F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9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2" y="409575"/>
            <a:ext cx="6016626" cy="1743075"/>
          </a:xfrm>
        </p:spPr>
        <p:txBody>
          <a:bodyPr anchor="b"/>
          <a:lstStyle>
            <a:lvl1pPr algn="l">
              <a:defRPr sz="36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409575"/>
            <a:ext cx="10223500" cy="8779670"/>
          </a:xfrm>
        </p:spPr>
        <p:txBody>
          <a:bodyPr/>
          <a:lstStyle>
            <a:lvl1pPr>
              <a:defRPr sz="5750"/>
            </a:lvl1pPr>
            <a:lvl2pPr>
              <a:defRPr sz="5000"/>
            </a:lvl2pPr>
            <a:lvl3pPr>
              <a:defRPr sz="4250"/>
            </a:lvl3pPr>
            <a:lvl4pPr>
              <a:defRPr sz="3625"/>
            </a:lvl4pPr>
            <a:lvl5pPr>
              <a:defRPr sz="3625"/>
            </a:lvl5pPr>
            <a:lvl6pPr>
              <a:defRPr sz="3625"/>
            </a:lvl6pPr>
            <a:lvl7pPr>
              <a:defRPr sz="3625"/>
            </a:lvl7pPr>
            <a:lvl8pPr>
              <a:defRPr sz="3625"/>
            </a:lvl8pPr>
            <a:lvl9pPr>
              <a:defRPr sz="36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2" y="2152650"/>
            <a:ext cx="6016626" cy="7036595"/>
          </a:xfrm>
        </p:spPr>
        <p:txBody>
          <a:bodyPr/>
          <a:lstStyle>
            <a:lvl1pPr marL="0" indent="0">
              <a:buNone/>
              <a:defRPr sz="2500"/>
            </a:lvl1pPr>
            <a:lvl2pPr marL="816388" indent="0">
              <a:buNone/>
              <a:defRPr sz="2125"/>
            </a:lvl2pPr>
            <a:lvl3pPr marL="1632775" indent="0">
              <a:buNone/>
              <a:defRPr sz="1750"/>
            </a:lvl3pPr>
            <a:lvl4pPr marL="2449164" indent="0">
              <a:buNone/>
              <a:defRPr sz="1625"/>
            </a:lvl4pPr>
            <a:lvl5pPr marL="3265551" indent="0">
              <a:buNone/>
              <a:defRPr sz="1625"/>
            </a:lvl5pPr>
            <a:lvl6pPr marL="4081939" indent="0">
              <a:buNone/>
              <a:defRPr sz="1625"/>
            </a:lvl6pPr>
            <a:lvl7pPr marL="4898326" indent="0">
              <a:buNone/>
              <a:defRPr sz="1625"/>
            </a:lvl7pPr>
            <a:lvl8pPr marL="5714714" indent="0">
              <a:buNone/>
              <a:defRPr sz="1625"/>
            </a:lvl8pPr>
            <a:lvl9pPr marL="6531103" indent="0">
              <a:buNone/>
              <a:defRPr sz="162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0EBF-2D92-4293-BFF5-95D4201324D0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B566-D824-4478-B8CD-BBF3639F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7200900"/>
            <a:ext cx="10972800" cy="850108"/>
          </a:xfrm>
        </p:spPr>
        <p:txBody>
          <a:bodyPr anchor="b"/>
          <a:lstStyle>
            <a:lvl1pPr algn="l">
              <a:defRPr sz="36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919163"/>
            <a:ext cx="10972800" cy="6172200"/>
          </a:xfrm>
        </p:spPr>
        <p:txBody>
          <a:bodyPr/>
          <a:lstStyle>
            <a:lvl1pPr marL="0" indent="0">
              <a:buNone/>
              <a:defRPr sz="5750"/>
            </a:lvl1pPr>
            <a:lvl2pPr marL="816388" indent="0">
              <a:buNone/>
              <a:defRPr sz="5000"/>
            </a:lvl2pPr>
            <a:lvl3pPr marL="1632775" indent="0">
              <a:buNone/>
              <a:defRPr sz="4250"/>
            </a:lvl3pPr>
            <a:lvl4pPr marL="2449164" indent="0">
              <a:buNone/>
              <a:defRPr sz="3625"/>
            </a:lvl4pPr>
            <a:lvl5pPr marL="3265551" indent="0">
              <a:buNone/>
              <a:defRPr sz="3625"/>
            </a:lvl5pPr>
            <a:lvl6pPr marL="4081939" indent="0">
              <a:buNone/>
              <a:defRPr sz="3625"/>
            </a:lvl6pPr>
            <a:lvl7pPr marL="4898326" indent="0">
              <a:buNone/>
              <a:defRPr sz="3625"/>
            </a:lvl7pPr>
            <a:lvl8pPr marL="5714714" indent="0">
              <a:buNone/>
              <a:defRPr sz="3625"/>
            </a:lvl8pPr>
            <a:lvl9pPr marL="6531103" indent="0">
              <a:buNone/>
              <a:defRPr sz="36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8051007"/>
            <a:ext cx="10972800" cy="1207293"/>
          </a:xfrm>
        </p:spPr>
        <p:txBody>
          <a:bodyPr/>
          <a:lstStyle>
            <a:lvl1pPr marL="0" indent="0">
              <a:buNone/>
              <a:defRPr sz="2500"/>
            </a:lvl1pPr>
            <a:lvl2pPr marL="816388" indent="0">
              <a:buNone/>
              <a:defRPr sz="2125"/>
            </a:lvl2pPr>
            <a:lvl3pPr marL="1632775" indent="0">
              <a:buNone/>
              <a:defRPr sz="1750"/>
            </a:lvl3pPr>
            <a:lvl4pPr marL="2449164" indent="0">
              <a:buNone/>
              <a:defRPr sz="1625"/>
            </a:lvl4pPr>
            <a:lvl5pPr marL="3265551" indent="0">
              <a:buNone/>
              <a:defRPr sz="1625"/>
            </a:lvl5pPr>
            <a:lvl6pPr marL="4081939" indent="0">
              <a:buNone/>
              <a:defRPr sz="1625"/>
            </a:lvl6pPr>
            <a:lvl7pPr marL="4898326" indent="0">
              <a:buNone/>
              <a:defRPr sz="1625"/>
            </a:lvl7pPr>
            <a:lvl8pPr marL="5714714" indent="0">
              <a:buNone/>
              <a:defRPr sz="1625"/>
            </a:lvl8pPr>
            <a:lvl9pPr marL="6531103" indent="0">
              <a:buNone/>
              <a:defRPr sz="162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0EBF-2D92-4293-BFF5-95D4201324D0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B566-D824-4478-B8CD-BBF3639F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2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411958"/>
            <a:ext cx="16459200" cy="17145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00300"/>
            <a:ext cx="16459200" cy="6788945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9534526"/>
            <a:ext cx="4267200" cy="547688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2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A0EBF-2D92-4293-BFF5-95D4201324D0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9534526"/>
            <a:ext cx="5791200" cy="547688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2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9534526"/>
            <a:ext cx="4267200" cy="547688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2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AB566-D824-4478-B8CD-BBF3639F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32775" rtl="0" eaLnBrk="1" latinLnBrk="0" hangingPunct="1">
        <a:spcBef>
          <a:spcPct val="0"/>
        </a:spcBef>
        <a:buNone/>
        <a:defRPr sz="78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291" indent="-612291" algn="l" defTabSz="1632775" rtl="0" eaLnBrk="1" latinLnBrk="0" hangingPunct="1">
        <a:spcBef>
          <a:spcPct val="20000"/>
        </a:spcBef>
        <a:buFont typeface="Arial" pitchFamily="34" charset="0"/>
        <a:buChar char="•"/>
        <a:defRPr sz="5750" kern="1200">
          <a:solidFill>
            <a:schemeClr val="tx1"/>
          </a:solidFill>
          <a:latin typeface="+mn-lt"/>
          <a:ea typeface="+mn-ea"/>
          <a:cs typeface="+mn-cs"/>
        </a:defRPr>
      </a:lvl1pPr>
      <a:lvl2pPr marL="1326630" indent="-510243" algn="l" defTabSz="1632775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970" indent="-408194" algn="l" defTabSz="1632775" rtl="0" eaLnBrk="1" latinLnBrk="0" hangingPunct="1">
        <a:spcBef>
          <a:spcPct val="20000"/>
        </a:spcBef>
        <a:buFont typeface="Arial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58" indent="-408194" algn="l" defTabSz="1632775" rtl="0" eaLnBrk="1" latinLnBrk="0" hangingPunct="1">
        <a:spcBef>
          <a:spcPct val="20000"/>
        </a:spcBef>
        <a:buFont typeface="Arial" pitchFamily="34" charset="0"/>
        <a:buChar char="–"/>
        <a:defRPr sz="3625" kern="1200">
          <a:solidFill>
            <a:schemeClr val="tx1"/>
          </a:solidFill>
          <a:latin typeface="+mn-lt"/>
          <a:ea typeface="+mn-ea"/>
          <a:cs typeface="+mn-cs"/>
        </a:defRPr>
      </a:lvl4pPr>
      <a:lvl5pPr marL="3673745" indent="-408194" algn="l" defTabSz="1632775" rtl="0" eaLnBrk="1" latinLnBrk="0" hangingPunct="1">
        <a:spcBef>
          <a:spcPct val="20000"/>
        </a:spcBef>
        <a:buFont typeface="Arial" pitchFamily="34" charset="0"/>
        <a:buChar char="»"/>
        <a:defRPr sz="3625" kern="1200">
          <a:solidFill>
            <a:schemeClr val="tx1"/>
          </a:solidFill>
          <a:latin typeface="+mn-lt"/>
          <a:ea typeface="+mn-ea"/>
          <a:cs typeface="+mn-cs"/>
        </a:defRPr>
      </a:lvl5pPr>
      <a:lvl6pPr marL="4490133" indent="-408194" algn="l" defTabSz="1632775" rtl="0" eaLnBrk="1" latinLnBrk="0" hangingPunct="1">
        <a:spcBef>
          <a:spcPct val="20000"/>
        </a:spcBef>
        <a:buFont typeface="Arial" pitchFamily="34" charset="0"/>
        <a:buChar char="•"/>
        <a:defRPr sz="3625" kern="1200">
          <a:solidFill>
            <a:schemeClr val="tx1"/>
          </a:solidFill>
          <a:latin typeface="+mn-lt"/>
          <a:ea typeface="+mn-ea"/>
          <a:cs typeface="+mn-cs"/>
        </a:defRPr>
      </a:lvl6pPr>
      <a:lvl7pPr marL="5306520" indent="-408194" algn="l" defTabSz="1632775" rtl="0" eaLnBrk="1" latinLnBrk="0" hangingPunct="1">
        <a:spcBef>
          <a:spcPct val="20000"/>
        </a:spcBef>
        <a:buFont typeface="Arial" pitchFamily="34" charset="0"/>
        <a:buChar char="•"/>
        <a:defRPr sz="3625" kern="1200">
          <a:solidFill>
            <a:schemeClr val="tx1"/>
          </a:solidFill>
          <a:latin typeface="+mn-lt"/>
          <a:ea typeface="+mn-ea"/>
          <a:cs typeface="+mn-cs"/>
        </a:defRPr>
      </a:lvl7pPr>
      <a:lvl8pPr marL="6122909" indent="-408194" algn="l" defTabSz="1632775" rtl="0" eaLnBrk="1" latinLnBrk="0" hangingPunct="1">
        <a:spcBef>
          <a:spcPct val="20000"/>
        </a:spcBef>
        <a:buFont typeface="Arial" pitchFamily="34" charset="0"/>
        <a:buChar char="•"/>
        <a:defRPr sz="3625" kern="1200">
          <a:solidFill>
            <a:schemeClr val="tx1"/>
          </a:solidFill>
          <a:latin typeface="+mn-lt"/>
          <a:ea typeface="+mn-ea"/>
          <a:cs typeface="+mn-cs"/>
        </a:defRPr>
      </a:lvl8pPr>
      <a:lvl9pPr marL="6939296" indent="-408194" algn="l" defTabSz="1632775" rtl="0" eaLnBrk="1" latinLnBrk="0" hangingPunct="1">
        <a:spcBef>
          <a:spcPct val="20000"/>
        </a:spcBef>
        <a:buFont typeface="Arial" pitchFamily="34" charset="0"/>
        <a:buChar char="•"/>
        <a:defRPr sz="36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32775" rtl="0" eaLnBrk="1" latinLnBrk="0" hangingPunct="1">
        <a:defRPr sz="3250" kern="1200">
          <a:solidFill>
            <a:schemeClr val="tx1"/>
          </a:solidFill>
          <a:latin typeface="+mn-lt"/>
          <a:ea typeface="+mn-ea"/>
          <a:cs typeface="+mn-cs"/>
        </a:defRPr>
      </a:lvl1pPr>
      <a:lvl2pPr marL="816388" algn="l" defTabSz="1632775" rtl="0" eaLnBrk="1" latinLnBrk="0" hangingPunct="1">
        <a:defRPr sz="325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5" algn="l" defTabSz="1632775" rtl="0" eaLnBrk="1" latinLnBrk="0" hangingPunct="1">
        <a:defRPr sz="325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64" algn="l" defTabSz="1632775" rtl="0" eaLnBrk="1" latinLnBrk="0" hangingPunct="1">
        <a:defRPr sz="325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51" algn="l" defTabSz="1632775" rtl="0" eaLnBrk="1" latinLnBrk="0" hangingPunct="1">
        <a:defRPr sz="3250" kern="1200">
          <a:solidFill>
            <a:schemeClr val="tx1"/>
          </a:solidFill>
          <a:latin typeface="+mn-lt"/>
          <a:ea typeface="+mn-ea"/>
          <a:cs typeface="+mn-cs"/>
        </a:defRPr>
      </a:lvl5pPr>
      <a:lvl6pPr marL="4081939" algn="l" defTabSz="1632775" rtl="0" eaLnBrk="1" latinLnBrk="0" hangingPunct="1">
        <a:defRPr sz="3250" kern="1200">
          <a:solidFill>
            <a:schemeClr val="tx1"/>
          </a:solidFill>
          <a:latin typeface="+mn-lt"/>
          <a:ea typeface="+mn-ea"/>
          <a:cs typeface="+mn-cs"/>
        </a:defRPr>
      </a:lvl6pPr>
      <a:lvl7pPr marL="4898326" algn="l" defTabSz="1632775" rtl="0" eaLnBrk="1" latinLnBrk="0" hangingPunct="1">
        <a:defRPr sz="3250" kern="1200">
          <a:solidFill>
            <a:schemeClr val="tx1"/>
          </a:solidFill>
          <a:latin typeface="+mn-lt"/>
          <a:ea typeface="+mn-ea"/>
          <a:cs typeface="+mn-cs"/>
        </a:defRPr>
      </a:lvl7pPr>
      <a:lvl8pPr marL="5714714" algn="l" defTabSz="1632775" rtl="0" eaLnBrk="1" latinLnBrk="0" hangingPunct="1">
        <a:defRPr sz="3250" kern="1200">
          <a:solidFill>
            <a:schemeClr val="tx1"/>
          </a:solidFill>
          <a:latin typeface="+mn-lt"/>
          <a:ea typeface="+mn-ea"/>
          <a:cs typeface="+mn-cs"/>
        </a:defRPr>
      </a:lvl8pPr>
      <a:lvl9pPr marL="6531103" algn="l" defTabSz="1632775" rtl="0" eaLnBrk="1" latinLnBrk="0" hangingPunct="1">
        <a:defRPr sz="3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1080p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6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1080p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User</dc:creator>
  <cp:lastModifiedBy>Reeves, Daniel James</cp:lastModifiedBy>
  <cp:revision>6</cp:revision>
  <dcterms:created xsi:type="dcterms:W3CDTF">2012-07-18T13:32:47Z</dcterms:created>
  <dcterms:modified xsi:type="dcterms:W3CDTF">2018-05-31T15:44:08Z</dcterms:modified>
</cp:coreProperties>
</file>